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5" r:id="rId2"/>
    <p:sldId id="4086" r:id="rId3"/>
    <p:sldId id="4088" r:id="rId4"/>
    <p:sldId id="4090" r:id="rId5"/>
    <p:sldId id="4092" r:id="rId6"/>
    <p:sldId id="4093" r:id="rId7"/>
    <p:sldId id="4094" r:id="rId8"/>
    <p:sldId id="4097" r:id="rId9"/>
    <p:sldId id="4098" r:id="rId10"/>
    <p:sldId id="4099" r:id="rId11"/>
    <p:sldId id="4100" r:id="rId12"/>
    <p:sldId id="4101" r:id="rId13"/>
    <p:sldId id="4102" r:id="rId14"/>
    <p:sldId id="4103" r:id="rId15"/>
    <p:sldId id="4105" r:id="rId16"/>
    <p:sldId id="4107" r:id="rId17"/>
    <p:sldId id="4110" r:id="rId18"/>
    <p:sldId id="4113" r:id="rId19"/>
    <p:sldId id="4114" r:id="rId20"/>
    <p:sldId id="411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111340"/>
    <a:srgbClr val="998E9D"/>
    <a:srgbClr val="747A94"/>
    <a:srgbClr val="B0A2A8"/>
    <a:srgbClr val="613296"/>
    <a:srgbClr val="7DAAFD"/>
    <a:srgbClr val="7DBFFE"/>
    <a:srgbClr val="9ED4F8"/>
    <a:srgbClr val="FFE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226" autoAdjust="0"/>
  </p:normalViewPr>
  <p:slideViewPr>
    <p:cSldViewPr snapToGrid="0" snapToObjects="1">
      <p:cViewPr>
        <p:scale>
          <a:sx n="33" d="100"/>
          <a:sy n="33" d="100"/>
        </p:scale>
        <p:origin x="1397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7A1FC7-41BE-4DE1-A9F0-DD7AF92B1DE0}"/>
              </a:ext>
            </a:extLst>
          </p:cNvPr>
          <p:cNvGrpSpPr/>
          <p:nvPr/>
        </p:nvGrpSpPr>
        <p:grpSpPr>
          <a:xfrm>
            <a:off x="11833781" y="3566619"/>
            <a:ext cx="11037714" cy="9114211"/>
            <a:chOff x="11833781" y="3566619"/>
            <a:chExt cx="11037714" cy="9114211"/>
          </a:xfrm>
        </p:grpSpPr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A779422-CE9D-47F8-A0DC-DD61B73DC81A}"/>
                </a:ext>
              </a:extLst>
            </p:cNvPr>
            <p:cNvSpPr/>
            <p:nvPr/>
          </p:nvSpPr>
          <p:spPr>
            <a:xfrm>
              <a:off x="11833781" y="3566619"/>
              <a:ext cx="10914378" cy="7051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62" h="5661">
                  <a:moveTo>
                    <a:pt x="8762" y="4379"/>
                  </a:moveTo>
                  <a:cubicBezTo>
                    <a:pt x="8762" y="6562"/>
                    <a:pt x="6801" y="5297"/>
                    <a:pt x="4381" y="5297"/>
                  </a:cubicBezTo>
                  <a:cubicBezTo>
                    <a:pt x="1962" y="5297"/>
                    <a:pt x="0" y="6562"/>
                    <a:pt x="0" y="4379"/>
                  </a:cubicBezTo>
                  <a:cubicBezTo>
                    <a:pt x="0" y="2195"/>
                    <a:pt x="2381" y="0"/>
                    <a:pt x="4381" y="0"/>
                  </a:cubicBezTo>
                  <a:cubicBezTo>
                    <a:pt x="6380" y="0"/>
                    <a:pt x="8762" y="2195"/>
                    <a:pt x="8762" y="4379"/>
                  </a:cubicBezTo>
                  <a:close/>
                </a:path>
              </a:pathLst>
            </a:custGeom>
            <a:solidFill>
              <a:srgbClr val="FBD4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7CA2C18-1D5E-493F-87CC-DCAB7C7FA613}"/>
                </a:ext>
              </a:extLst>
            </p:cNvPr>
            <p:cNvSpPr/>
            <p:nvPr/>
          </p:nvSpPr>
          <p:spPr>
            <a:xfrm>
              <a:off x="11833781" y="4477292"/>
              <a:ext cx="10914378" cy="61405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62" h="4930">
                  <a:moveTo>
                    <a:pt x="4381" y="4566"/>
                  </a:moveTo>
                  <a:cubicBezTo>
                    <a:pt x="6801" y="4566"/>
                    <a:pt x="8762" y="5831"/>
                    <a:pt x="8762" y="3648"/>
                  </a:cubicBezTo>
                  <a:cubicBezTo>
                    <a:pt x="8762" y="2787"/>
                    <a:pt x="8391" y="1924"/>
                    <a:pt x="7821" y="1195"/>
                  </a:cubicBezTo>
                  <a:lnTo>
                    <a:pt x="7821" y="2741"/>
                  </a:lnTo>
                  <a:lnTo>
                    <a:pt x="7549" y="2741"/>
                  </a:lnTo>
                  <a:lnTo>
                    <a:pt x="7549" y="1738"/>
                  </a:lnTo>
                  <a:lnTo>
                    <a:pt x="6618" y="1738"/>
                  </a:lnTo>
                  <a:lnTo>
                    <a:pt x="6618" y="2741"/>
                  </a:lnTo>
                  <a:lnTo>
                    <a:pt x="6396" y="2741"/>
                  </a:lnTo>
                  <a:lnTo>
                    <a:pt x="6396" y="879"/>
                  </a:lnTo>
                  <a:lnTo>
                    <a:pt x="5464" y="879"/>
                  </a:lnTo>
                  <a:lnTo>
                    <a:pt x="5464" y="2741"/>
                  </a:lnTo>
                  <a:lnTo>
                    <a:pt x="5229" y="2741"/>
                  </a:lnTo>
                  <a:lnTo>
                    <a:pt x="5229" y="460"/>
                  </a:lnTo>
                  <a:lnTo>
                    <a:pt x="4602" y="0"/>
                  </a:lnTo>
                  <a:lnTo>
                    <a:pt x="4025" y="0"/>
                  </a:lnTo>
                  <a:lnTo>
                    <a:pt x="4025" y="2741"/>
                  </a:lnTo>
                  <a:lnTo>
                    <a:pt x="3732" y="2741"/>
                  </a:lnTo>
                  <a:lnTo>
                    <a:pt x="3732" y="1467"/>
                  </a:lnTo>
                  <a:lnTo>
                    <a:pt x="3436" y="1467"/>
                  </a:lnTo>
                  <a:lnTo>
                    <a:pt x="3436" y="914"/>
                  </a:lnTo>
                  <a:lnTo>
                    <a:pt x="2581" y="914"/>
                  </a:lnTo>
                  <a:lnTo>
                    <a:pt x="2581" y="1467"/>
                  </a:lnTo>
                  <a:lnTo>
                    <a:pt x="2284" y="1467"/>
                  </a:lnTo>
                  <a:lnTo>
                    <a:pt x="2284" y="3676"/>
                  </a:lnTo>
                  <a:lnTo>
                    <a:pt x="1962" y="3676"/>
                  </a:lnTo>
                  <a:lnTo>
                    <a:pt x="1962" y="2291"/>
                  </a:lnTo>
                  <a:lnTo>
                    <a:pt x="290" y="2291"/>
                  </a:lnTo>
                  <a:cubicBezTo>
                    <a:pt x="105" y="2730"/>
                    <a:pt x="0" y="3190"/>
                    <a:pt x="0" y="3648"/>
                  </a:cubicBezTo>
                  <a:cubicBezTo>
                    <a:pt x="0" y="5831"/>
                    <a:pt x="1962" y="4566"/>
                    <a:pt x="4381" y="4566"/>
                  </a:cubicBezTo>
                  <a:close/>
                </a:path>
              </a:pathLst>
            </a:custGeom>
            <a:solidFill>
              <a:srgbClr val="FF9750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A16EC9E-43FE-4E3C-A293-6D43545C47D2}"/>
                </a:ext>
              </a:extLst>
            </p:cNvPr>
            <p:cNvSpPr/>
            <p:nvPr/>
          </p:nvSpPr>
          <p:spPr>
            <a:xfrm>
              <a:off x="11835026" y="11659281"/>
              <a:ext cx="11036469" cy="102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0" h="821">
                  <a:moveTo>
                    <a:pt x="8860" y="411"/>
                  </a:moveTo>
                  <a:cubicBezTo>
                    <a:pt x="8860" y="637"/>
                    <a:pt x="6877" y="821"/>
                    <a:pt x="4430" y="821"/>
                  </a:cubicBezTo>
                  <a:cubicBezTo>
                    <a:pt x="1984" y="821"/>
                    <a:pt x="0" y="637"/>
                    <a:pt x="0" y="411"/>
                  </a:cubicBezTo>
                  <a:cubicBezTo>
                    <a:pt x="0" y="183"/>
                    <a:pt x="1984" y="0"/>
                    <a:pt x="4430" y="0"/>
                  </a:cubicBezTo>
                  <a:cubicBezTo>
                    <a:pt x="6877" y="0"/>
                    <a:pt x="8860" y="183"/>
                    <a:pt x="8860" y="411"/>
                  </a:cubicBezTo>
                  <a:close/>
                </a:path>
              </a:pathLst>
            </a:custGeom>
            <a:solidFill>
              <a:srgbClr val="D7E9F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3B6BBB2-0586-49D9-82A8-AED66AC3150D}"/>
                </a:ext>
              </a:extLst>
            </p:cNvPr>
            <p:cNvSpPr/>
            <p:nvPr/>
          </p:nvSpPr>
          <p:spPr>
            <a:xfrm>
              <a:off x="13286374" y="11969483"/>
              <a:ext cx="8132529" cy="48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29" h="393">
                  <a:moveTo>
                    <a:pt x="6529" y="196"/>
                  </a:moveTo>
                  <a:cubicBezTo>
                    <a:pt x="6529" y="305"/>
                    <a:pt x="5067" y="393"/>
                    <a:pt x="3264" y="393"/>
                  </a:cubicBezTo>
                  <a:cubicBezTo>
                    <a:pt x="1461" y="393"/>
                    <a:pt x="0" y="305"/>
                    <a:pt x="0" y="196"/>
                  </a:cubicBezTo>
                  <a:cubicBezTo>
                    <a:pt x="0" y="88"/>
                    <a:pt x="1461" y="0"/>
                    <a:pt x="3264" y="0"/>
                  </a:cubicBezTo>
                  <a:cubicBezTo>
                    <a:pt x="5067" y="0"/>
                    <a:pt x="6529" y="88"/>
                    <a:pt x="6529" y="196"/>
                  </a:cubicBezTo>
                  <a:close/>
                </a:path>
              </a:pathLst>
            </a:custGeom>
            <a:solidFill>
              <a:srgbClr val="C3D9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14086BE-08C2-4092-9365-5A01E5BE1951}"/>
                </a:ext>
              </a:extLst>
            </p:cNvPr>
            <p:cNvSpPr/>
            <p:nvPr/>
          </p:nvSpPr>
          <p:spPr>
            <a:xfrm>
              <a:off x="18968430" y="9917661"/>
              <a:ext cx="1944681" cy="25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" h="209">
                  <a:moveTo>
                    <a:pt x="1317" y="209"/>
                  </a:moveTo>
                  <a:lnTo>
                    <a:pt x="0" y="209"/>
                  </a:lnTo>
                  <a:lnTo>
                    <a:pt x="245" y="0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84ADE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57D82D1-8C19-45E0-870B-0490BB39AF7D}"/>
                </a:ext>
              </a:extLst>
            </p:cNvPr>
            <p:cNvSpPr/>
            <p:nvPr/>
          </p:nvSpPr>
          <p:spPr>
            <a:xfrm>
              <a:off x="18336814" y="11588271"/>
              <a:ext cx="512020" cy="59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477">
                  <a:moveTo>
                    <a:pt x="412" y="279"/>
                  </a:moveTo>
                  <a:lnTo>
                    <a:pt x="412" y="0"/>
                  </a:lnTo>
                  <a:lnTo>
                    <a:pt x="299" y="0"/>
                  </a:lnTo>
                  <a:lnTo>
                    <a:pt x="294" y="238"/>
                  </a:lnTo>
                  <a:cubicBezTo>
                    <a:pt x="293" y="284"/>
                    <a:pt x="262" y="324"/>
                    <a:pt x="218" y="338"/>
                  </a:cubicBezTo>
                  <a:lnTo>
                    <a:pt x="0" y="405"/>
                  </a:lnTo>
                  <a:cubicBezTo>
                    <a:pt x="45" y="414"/>
                    <a:pt x="87" y="436"/>
                    <a:pt x="115" y="477"/>
                  </a:cubicBezTo>
                  <a:cubicBezTo>
                    <a:pt x="213" y="461"/>
                    <a:pt x="412" y="415"/>
                    <a:pt x="412" y="279"/>
                  </a:cubicBezTo>
                  <a:close/>
                </a:path>
              </a:pathLst>
            </a:custGeom>
            <a:solidFill>
              <a:srgbClr val="FF975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736FD64-C365-4E0C-9548-3DEA41A7786D}"/>
                </a:ext>
              </a:extLst>
            </p:cNvPr>
            <p:cNvSpPr/>
            <p:nvPr/>
          </p:nvSpPr>
          <p:spPr>
            <a:xfrm>
              <a:off x="18480080" y="11588271"/>
              <a:ext cx="687677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3" h="578">
                  <a:moveTo>
                    <a:pt x="297" y="0"/>
                  </a:moveTo>
                  <a:lnTo>
                    <a:pt x="297" y="279"/>
                  </a:lnTo>
                  <a:cubicBezTo>
                    <a:pt x="297" y="415"/>
                    <a:pt x="98" y="461"/>
                    <a:pt x="0" y="477"/>
                  </a:cubicBezTo>
                  <a:cubicBezTo>
                    <a:pt x="18" y="502"/>
                    <a:pt x="29" y="535"/>
                    <a:pt x="32" y="578"/>
                  </a:cubicBezTo>
                  <a:lnTo>
                    <a:pt x="184" y="578"/>
                  </a:lnTo>
                  <a:lnTo>
                    <a:pt x="553" y="578"/>
                  </a:lnTo>
                  <a:lnTo>
                    <a:pt x="553" y="31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F3814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18E8958-10F0-4F17-BBED-15D8DA4C1FDD}"/>
                </a:ext>
              </a:extLst>
            </p:cNvPr>
            <p:cNvSpPr/>
            <p:nvPr/>
          </p:nvSpPr>
          <p:spPr>
            <a:xfrm>
              <a:off x="18188564" y="12092816"/>
              <a:ext cx="330135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73">
                  <a:moveTo>
                    <a:pt x="119" y="0"/>
                  </a:moveTo>
                  <a:lnTo>
                    <a:pt x="112" y="2"/>
                  </a:lnTo>
                  <a:cubicBezTo>
                    <a:pt x="46" y="22"/>
                    <a:pt x="0" y="83"/>
                    <a:pt x="0" y="153"/>
                  </a:cubicBezTo>
                  <a:lnTo>
                    <a:pt x="0" y="173"/>
                  </a:lnTo>
                  <a:lnTo>
                    <a:pt x="266" y="173"/>
                  </a:lnTo>
                  <a:cubicBezTo>
                    <a:pt x="258" y="61"/>
                    <a:pt x="192" y="15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BDDD12B-1DFA-4622-8D19-1303A0F58F02}"/>
                </a:ext>
              </a:extLst>
            </p:cNvPr>
            <p:cNvSpPr/>
            <p:nvPr/>
          </p:nvSpPr>
          <p:spPr>
            <a:xfrm>
              <a:off x="18503750" y="12057934"/>
              <a:ext cx="124579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17">
                  <a:moveTo>
                    <a:pt x="96" y="117"/>
                  </a:moveTo>
                  <a:cubicBezTo>
                    <a:pt x="93" y="117"/>
                    <a:pt x="92" y="115"/>
                    <a:pt x="92" y="112"/>
                  </a:cubicBezTo>
                  <a:cubicBezTo>
                    <a:pt x="88" y="26"/>
                    <a:pt x="7" y="10"/>
                    <a:pt x="3" y="9"/>
                  </a:cubicBezTo>
                  <a:cubicBezTo>
                    <a:pt x="1" y="8"/>
                    <a:pt x="-1" y="6"/>
                    <a:pt x="0" y="4"/>
                  </a:cubicBezTo>
                  <a:cubicBezTo>
                    <a:pt x="0" y="1"/>
                    <a:pt x="3" y="-1"/>
                    <a:pt x="5" y="0"/>
                  </a:cubicBezTo>
                  <a:cubicBezTo>
                    <a:pt x="6" y="0"/>
                    <a:pt x="97" y="19"/>
                    <a:pt x="101" y="112"/>
                  </a:cubicBezTo>
                  <a:cubicBezTo>
                    <a:pt x="101" y="114"/>
                    <a:pt x="99" y="117"/>
                    <a:pt x="96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644E61D-6799-421E-BA5E-1F3805B11764}"/>
                </a:ext>
              </a:extLst>
            </p:cNvPr>
            <p:cNvSpPr/>
            <p:nvPr/>
          </p:nvSpPr>
          <p:spPr>
            <a:xfrm>
              <a:off x="18635804" y="12024298"/>
              <a:ext cx="124579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17">
                  <a:moveTo>
                    <a:pt x="96" y="117"/>
                  </a:moveTo>
                  <a:cubicBezTo>
                    <a:pt x="94" y="117"/>
                    <a:pt x="91" y="115"/>
                    <a:pt x="91" y="113"/>
                  </a:cubicBezTo>
                  <a:cubicBezTo>
                    <a:pt x="88" y="26"/>
                    <a:pt x="7" y="10"/>
                    <a:pt x="4" y="9"/>
                  </a:cubicBezTo>
                  <a:cubicBezTo>
                    <a:pt x="2" y="9"/>
                    <a:pt x="-1" y="6"/>
                    <a:pt x="0" y="4"/>
                  </a:cubicBezTo>
                  <a:cubicBezTo>
                    <a:pt x="1" y="1"/>
                    <a:pt x="3" y="-1"/>
                    <a:pt x="5" y="0"/>
                  </a:cubicBezTo>
                  <a:cubicBezTo>
                    <a:pt x="6" y="0"/>
                    <a:pt x="97" y="19"/>
                    <a:pt x="101" y="112"/>
                  </a:cubicBezTo>
                  <a:cubicBezTo>
                    <a:pt x="101" y="114"/>
                    <a:pt x="99" y="117"/>
                    <a:pt x="96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B6D8D4B-2686-4E92-AE07-0AD847B5AC51}"/>
                </a:ext>
              </a:extLst>
            </p:cNvPr>
            <p:cNvSpPr/>
            <p:nvPr/>
          </p:nvSpPr>
          <p:spPr>
            <a:xfrm>
              <a:off x="18721763" y="11954533"/>
              <a:ext cx="160707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83">
                  <a:moveTo>
                    <a:pt x="124" y="83"/>
                  </a:moveTo>
                  <a:cubicBezTo>
                    <a:pt x="123" y="83"/>
                    <a:pt x="121" y="82"/>
                    <a:pt x="121" y="80"/>
                  </a:cubicBezTo>
                  <a:cubicBezTo>
                    <a:pt x="90" y="-1"/>
                    <a:pt x="8" y="9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-1" y="3"/>
                    <a:pt x="1" y="0"/>
                    <a:pt x="3" y="0"/>
                  </a:cubicBezTo>
                  <a:cubicBezTo>
                    <a:pt x="4" y="0"/>
                    <a:pt x="96" y="-11"/>
                    <a:pt x="129" y="77"/>
                  </a:cubicBezTo>
                  <a:cubicBezTo>
                    <a:pt x="130" y="79"/>
                    <a:pt x="129" y="82"/>
                    <a:pt x="126" y="82"/>
                  </a:cubicBezTo>
                  <a:cubicBezTo>
                    <a:pt x="126" y="82"/>
                    <a:pt x="125" y="83"/>
                    <a:pt x="124" y="8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E779861-FDED-4C69-9E4F-751C42475305}"/>
                </a:ext>
              </a:extLst>
            </p:cNvPr>
            <p:cNvSpPr/>
            <p:nvPr/>
          </p:nvSpPr>
          <p:spPr>
            <a:xfrm>
              <a:off x="18725501" y="11824971"/>
              <a:ext cx="185623" cy="46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38">
                  <a:moveTo>
                    <a:pt x="146" y="38"/>
                  </a:moveTo>
                  <a:cubicBezTo>
                    <a:pt x="145" y="38"/>
                    <a:pt x="144" y="38"/>
                    <a:pt x="143" y="37"/>
                  </a:cubicBezTo>
                  <a:cubicBezTo>
                    <a:pt x="78" y="-20"/>
                    <a:pt x="10" y="27"/>
                    <a:pt x="7" y="28"/>
                  </a:cubicBezTo>
                  <a:cubicBezTo>
                    <a:pt x="5" y="30"/>
                    <a:pt x="2" y="30"/>
                    <a:pt x="1" y="28"/>
                  </a:cubicBezTo>
                  <a:cubicBezTo>
                    <a:pt x="0" y="26"/>
                    <a:pt x="0" y="23"/>
                    <a:pt x="2" y="21"/>
                  </a:cubicBezTo>
                  <a:cubicBezTo>
                    <a:pt x="2" y="21"/>
                    <a:pt x="79" y="-31"/>
                    <a:pt x="149" y="30"/>
                  </a:cubicBezTo>
                  <a:cubicBezTo>
                    <a:pt x="151" y="32"/>
                    <a:pt x="151" y="35"/>
                    <a:pt x="149" y="37"/>
                  </a:cubicBezTo>
                  <a:cubicBezTo>
                    <a:pt x="148" y="38"/>
                    <a:pt x="147" y="38"/>
                    <a:pt x="146" y="3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B7A0560-690E-44C6-A5E7-0B9061D21193}"/>
                </a:ext>
              </a:extLst>
            </p:cNvPr>
            <p:cNvSpPr/>
            <p:nvPr/>
          </p:nvSpPr>
          <p:spPr>
            <a:xfrm>
              <a:off x="17250483" y="11588271"/>
              <a:ext cx="512020" cy="59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477">
                  <a:moveTo>
                    <a:pt x="412" y="279"/>
                  </a:moveTo>
                  <a:lnTo>
                    <a:pt x="412" y="0"/>
                  </a:lnTo>
                  <a:lnTo>
                    <a:pt x="299" y="0"/>
                  </a:lnTo>
                  <a:lnTo>
                    <a:pt x="294" y="238"/>
                  </a:lnTo>
                  <a:cubicBezTo>
                    <a:pt x="293" y="284"/>
                    <a:pt x="262" y="324"/>
                    <a:pt x="218" y="338"/>
                  </a:cubicBezTo>
                  <a:lnTo>
                    <a:pt x="0" y="405"/>
                  </a:lnTo>
                  <a:cubicBezTo>
                    <a:pt x="45" y="414"/>
                    <a:pt x="87" y="436"/>
                    <a:pt x="115" y="477"/>
                  </a:cubicBezTo>
                  <a:cubicBezTo>
                    <a:pt x="213" y="461"/>
                    <a:pt x="412" y="415"/>
                    <a:pt x="412" y="279"/>
                  </a:cubicBezTo>
                  <a:close/>
                </a:path>
              </a:pathLst>
            </a:custGeom>
            <a:solidFill>
              <a:srgbClr val="FF975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DE2018F-DCF8-455B-ACE7-BB80299F02B2}"/>
                </a:ext>
              </a:extLst>
            </p:cNvPr>
            <p:cNvSpPr/>
            <p:nvPr/>
          </p:nvSpPr>
          <p:spPr>
            <a:xfrm>
              <a:off x="17393749" y="11588271"/>
              <a:ext cx="687677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3" h="578">
                  <a:moveTo>
                    <a:pt x="297" y="0"/>
                  </a:moveTo>
                  <a:lnTo>
                    <a:pt x="297" y="279"/>
                  </a:lnTo>
                  <a:cubicBezTo>
                    <a:pt x="297" y="415"/>
                    <a:pt x="98" y="461"/>
                    <a:pt x="0" y="477"/>
                  </a:cubicBezTo>
                  <a:cubicBezTo>
                    <a:pt x="18" y="502"/>
                    <a:pt x="29" y="535"/>
                    <a:pt x="32" y="578"/>
                  </a:cubicBezTo>
                  <a:lnTo>
                    <a:pt x="184" y="578"/>
                  </a:lnTo>
                  <a:lnTo>
                    <a:pt x="553" y="578"/>
                  </a:lnTo>
                  <a:lnTo>
                    <a:pt x="553" y="31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F3814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47E1EF6-F7E1-4344-A8B7-DA15A0EED007}"/>
                </a:ext>
              </a:extLst>
            </p:cNvPr>
            <p:cNvSpPr/>
            <p:nvPr/>
          </p:nvSpPr>
          <p:spPr>
            <a:xfrm>
              <a:off x="20070956" y="8980829"/>
              <a:ext cx="231717" cy="107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" h="861">
                  <a:moveTo>
                    <a:pt x="178" y="861"/>
                  </a:moveTo>
                  <a:cubicBezTo>
                    <a:pt x="173" y="861"/>
                    <a:pt x="170" y="858"/>
                    <a:pt x="169" y="854"/>
                  </a:cubicBezTo>
                  <a:lnTo>
                    <a:pt x="0" y="11"/>
                  </a:lnTo>
                  <a:cubicBezTo>
                    <a:pt x="-1" y="6"/>
                    <a:pt x="2" y="1"/>
                    <a:pt x="7" y="0"/>
                  </a:cubicBezTo>
                  <a:cubicBezTo>
                    <a:pt x="12" y="-1"/>
                    <a:pt x="17" y="2"/>
                    <a:pt x="18" y="7"/>
                  </a:cubicBezTo>
                  <a:lnTo>
                    <a:pt x="186" y="850"/>
                  </a:lnTo>
                  <a:cubicBezTo>
                    <a:pt x="188" y="855"/>
                    <a:pt x="184" y="860"/>
                    <a:pt x="179" y="861"/>
                  </a:cubicBez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C93EB6E-8E35-44DC-BB88-440102DE53C7}"/>
                </a:ext>
              </a:extLst>
            </p:cNvPr>
            <p:cNvSpPr/>
            <p:nvPr/>
          </p:nvSpPr>
          <p:spPr>
            <a:xfrm>
              <a:off x="19308531" y="8980829"/>
              <a:ext cx="230471" cy="107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861">
                  <a:moveTo>
                    <a:pt x="177" y="861"/>
                  </a:moveTo>
                  <a:cubicBezTo>
                    <a:pt x="173" y="861"/>
                    <a:pt x="170" y="858"/>
                    <a:pt x="169" y="854"/>
                  </a:cubicBezTo>
                  <a:lnTo>
                    <a:pt x="0" y="11"/>
                  </a:lnTo>
                  <a:cubicBezTo>
                    <a:pt x="-1" y="6"/>
                    <a:pt x="2" y="1"/>
                    <a:pt x="7" y="0"/>
                  </a:cubicBezTo>
                  <a:cubicBezTo>
                    <a:pt x="12" y="-1"/>
                    <a:pt x="17" y="2"/>
                    <a:pt x="18" y="7"/>
                  </a:cubicBezTo>
                  <a:lnTo>
                    <a:pt x="186" y="850"/>
                  </a:lnTo>
                  <a:cubicBezTo>
                    <a:pt x="187" y="855"/>
                    <a:pt x="184" y="860"/>
                    <a:pt x="180" y="861"/>
                  </a:cubicBezTo>
                  <a:cubicBezTo>
                    <a:pt x="179" y="861"/>
                    <a:pt x="178" y="861"/>
                    <a:pt x="177" y="861"/>
                  </a:cubicBez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8703D63-4EB5-4291-B0C4-46948B04710A}"/>
                </a:ext>
              </a:extLst>
            </p:cNvPr>
            <p:cNvSpPr/>
            <p:nvPr/>
          </p:nvSpPr>
          <p:spPr>
            <a:xfrm>
              <a:off x="19485434" y="12033018"/>
              <a:ext cx="291515" cy="29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235">
                  <a:moveTo>
                    <a:pt x="235" y="118"/>
                  </a:moveTo>
                  <a:cubicBezTo>
                    <a:pt x="235" y="183"/>
                    <a:pt x="183" y="235"/>
                    <a:pt x="118" y="235"/>
                  </a:cubicBezTo>
                  <a:cubicBezTo>
                    <a:pt x="53" y="235"/>
                    <a:pt x="0" y="183"/>
                    <a:pt x="0" y="118"/>
                  </a:cubicBezTo>
                  <a:cubicBezTo>
                    <a:pt x="0" y="52"/>
                    <a:pt x="53" y="0"/>
                    <a:pt x="118" y="0"/>
                  </a:cubicBezTo>
                  <a:cubicBezTo>
                    <a:pt x="183" y="0"/>
                    <a:pt x="235" y="52"/>
                    <a:pt x="235" y="118"/>
                  </a:cubicBezTo>
                  <a:close/>
                </a:path>
              </a:pathLst>
            </a:custGeom>
            <a:solidFill>
              <a:srgbClr val="41454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9F1A402-267B-4653-AAE5-7E3AE71A7194}"/>
                </a:ext>
              </a:extLst>
            </p:cNvPr>
            <p:cNvSpPr/>
            <p:nvPr/>
          </p:nvSpPr>
          <p:spPr>
            <a:xfrm>
              <a:off x="20408565" y="12033018"/>
              <a:ext cx="291515" cy="29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235">
                  <a:moveTo>
                    <a:pt x="235" y="118"/>
                  </a:moveTo>
                  <a:cubicBezTo>
                    <a:pt x="235" y="183"/>
                    <a:pt x="183" y="235"/>
                    <a:pt x="117" y="235"/>
                  </a:cubicBezTo>
                  <a:cubicBezTo>
                    <a:pt x="52" y="235"/>
                    <a:pt x="0" y="183"/>
                    <a:pt x="0" y="118"/>
                  </a:cubicBezTo>
                  <a:cubicBezTo>
                    <a:pt x="0" y="52"/>
                    <a:pt x="52" y="0"/>
                    <a:pt x="117" y="0"/>
                  </a:cubicBezTo>
                  <a:cubicBezTo>
                    <a:pt x="183" y="0"/>
                    <a:pt x="235" y="52"/>
                    <a:pt x="235" y="118"/>
                  </a:cubicBezTo>
                  <a:close/>
                </a:path>
              </a:pathLst>
            </a:custGeom>
            <a:solidFill>
              <a:srgbClr val="41454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EB94746-1F23-43E5-82D6-1EB8494ADF92}"/>
                </a:ext>
              </a:extLst>
            </p:cNvPr>
            <p:cNvSpPr/>
            <p:nvPr/>
          </p:nvSpPr>
          <p:spPr>
            <a:xfrm>
              <a:off x="18968430" y="10178035"/>
              <a:ext cx="1944681" cy="2050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" h="1647">
                  <a:moveTo>
                    <a:pt x="1316" y="0"/>
                  </a:moveTo>
                  <a:lnTo>
                    <a:pt x="0" y="0"/>
                  </a:lnTo>
                  <a:lnTo>
                    <a:pt x="246" y="1647"/>
                  </a:lnTo>
                  <a:lnTo>
                    <a:pt x="1562" y="1647"/>
                  </a:lnTo>
                  <a:close/>
                </a:path>
              </a:pathLst>
            </a:custGeom>
            <a:solidFill>
              <a:srgbClr val="547FA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D1A2B98-EE6D-4A23-ABDB-74B0395CF2AA}"/>
                </a:ext>
              </a:extLst>
            </p:cNvPr>
            <p:cNvSpPr/>
            <p:nvPr/>
          </p:nvSpPr>
          <p:spPr>
            <a:xfrm>
              <a:off x="17102234" y="12092816"/>
              <a:ext cx="330135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73">
                  <a:moveTo>
                    <a:pt x="119" y="0"/>
                  </a:moveTo>
                  <a:lnTo>
                    <a:pt x="112" y="2"/>
                  </a:lnTo>
                  <a:cubicBezTo>
                    <a:pt x="46" y="22"/>
                    <a:pt x="0" y="83"/>
                    <a:pt x="0" y="153"/>
                  </a:cubicBezTo>
                  <a:lnTo>
                    <a:pt x="0" y="173"/>
                  </a:lnTo>
                  <a:lnTo>
                    <a:pt x="266" y="173"/>
                  </a:lnTo>
                  <a:cubicBezTo>
                    <a:pt x="258" y="61"/>
                    <a:pt x="192" y="15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B0850B5-5AD3-45BE-A845-181D0BB5F0B7}"/>
                </a:ext>
              </a:extLst>
            </p:cNvPr>
            <p:cNvSpPr/>
            <p:nvPr/>
          </p:nvSpPr>
          <p:spPr>
            <a:xfrm>
              <a:off x="17417419" y="12057934"/>
              <a:ext cx="124579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17">
                  <a:moveTo>
                    <a:pt x="96" y="117"/>
                  </a:moveTo>
                  <a:cubicBezTo>
                    <a:pt x="93" y="117"/>
                    <a:pt x="91" y="115"/>
                    <a:pt x="91" y="112"/>
                  </a:cubicBezTo>
                  <a:cubicBezTo>
                    <a:pt x="88" y="26"/>
                    <a:pt x="7" y="10"/>
                    <a:pt x="3" y="9"/>
                  </a:cubicBezTo>
                  <a:cubicBezTo>
                    <a:pt x="1" y="8"/>
                    <a:pt x="-1" y="6"/>
                    <a:pt x="0" y="4"/>
                  </a:cubicBezTo>
                  <a:cubicBezTo>
                    <a:pt x="0" y="1"/>
                    <a:pt x="3" y="-1"/>
                    <a:pt x="5" y="0"/>
                  </a:cubicBezTo>
                  <a:cubicBezTo>
                    <a:pt x="6" y="0"/>
                    <a:pt x="96" y="19"/>
                    <a:pt x="101" y="112"/>
                  </a:cubicBezTo>
                  <a:cubicBezTo>
                    <a:pt x="101" y="114"/>
                    <a:pt x="99" y="117"/>
                    <a:pt x="96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E63CE36-412B-4C81-B812-7C7B70FDEEFD}"/>
                </a:ext>
              </a:extLst>
            </p:cNvPr>
            <p:cNvSpPr/>
            <p:nvPr/>
          </p:nvSpPr>
          <p:spPr>
            <a:xfrm>
              <a:off x="17549473" y="12024298"/>
              <a:ext cx="123333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96" y="117"/>
                  </a:moveTo>
                  <a:cubicBezTo>
                    <a:pt x="94" y="117"/>
                    <a:pt x="91" y="115"/>
                    <a:pt x="91" y="113"/>
                  </a:cubicBezTo>
                  <a:cubicBezTo>
                    <a:pt x="88" y="26"/>
                    <a:pt x="7" y="10"/>
                    <a:pt x="4" y="9"/>
                  </a:cubicBezTo>
                  <a:cubicBezTo>
                    <a:pt x="1" y="9"/>
                    <a:pt x="-1" y="6"/>
                    <a:pt x="0" y="4"/>
                  </a:cubicBezTo>
                  <a:cubicBezTo>
                    <a:pt x="1" y="1"/>
                    <a:pt x="3" y="-1"/>
                    <a:pt x="5" y="0"/>
                  </a:cubicBezTo>
                  <a:cubicBezTo>
                    <a:pt x="6" y="0"/>
                    <a:pt x="97" y="19"/>
                    <a:pt x="100" y="112"/>
                  </a:cubicBezTo>
                  <a:cubicBezTo>
                    <a:pt x="100" y="114"/>
                    <a:pt x="99" y="117"/>
                    <a:pt x="96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ED131FE-153C-449E-AA67-1A66F2800146}"/>
                </a:ext>
              </a:extLst>
            </p:cNvPr>
            <p:cNvSpPr/>
            <p:nvPr/>
          </p:nvSpPr>
          <p:spPr>
            <a:xfrm>
              <a:off x="17635433" y="11954533"/>
              <a:ext cx="160707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83">
                  <a:moveTo>
                    <a:pt x="124" y="83"/>
                  </a:moveTo>
                  <a:cubicBezTo>
                    <a:pt x="123" y="83"/>
                    <a:pt x="121" y="82"/>
                    <a:pt x="120" y="80"/>
                  </a:cubicBezTo>
                  <a:cubicBezTo>
                    <a:pt x="90" y="-1"/>
                    <a:pt x="8" y="9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-1" y="3"/>
                    <a:pt x="1" y="0"/>
                    <a:pt x="3" y="0"/>
                  </a:cubicBezTo>
                  <a:cubicBezTo>
                    <a:pt x="4" y="0"/>
                    <a:pt x="96" y="-11"/>
                    <a:pt x="129" y="77"/>
                  </a:cubicBezTo>
                  <a:cubicBezTo>
                    <a:pt x="130" y="79"/>
                    <a:pt x="129" y="82"/>
                    <a:pt x="126" y="82"/>
                  </a:cubicBezTo>
                  <a:cubicBezTo>
                    <a:pt x="125" y="82"/>
                    <a:pt x="125" y="83"/>
                    <a:pt x="124" y="8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FE557D6-E3E2-45A5-AB31-4FFFFE110B46}"/>
                </a:ext>
              </a:extLst>
            </p:cNvPr>
            <p:cNvSpPr/>
            <p:nvPr/>
          </p:nvSpPr>
          <p:spPr>
            <a:xfrm>
              <a:off x="17639170" y="11824971"/>
              <a:ext cx="184377" cy="46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8">
                  <a:moveTo>
                    <a:pt x="145" y="38"/>
                  </a:moveTo>
                  <a:cubicBezTo>
                    <a:pt x="144" y="38"/>
                    <a:pt x="144" y="38"/>
                    <a:pt x="143" y="37"/>
                  </a:cubicBezTo>
                  <a:cubicBezTo>
                    <a:pt x="78" y="-20"/>
                    <a:pt x="10" y="27"/>
                    <a:pt x="7" y="28"/>
                  </a:cubicBezTo>
                  <a:cubicBezTo>
                    <a:pt x="5" y="30"/>
                    <a:pt x="2" y="30"/>
                    <a:pt x="1" y="28"/>
                  </a:cubicBezTo>
                  <a:cubicBezTo>
                    <a:pt x="0" y="26"/>
                    <a:pt x="0" y="23"/>
                    <a:pt x="2" y="21"/>
                  </a:cubicBezTo>
                  <a:cubicBezTo>
                    <a:pt x="2" y="21"/>
                    <a:pt x="79" y="-31"/>
                    <a:pt x="149" y="30"/>
                  </a:cubicBezTo>
                  <a:cubicBezTo>
                    <a:pt x="150" y="32"/>
                    <a:pt x="150" y="35"/>
                    <a:pt x="149" y="37"/>
                  </a:cubicBezTo>
                  <a:cubicBezTo>
                    <a:pt x="148" y="38"/>
                    <a:pt x="147" y="38"/>
                    <a:pt x="145" y="3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4673ADF3-4D54-48FF-BA85-ACBA4F8565CF}"/>
                </a:ext>
              </a:extLst>
            </p:cNvPr>
            <p:cNvSpPr/>
            <p:nvPr/>
          </p:nvSpPr>
          <p:spPr>
            <a:xfrm>
              <a:off x="20607892" y="9917661"/>
              <a:ext cx="591751" cy="231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6" h="1856">
                  <a:moveTo>
                    <a:pt x="246" y="1856"/>
                  </a:moveTo>
                  <a:lnTo>
                    <a:pt x="476" y="1587"/>
                  </a:lnTo>
                  <a:lnTo>
                    <a:pt x="246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1BF48F2-5B53-4732-9044-C8C9CFFFE8E8}"/>
                </a:ext>
              </a:extLst>
            </p:cNvPr>
            <p:cNvSpPr/>
            <p:nvPr/>
          </p:nvSpPr>
          <p:spPr>
            <a:xfrm>
              <a:off x="19465501" y="9983691"/>
              <a:ext cx="122088" cy="9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9">
                  <a:moveTo>
                    <a:pt x="99" y="79"/>
                  </a:moveTo>
                  <a:lnTo>
                    <a:pt x="21" y="79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547FA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737D420-4C4E-4AEA-A8D2-AA8081931F44}"/>
                </a:ext>
              </a:extLst>
            </p:cNvPr>
            <p:cNvSpPr/>
            <p:nvPr/>
          </p:nvSpPr>
          <p:spPr>
            <a:xfrm>
              <a:off x="20224188" y="9983691"/>
              <a:ext cx="122088" cy="9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9">
                  <a:moveTo>
                    <a:pt x="99" y="79"/>
                  </a:moveTo>
                  <a:lnTo>
                    <a:pt x="20" y="79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547FA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04B5C92B-7AC9-46E2-B5D8-87B17A1CA34E}"/>
                </a:ext>
              </a:extLst>
            </p:cNvPr>
            <p:cNvSpPr/>
            <p:nvPr/>
          </p:nvSpPr>
          <p:spPr>
            <a:xfrm>
              <a:off x="19314760" y="10530594"/>
              <a:ext cx="1250775" cy="1346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5" h="1082">
                  <a:moveTo>
                    <a:pt x="798" y="0"/>
                  </a:moveTo>
                  <a:lnTo>
                    <a:pt x="66" y="0"/>
                  </a:lnTo>
                  <a:cubicBezTo>
                    <a:pt x="26" y="0"/>
                    <a:pt x="-5" y="35"/>
                    <a:pt x="1" y="75"/>
                  </a:cubicBezTo>
                  <a:lnTo>
                    <a:pt x="143" y="1026"/>
                  </a:lnTo>
                  <a:cubicBezTo>
                    <a:pt x="148" y="1058"/>
                    <a:pt x="176" y="1082"/>
                    <a:pt x="208" y="1082"/>
                  </a:cubicBezTo>
                  <a:lnTo>
                    <a:pt x="940" y="1082"/>
                  </a:lnTo>
                  <a:cubicBezTo>
                    <a:pt x="980" y="1082"/>
                    <a:pt x="1011" y="1046"/>
                    <a:pt x="1005" y="1007"/>
                  </a:cubicBezTo>
                  <a:lnTo>
                    <a:pt x="863" y="55"/>
                  </a:lnTo>
                  <a:cubicBezTo>
                    <a:pt x="858" y="24"/>
                    <a:pt x="831" y="0"/>
                    <a:pt x="798" y="0"/>
                  </a:cubicBezTo>
                  <a:close/>
                </a:path>
              </a:pathLst>
            </a:custGeom>
            <a:solidFill>
              <a:srgbClr val="405978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7240F6C-390C-4DE4-9534-44A2FA863CC6}"/>
                </a:ext>
              </a:extLst>
            </p:cNvPr>
            <p:cNvSpPr/>
            <p:nvPr/>
          </p:nvSpPr>
          <p:spPr>
            <a:xfrm>
              <a:off x="17456039" y="8269482"/>
              <a:ext cx="1867442" cy="34682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2785">
                  <a:moveTo>
                    <a:pt x="1500" y="2785"/>
                  </a:moveTo>
                  <a:lnTo>
                    <a:pt x="1382" y="737"/>
                  </a:lnTo>
                  <a:lnTo>
                    <a:pt x="1398" y="656"/>
                  </a:lnTo>
                  <a:cubicBezTo>
                    <a:pt x="1435" y="464"/>
                    <a:pt x="1426" y="267"/>
                    <a:pt x="1369" y="80"/>
                  </a:cubicBezTo>
                  <a:lnTo>
                    <a:pt x="1345" y="0"/>
                  </a:lnTo>
                  <a:lnTo>
                    <a:pt x="210" y="0"/>
                  </a:lnTo>
                  <a:lnTo>
                    <a:pt x="0" y="2785"/>
                  </a:lnTo>
                  <a:lnTo>
                    <a:pt x="656" y="2785"/>
                  </a:lnTo>
                  <a:lnTo>
                    <a:pt x="776" y="977"/>
                  </a:lnTo>
                  <a:lnTo>
                    <a:pt x="844" y="2785"/>
                  </a:ln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613C913-F247-433E-91F3-7B08B4AC7E14}"/>
                </a:ext>
              </a:extLst>
            </p:cNvPr>
            <p:cNvSpPr/>
            <p:nvPr/>
          </p:nvSpPr>
          <p:spPr>
            <a:xfrm>
              <a:off x="17456039" y="8269482"/>
              <a:ext cx="421078" cy="34682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9" h="2785">
                  <a:moveTo>
                    <a:pt x="210" y="0"/>
                  </a:moveTo>
                  <a:lnTo>
                    <a:pt x="0" y="2785"/>
                  </a:lnTo>
                  <a:lnTo>
                    <a:pt x="215" y="2785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547FAA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B89D5368-2E6E-4B6F-8065-BDDCF129987A}"/>
                </a:ext>
              </a:extLst>
            </p:cNvPr>
            <p:cNvSpPr/>
            <p:nvPr/>
          </p:nvSpPr>
          <p:spPr>
            <a:xfrm>
              <a:off x="19243747" y="8708000"/>
              <a:ext cx="875792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51">
                  <a:moveTo>
                    <a:pt x="61" y="251"/>
                  </a:moveTo>
                  <a:cubicBezTo>
                    <a:pt x="46" y="251"/>
                    <a:pt x="33" y="240"/>
                    <a:pt x="30" y="226"/>
                  </a:cubicBezTo>
                  <a:lnTo>
                    <a:pt x="2" y="84"/>
                  </a:lnTo>
                  <a:cubicBezTo>
                    <a:pt x="-3" y="64"/>
                    <a:pt x="3" y="42"/>
                    <a:pt x="16" y="25"/>
                  </a:cubicBezTo>
                  <a:cubicBezTo>
                    <a:pt x="30" y="10"/>
                    <a:pt x="49" y="0"/>
                    <a:pt x="71" y="0"/>
                  </a:cubicBezTo>
                  <a:lnTo>
                    <a:pt x="604" y="0"/>
                  </a:lnTo>
                  <a:cubicBezTo>
                    <a:pt x="637" y="0"/>
                    <a:pt x="666" y="24"/>
                    <a:pt x="673" y="57"/>
                  </a:cubicBezTo>
                  <a:lnTo>
                    <a:pt x="704" y="213"/>
                  </a:lnTo>
                  <a:cubicBezTo>
                    <a:pt x="707" y="230"/>
                    <a:pt x="696" y="247"/>
                    <a:pt x="679" y="250"/>
                  </a:cubicBezTo>
                  <a:cubicBezTo>
                    <a:pt x="662" y="254"/>
                    <a:pt x="646" y="243"/>
                    <a:pt x="642" y="226"/>
                  </a:cubicBezTo>
                  <a:lnTo>
                    <a:pt x="611" y="69"/>
                  </a:lnTo>
                  <a:cubicBezTo>
                    <a:pt x="610" y="66"/>
                    <a:pt x="607" y="64"/>
                    <a:pt x="604" y="64"/>
                  </a:cubicBezTo>
                  <a:lnTo>
                    <a:pt x="71" y="64"/>
                  </a:lnTo>
                  <a:cubicBezTo>
                    <a:pt x="67" y="64"/>
                    <a:pt x="66" y="65"/>
                    <a:pt x="65" y="66"/>
                  </a:cubicBezTo>
                  <a:cubicBezTo>
                    <a:pt x="64" y="67"/>
                    <a:pt x="63" y="69"/>
                    <a:pt x="64" y="71"/>
                  </a:cubicBezTo>
                  <a:lnTo>
                    <a:pt x="92" y="213"/>
                  </a:lnTo>
                  <a:cubicBezTo>
                    <a:pt x="95" y="230"/>
                    <a:pt x="84" y="247"/>
                    <a:pt x="67" y="250"/>
                  </a:cubicBezTo>
                  <a:cubicBezTo>
                    <a:pt x="65" y="251"/>
                    <a:pt x="62" y="251"/>
                    <a:pt x="61" y="251"/>
                  </a:cubicBez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D13621A4-ABBF-40A7-AD8A-CFDF36DC2918}"/>
                </a:ext>
              </a:extLst>
            </p:cNvPr>
            <p:cNvSpPr/>
            <p:nvPr/>
          </p:nvSpPr>
          <p:spPr>
            <a:xfrm>
              <a:off x="19380787" y="8518640"/>
              <a:ext cx="452222" cy="39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318">
                  <a:moveTo>
                    <a:pt x="36" y="50"/>
                  </a:moveTo>
                  <a:lnTo>
                    <a:pt x="0" y="221"/>
                  </a:lnTo>
                  <a:cubicBezTo>
                    <a:pt x="0" y="221"/>
                    <a:pt x="14" y="310"/>
                    <a:pt x="53" y="310"/>
                  </a:cubicBezTo>
                  <a:cubicBezTo>
                    <a:pt x="79" y="310"/>
                    <a:pt x="99" y="296"/>
                    <a:pt x="99" y="296"/>
                  </a:cubicBezTo>
                  <a:cubicBezTo>
                    <a:pt x="99" y="296"/>
                    <a:pt x="111" y="316"/>
                    <a:pt x="137" y="318"/>
                  </a:cubicBezTo>
                  <a:cubicBezTo>
                    <a:pt x="163" y="319"/>
                    <a:pt x="182" y="290"/>
                    <a:pt x="182" y="290"/>
                  </a:cubicBezTo>
                  <a:cubicBezTo>
                    <a:pt x="182" y="290"/>
                    <a:pt x="187" y="316"/>
                    <a:pt x="220" y="317"/>
                  </a:cubicBezTo>
                  <a:cubicBezTo>
                    <a:pt x="252" y="318"/>
                    <a:pt x="263" y="289"/>
                    <a:pt x="263" y="289"/>
                  </a:cubicBezTo>
                  <a:cubicBezTo>
                    <a:pt x="263" y="289"/>
                    <a:pt x="272" y="313"/>
                    <a:pt x="301" y="313"/>
                  </a:cubicBezTo>
                  <a:cubicBezTo>
                    <a:pt x="341" y="313"/>
                    <a:pt x="364" y="215"/>
                    <a:pt x="364" y="215"/>
                  </a:cubicBezTo>
                  <a:lnTo>
                    <a:pt x="321" y="215"/>
                  </a:lnTo>
                  <a:lnTo>
                    <a:pt x="337" y="159"/>
                  </a:lnTo>
                  <a:cubicBezTo>
                    <a:pt x="337" y="159"/>
                    <a:pt x="322" y="54"/>
                    <a:pt x="257" y="40"/>
                  </a:cubicBezTo>
                  <a:lnTo>
                    <a:pt x="249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CD1B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8212F5C-713D-4912-B4E5-9312EE9FC931}"/>
                </a:ext>
              </a:extLst>
            </p:cNvPr>
            <p:cNvSpPr/>
            <p:nvPr/>
          </p:nvSpPr>
          <p:spPr>
            <a:xfrm>
              <a:off x="16748429" y="5823993"/>
              <a:ext cx="661515" cy="64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2" h="522">
                  <a:moveTo>
                    <a:pt x="2" y="69"/>
                  </a:moveTo>
                  <a:lnTo>
                    <a:pt x="251" y="522"/>
                  </a:lnTo>
                  <a:lnTo>
                    <a:pt x="532" y="474"/>
                  </a:lnTo>
                  <a:lnTo>
                    <a:pt x="270" y="0"/>
                  </a:lnTo>
                  <a:lnTo>
                    <a:pt x="14" y="43"/>
                  </a:lnTo>
                  <a:cubicBezTo>
                    <a:pt x="3" y="45"/>
                    <a:pt x="-3" y="58"/>
                    <a:pt x="2" y="69"/>
                  </a:cubicBezTo>
                  <a:close/>
                </a:path>
              </a:pathLst>
            </a:custGeom>
            <a:solidFill>
              <a:srgbClr val="547FA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AE1AB82-A997-4A85-B9CE-BD1BB940C90D}"/>
                </a:ext>
              </a:extLst>
            </p:cNvPr>
            <p:cNvSpPr/>
            <p:nvPr/>
          </p:nvSpPr>
          <p:spPr>
            <a:xfrm>
              <a:off x="17083544" y="5819010"/>
              <a:ext cx="348822" cy="59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477">
                  <a:moveTo>
                    <a:pt x="18" y="0"/>
                  </a:moveTo>
                  <a:lnTo>
                    <a:pt x="0" y="3"/>
                  </a:lnTo>
                  <a:lnTo>
                    <a:pt x="262" y="477"/>
                  </a:lnTo>
                  <a:lnTo>
                    <a:pt x="268" y="476"/>
                  </a:lnTo>
                  <a:cubicBezTo>
                    <a:pt x="279" y="475"/>
                    <a:pt x="285" y="462"/>
                    <a:pt x="279" y="451"/>
                  </a:cubicBezTo>
                  <a:lnTo>
                    <a:pt x="36" y="9"/>
                  </a:lnTo>
                  <a:cubicBezTo>
                    <a:pt x="32" y="2"/>
                    <a:pt x="25" y="-1"/>
                    <a:pt x="18" y="0"/>
                  </a:cubicBez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59C469B-429D-4BE3-8420-CE40F11DD1C2}"/>
                </a:ext>
              </a:extLst>
            </p:cNvPr>
            <p:cNvSpPr/>
            <p:nvPr/>
          </p:nvSpPr>
          <p:spPr>
            <a:xfrm>
              <a:off x="16859305" y="6017091"/>
              <a:ext cx="505791" cy="42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7" h="346">
                  <a:moveTo>
                    <a:pt x="268" y="341"/>
                  </a:moveTo>
                  <a:lnTo>
                    <a:pt x="264" y="299"/>
                  </a:lnTo>
                  <a:lnTo>
                    <a:pt x="404" y="191"/>
                  </a:lnTo>
                  <a:cubicBezTo>
                    <a:pt x="404" y="191"/>
                    <a:pt x="420" y="141"/>
                    <a:pt x="379" y="132"/>
                  </a:cubicBezTo>
                  <a:cubicBezTo>
                    <a:pt x="379" y="132"/>
                    <a:pt x="384" y="88"/>
                    <a:pt x="358" y="82"/>
                  </a:cubicBezTo>
                  <a:cubicBezTo>
                    <a:pt x="358" y="82"/>
                    <a:pt x="361" y="41"/>
                    <a:pt x="336" y="39"/>
                  </a:cubicBezTo>
                  <a:cubicBezTo>
                    <a:pt x="336" y="39"/>
                    <a:pt x="338" y="1"/>
                    <a:pt x="308" y="0"/>
                  </a:cubicBezTo>
                  <a:cubicBezTo>
                    <a:pt x="278" y="0"/>
                    <a:pt x="53" y="139"/>
                    <a:pt x="53" y="139"/>
                  </a:cubicBezTo>
                  <a:lnTo>
                    <a:pt x="6" y="83"/>
                  </a:lnTo>
                  <a:lnTo>
                    <a:pt x="2" y="85"/>
                  </a:lnTo>
                  <a:cubicBezTo>
                    <a:pt x="2" y="85"/>
                    <a:pt x="-18" y="187"/>
                    <a:pt x="59" y="255"/>
                  </a:cubicBezTo>
                  <a:lnTo>
                    <a:pt x="71" y="346"/>
                  </a:lnTo>
                  <a:close/>
                </a:path>
              </a:pathLst>
            </a:custGeom>
            <a:solidFill>
              <a:srgbClr val="FCD1B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F5C2CB3-D77B-4430-96CB-DFF7417278DC}"/>
                </a:ext>
              </a:extLst>
            </p:cNvPr>
            <p:cNvSpPr/>
            <p:nvPr/>
          </p:nvSpPr>
          <p:spPr>
            <a:xfrm>
              <a:off x="16830651" y="5914936"/>
              <a:ext cx="85960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69">
                  <a:moveTo>
                    <a:pt x="64" y="29"/>
                  </a:moveTo>
                  <a:cubicBezTo>
                    <a:pt x="75" y="48"/>
                    <a:pt x="70" y="66"/>
                    <a:pt x="53" y="68"/>
                  </a:cubicBezTo>
                  <a:cubicBezTo>
                    <a:pt x="38" y="71"/>
                    <a:pt x="16" y="58"/>
                    <a:pt x="5" y="39"/>
                  </a:cubicBezTo>
                  <a:cubicBezTo>
                    <a:pt x="-5" y="20"/>
                    <a:pt x="0" y="2"/>
                    <a:pt x="16" y="0"/>
                  </a:cubicBezTo>
                  <a:cubicBezTo>
                    <a:pt x="32" y="-3"/>
                    <a:pt x="53" y="10"/>
                    <a:pt x="64" y="29"/>
                  </a:cubicBez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EECD362-31CF-4196-ABE8-FD4E48129D94}"/>
                </a:ext>
              </a:extLst>
            </p:cNvPr>
            <p:cNvSpPr/>
            <p:nvPr/>
          </p:nvSpPr>
          <p:spPr>
            <a:xfrm>
              <a:off x="16851826" y="5934868"/>
              <a:ext cx="44849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5" y="16"/>
                  </a:moveTo>
                  <a:cubicBezTo>
                    <a:pt x="40" y="26"/>
                    <a:pt x="37" y="35"/>
                    <a:pt x="29" y="37"/>
                  </a:cubicBezTo>
                  <a:cubicBezTo>
                    <a:pt x="20" y="38"/>
                    <a:pt x="9" y="31"/>
                    <a:pt x="3" y="21"/>
                  </a:cubicBezTo>
                  <a:cubicBezTo>
                    <a:pt x="-2" y="11"/>
                    <a:pt x="0" y="1"/>
                    <a:pt x="9" y="0"/>
                  </a:cubicBezTo>
                  <a:cubicBezTo>
                    <a:pt x="18" y="-2"/>
                    <a:pt x="29" y="5"/>
                    <a:pt x="35" y="16"/>
                  </a:cubicBezTo>
                  <a:close/>
                </a:path>
              </a:pathLst>
            </a:custGeom>
            <a:solidFill>
              <a:srgbClr val="9DB5C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EC22415-AFDC-4F1D-A1A1-EBAF4F537F94}"/>
                </a:ext>
              </a:extLst>
            </p:cNvPr>
            <p:cNvSpPr/>
            <p:nvPr/>
          </p:nvSpPr>
          <p:spPr>
            <a:xfrm>
              <a:off x="18304423" y="6084363"/>
              <a:ext cx="1476263" cy="1967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1580">
                  <a:moveTo>
                    <a:pt x="1083" y="781"/>
                  </a:moveTo>
                  <a:cubicBezTo>
                    <a:pt x="1016" y="581"/>
                    <a:pt x="885" y="590"/>
                    <a:pt x="885" y="590"/>
                  </a:cubicBezTo>
                  <a:lnTo>
                    <a:pt x="908" y="546"/>
                  </a:lnTo>
                  <a:cubicBezTo>
                    <a:pt x="908" y="546"/>
                    <a:pt x="860" y="82"/>
                    <a:pt x="515" y="20"/>
                  </a:cubicBezTo>
                  <a:cubicBezTo>
                    <a:pt x="249" y="-28"/>
                    <a:pt x="74" y="13"/>
                    <a:pt x="0" y="95"/>
                  </a:cubicBezTo>
                  <a:lnTo>
                    <a:pt x="346" y="116"/>
                  </a:lnTo>
                  <a:lnTo>
                    <a:pt x="472" y="157"/>
                  </a:lnTo>
                  <a:cubicBezTo>
                    <a:pt x="472" y="157"/>
                    <a:pt x="759" y="106"/>
                    <a:pt x="837" y="629"/>
                  </a:cubicBezTo>
                  <a:cubicBezTo>
                    <a:pt x="837" y="629"/>
                    <a:pt x="1345" y="1185"/>
                    <a:pt x="946" y="1580"/>
                  </a:cubicBezTo>
                  <a:cubicBezTo>
                    <a:pt x="1354" y="1379"/>
                    <a:pt x="1127" y="908"/>
                    <a:pt x="1083" y="781"/>
                  </a:cubicBezTo>
                  <a:close/>
                </a:path>
              </a:pathLst>
            </a:custGeom>
            <a:solidFill>
              <a:srgbClr val="84ADE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0AC5D18-5CB6-4E51-BA83-3B36F1151AAA}"/>
                </a:ext>
              </a:extLst>
            </p:cNvPr>
            <p:cNvSpPr/>
            <p:nvPr/>
          </p:nvSpPr>
          <p:spPr>
            <a:xfrm>
              <a:off x="18174861" y="6203959"/>
              <a:ext cx="1497442" cy="19608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3" h="1575">
                  <a:moveTo>
                    <a:pt x="941" y="534"/>
                  </a:moveTo>
                  <a:cubicBezTo>
                    <a:pt x="863" y="11"/>
                    <a:pt x="576" y="62"/>
                    <a:pt x="576" y="62"/>
                  </a:cubicBezTo>
                  <a:lnTo>
                    <a:pt x="450" y="21"/>
                  </a:lnTo>
                  <a:lnTo>
                    <a:pt x="104" y="0"/>
                  </a:lnTo>
                  <a:cubicBezTo>
                    <a:pt x="81" y="24"/>
                    <a:pt x="69" y="52"/>
                    <a:pt x="65" y="83"/>
                  </a:cubicBezTo>
                  <a:cubicBezTo>
                    <a:pt x="-6" y="690"/>
                    <a:pt x="-187" y="1643"/>
                    <a:pt x="689" y="1571"/>
                  </a:cubicBezTo>
                  <a:cubicBezTo>
                    <a:pt x="845" y="1558"/>
                    <a:pt x="962" y="1528"/>
                    <a:pt x="1050" y="1485"/>
                  </a:cubicBezTo>
                  <a:cubicBezTo>
                    <a:pt x="1449" y="1090"/>
                    <a:pt x="941" y="534"/>
                    <a:pt x="941" y="534"/>
                  </a:cubicBezTo>
                  <a:close/>
                </a:path>
              </a:pathLst>
            </a:custGeom>
            <a:solidFill>
              <a:srgbClr val="547FA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6640AE7-507A-4020-9526-5BB65AAA94C8}"/>
                </a:ext>
              </a:extLst>
            </p:cNvPr>
            <p:cNvSpPr/>
            <p:nvPr/>
          </p:nvSpPr>
          <p:spPr>
            <a:xfrm>
              <a:off x="16921594" y="6226384"/>
              <a:ext cx="2812998" cy="23794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911">
                  <a:moveTo>
                    <a:pt x="2151" y="1038"/>
                  </a:moveTo>
                  <a:cubicBezTo>
                    <a:pt x="2146" y="999"/>
                    <a:pt x="2135" y="960"/>
                    <a:pt x="2117" y="925"/>
                  </a:cubicBezTo>
                  <a:lnTo>
                    <a:pt x="1793" y="265"/>
                  </a:lnTo>
                  <a:cubicBezTo>
                    <a:pt x="1749" y="165"/>
                    <a:pt x="1664" y="89"/>
                    <a:pt x="1560" y="58"/>
                  </a:cubicBezTo>
                  <a:cubicBezTo>
                    <a:pt x="1460" y="29"/>
                    <a:pt x="1329" y="0"/>
                    <a:pt x="1207" y="0"/>
                  </a:cubicBezTo>
                  <a:cubicBezTo>
                    <a:pt x="1065" y="0"/>
                    <a:pt x="897" y="46"/>
                    <a:pt x="780" y="84"/>
                  </a:cubicBezTo>
                  <a:cubicBezTo>
                    <a:pt x="691" y="113"/>
                    <a:pt x="619" y="178"/>
                    <a:pt x="580" y="262"/>
                  </a:cubicBezTo>
                  <a:lnTo>
                    <a:pt x="420" y="608"/>
                  </a:lnTo>
                  <a:lnTo>
                    <a:pt x="237" y="154"/>
                  </a:lnTo>
                  <a:lnTo>
                    <a:pt x="0" y="154"/>
                  </a:lnTo>
                  <a:cubicBezTo>
                    <a:pt x="0" y="154"/>
                    <a:pt x="180" y="1282"/>
                    <a:pt x="374" y="1305"/>
                  </a:cubicBezTo>
                  <a:cubicBezTo>
                    <a:pt x="545" y="1325"/>
                    <a:pt x="672" y="1011"/>
                    <a:pt x="688" y="948"/>
                  </a:cubicBezTo>
                  <a:cubicBezTo>
                    <a:pt x="688" y="948"/>
                    <a:pt x="702" y="1052"/>
                    <a:pt x="702" y="1087"/>
                  </a:cubicBezTo>
                  <a:cubicBezTo>
                    <a:pt x="701" y="1227"/>
                    <a:pt x="639" y="1641"/>
                    <a:pt x="639" y="1641"/>
                  </a:cubicBezTo>
                  <a:cubicBezTo>
                    <a:pt x="639" y="1641"/>
                    <a:pt x="664" y="1737"/>
                    <a:pt x="820" y="1756"/>
                  </a:cubicBezTo>
                  <a:cubicBezTo>
                    <a:pt x="1012" y="1780"/>
                    <a:pt x="1272" y="1711"/>
                    <a:pt x="1415" y="1702"/>
                  </a:cubicBezTo>
                  <a:cubicBezTo>
                    <a:pt x="1475" y="1698"/>
                    <a:pt x="1553" y="1729"/>
                    <a:pt x="1660" y="1724"/>
                  </a:cubicBezTo>
                  <a:cubicBezTo>
                    <a:pt x="1778" y="1718"/>
                    <a:pt x="1771" y="1641"/>
                    <a:pt x="1771" y="1641"/>
                  </a:cubicBezTo>
                  <a:cubicBezTo>
                    <a:pt x="1771" y="1641"/>
                    <a:pt x="1659" y="1211"/>
                    <a:pt x="1647" y="1098"/>
                  </a:cubicBezTo>
                  <a:cubicBezTo>
                    <a:pt x="1641" y="1037"/>
                    <a:pt x="1661" y="817"/>
                    <a:pt x="1661" y="817"/>
                  </a:cubicBezTo>
                  <a:lnTo>
                    <a:pt x="1828" y="1109"/>
                  </a:lnTo>
                  <a:lnTo>
                    <a:pt x="1968" y="1877"/>
                  </a:lnTo>
                  <a:cubicBezTo>
                    <a:pt x="2093" y="1953"/>
                    <a:pt x="2259" y="1877"/>
                    <a:pt x="2259" y="18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7F56294-0DB8-4BF6-9BD6-3A6501E4C796}"/>
                </a:ext>
              </a:extLst>
            </p:cNvPr>
            <p:cNvSpPr/>
            <p:nvPr/>
          </p:nvSpPr>
          <p:spPr>
            <a:xfrm>
              <a:off x="18072706" y="5782882"/>
              <a:ext cx="419832" cy="64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8" h="516">
                  <a:moveTo>
                    <a:pt x="338" y="382"/>
                  </a:moveTo>
                  <a:cubicBezTo>
                    <a:pt x="338" y="382"/>
                    <a:pt x="250" y="517"/>
                    <a:pt x="139" y="516"/>
                  </a:cubicBezTo>
                  <a:cubicBezTo>
                    <a:pt x="67" y="516"/>
                    <a:pt x="39" y="412"/>
                    <a:pt x="39" y="412"/>
                  </a:cubicBezTo>
                  <a:lnTo>
                    <a:pt x="0" y="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CAF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0446E97-F881-4D70-94F5-009778262B02}"/>
                </a:ext>
              </a:extLst>
            </p:cNvPr>
            <p:cNvSpPr/>
            <p:nvPr/>
          </p:nvSpPr>
          <p:spPr>
            <a:xfrm>
              <a:off x="18693110" y="6230121"/>
              <a:ext cx="300236" cy="124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998">
                  <a:moveTo>
                    <a:pt x="161" y="37"/>
                  </a:moveTo>
                  <a:cubicBezTo>
                    <a:pt x="161" y="37"/>
                    <a:pt x="160" y="38"/>
                    <a:pt x="160" y="41"/>
                  </a:cubicBezTo>
                  <a:cubicBezTo>
                    <a:pt x="149" y="84"/>
                    <a:pt x="57" y="465"/>
                    <a:pt x="236" y="809"/>
                  </a:cubicBezTo>
                  <a:cubicBezTo>
                    <a:pt x="240" y="817"/>
                    <a:pt x="242" y="826"/>
                    <a:pt x="242" y="835"/>
                  </a:cubicBezTo>
                  <a:lnTo>
                    <a:pt x="230" y="991"/>
                  </a:lnTo>
                  <a:cubicBezTo>
                    <a:pt x="230" y="998"/>
                    <a:pt x="220" y="1001"/>
                    <a:pt x="215" y="996"/>
                  </a:cubicBezTo>
                  <a:cubicBezTo>
                    <a:pt x="155" y="923"/>
                    <a:pt x="-88" y="589"/>
                    <a:pt x="34" y="0"/>
                  </a:cubicBezTo>
                  <a:close/>
                </a:path>
              </a:pathLst>
            </a:custGeom>
            <a:solidFill>
              <a:srgbClr val="84ADE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8295A332-65D8-42A7-8BAD-53D5965B642D}"/>
                </a:ext>
              </a:extLst>
            </p:cNvPr>
            <p:cNvSpPr/>
            <p:nvPr/>
          </p:nvSpPr>
          <p:spPr>
            <a:xfrm>
              <a:off x="18072706" y="5782882"/>
              <a:ext cx="419832" cy="64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8" h="516">
                  <a:moveTo>
                    <a:pt x="338" y="382"/>
                  </a:moveTo>
                  <a:cubicBezTo>
                    <a:pt x="338" y="382"/>
                    <a:pt x="250" y="517"/>
                    <a:pt x="139" y="516"/>
                  </a:cubicBezTo>
                  <a:cubicBezTo>
                    <a:pt x="67" y="516"/>
                    <a:pt x="39" y="412"/>
                    <a:pt x="39" y="412"/>
                  </a:cubicBezTo>
                  <a:lnTo>
                    <a:pt x="0" y="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CD1B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1BB928A-479D-411D-A86D-99A64369FE52}"/>
                </a:ext>
              </a:extLst>
            </p:cNvPr>
            <p:cNvSpPr/>
            <p:nvPr/>
          </p:nvSpPr>
          <p:spPr>
            <a:xfrm>
              <a:off x="18075197" y="5791602"/>
              <a:ext cx="281549" cy="45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363">
                  <a:moveTo>
                    <a:pt x="226" y="0"/>
                  </a:moveTo>
                  <a:lnTo>
                    <a:pt x="0" y="50"/>
                  </a:lnTo>
                  <a:lnTo>
                    <a:pt x="34" y="363"/>
                  </a:lnTo>
                  <a:cubicBezTo>
                    <a:pt x="251" y="356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EB9A8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D409023-6D66-4C3D-B0BB-6234745148BB}"/>
                </a:ext>
              </a:extLst>
            </p:cNvPr>
            <p:cNvSpPr/>
            <p:nvPr/>
          </p:nvSpPr>
          <p:spPr>
            <a:xfrm>
              <a:off x="17674052" y="5211060"/>
              <a:ext cx="686431" cy="940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756">
                  <a:moveTo>
                    <a:pt x="552" y="275"/>
                  </a:moveTo>
                  <a:cubicBezTo>
                    <a:pt x="552" y="428"/>
                    <a:pt x="511" y="756"/>
                    <a:pt x="276" y="756"/>
                  </a:cubicBezTo>
                  <a:cubicBezTo>
                    <a:pt x="42" y="756"/>
                    <a:pt x="0" y="428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9" y="0"/>
                    <a:pt x="552" y="123"/>
                    <a:pt x="552" y="275"/>
                  </a:cubicBezTo>
                  <a:close/>
                </a:path>
              </a:pathLst>
            </a:custGeom>
            <a:solidFill>
              <a:srgbClr val="FCD1B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66A34C7-55B0-49B7-8CE9-E11750E4FED5}"/>
                </a:ext>
              </a:extLst>
            </p:cNvPr>
            <p:cNvSpPr/>
            <p:nvPr/>
          </p:nvSpPr>
          <p:spPr>
            <a:xfrm>
              <a:off x="17413682" y="5141299"/>
              <a:ext cx="1110000" cy="7973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2" h="641">
                  <a:moveTo>
                    <a:pt x="720" y="139"/>
                  </a:moveTo>
                  <a:cubicBezTo>
                    <a:pt x="648" y="-158"/>
                    <a:pt x="290" y="108"/>
                    <a:pt x="199" y="145"/>
                  </a:cubicBezTo>
                  <a:cubicBezTo>
                    <a:pt x="110" y="182"/>
                    <a:pt x="0" y="129"/>
                    <a:pt x="0" y="129"/>
                  </a:cubicBezTo>
                  <a:cubicBezTo>
                    <a:pt x="36" y="259"/>
                    <a:pt x="170" y="302"/>
                    <a:pt x="170" y="302"/>
                  </a:cubicBezTo>
                  <a:lnTo>
                    <a:pt x="69" y="305"/>
                  </a:lnTo>
                  <a:cubicBezTo>
                    <a:pt x="166" y="497"/>
                    <a:pt x="426" y="396"/>
                    <a:pt x="499" y="326"/>
                  </a:cubicBezTo>
                  <a:cubicBezTo>
                    <a:pt x="578" y="250"/>
                    <a:pt x="562" y="291"/>
                    <a:pt x="563" y="329"/>
                  </a:cubicBezTo>
                  <a:cubicBezTo>
                    <a:pt x="565" y="368"/>
                    <a:pt x="574" y="398"/>
                    <a:pt x="589" y="418"/>
                  </a:cubicBezTo>
                  <a:cubicBezTo>
                    <a:pt x="602" y="435"/>
                    <a:pt x="629" y="425"/>
                    <a:pt x="628" y="404"/>
                  </a:cubicBezTo>
                  <a:cubicBezTo>
                    <a:pt x="626" y="369"/>
                    <a:pt x="632" y="334"/>
                    <a:pt x="669" y="346"/>
                  </a:cubicBezTo>
                  <a:cubicBezTo>
                    <a:pt x="737" y="367"/>
                    <a:pt x="733" y="480"/>
                    <a:pt x="653" y="477"/>
                  </a:cubicBezTo>
                  <a:lnTo>
                    <a:pt x="680" y="572"/>
                  </a:lnTo>
                  <a:cubicBezTo>
                    <a:pt x="692" y="614"/>
                    <a:pt x="732" y="643"/>
                    <a:pt x="775" y="641"/>
                  </a:cubicBezTo>
                  <a:cubicBezTo>
                    <a:pt x="790" y="640"/>
                    <a:pt x="805" y="635"/>
                    <a:pt x="814" y="625"/>
                  </a:cubicBezTo>
                  <a:cubicBezTo>
                    <a:pt x="829" y="608"/>
                    <a:pt x="808" y="549"/>
                    <a:pt x="823" y="527"/>
                  </a:cubicBezTo>
                  <a:cubicBezTo>
                    <a:pt x="863" y="468"/>
                    <a:pt x="898" y="390"/>
                    <a:pt x="891" y="302"/>
                  </a:cubicBezTo>
                  <a:cubicBezTo>
                    <a:pt x="879" y="141"/>
                    <a:pt x="720" y="139"/>
                    <a:pt x="720" y="13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594D038-A00B-4944-8FDC-3032C893C794}"/>
                </a:ext>
              </a:extLst>
            </p:cNvPr>
            <p:cNvSpPr/>
            <p:nvPr/>
          </p:nvSpPr>
          <p:spPr>
            <a:xfrm>
              <a:off x="17863413" y="5728067"/>
              <a:ext cx="83468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158">
                  <a:moveTo>
                    <a:pt x="32" y="158"/>
                  </a:moveTo>
                  <a:cubicBezTo>
                    <a:pt x="28" y="158"/>
                    <a:pt x="23" y="158"/>
                    <a:pt x="17" y="157"/>
                  </a:cubicBezTo>
                  <a:cubicBezTo>
                    <a:pt x="10" y="155"/>
                    <a:pt x="5" y="151"/>
                    <a:pt x="3" y="145"/>
                  </a:cubicBezTo>
                  <a:cubicBezTo>
                    <a:pt x="-7" y="123"/>
                    <a:pt x="12" y="81"/>
                    <a:pt x="15" y="74"/>
                  </a:cubicBezTo>
                  <a:lnTo>
                    <a:pt x="17" y="5"/>
                  </a:lnTo>
                  <a:cubicBezTo>
                    <a:pt x="17" y="2"/>
                    <a:pt x="19" y="0"/>
                    <a:pt x="21" y="0"/>
                  </a:cubicBezTo>
                  <a:cubicBezTo>
                    <a:pt x="24" y="0"/>
                    <a:pt x="26" y="2"/>
                    <a:pt x="26" y="5"/>
                  </a:cubicBezTo>
                  <a:lnTo>
                    <a:pt x="24" y="77"/>
                  </a:lnTo>
                  <a:cubicBezTo>
                    <a:pt x="18" y="90"/>
                    <a:pt x="4" y="125"/>
                    <a:pt x="11" y="141"/>
                  </a:cubicBezTo>
                  <a:cubicBezTo>
                    <a:pt x="12" y="145"/>
                    <a:pt x="15" y="147"/>
                    <a:pt x="19" y="148"/>
                  </a:cubicBezTo>
                  <a:cubicBezTo>
                    <a:pt x="48" y="154"/>
                    <a:pt x="60" y="137"/>
                    <a:pt x="60" y="136"/>
                  </a:cubicBezTo>
                  <a:cubicBezTo>
                    <a:pt x="61" y="134"/>
                    <a:pt x="64" y="133"/>
                    <a:pt x="66" y="135"/>
                  </a:cubicBezTo>
                  <a:cubicBezTo>
                    <a:pt x="68" y="136"/>
                    <a:pt x="68" y="139"/>
                    <a:pt x="67" y="141"/>
                  </a:cubicBezTo>
                  <a:cubicBezTo>
                    <a:pt x="67" y="142"/>
                    <a:pt x="56" y="158"/>
                    <a:pt x="32" y="158"/>
                  </a:cubicBezTo>
                  <a:close/>
                </a:path>
              </a:pathLst>
            </a:custGeom>
            <a:solidFill>
              <a:srgbClr val="EB9A8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801D4DF-136E-459F-91B2-FF7C44EB1E30}"/>
                </a:ext>
              </a:extLst>
            </p:cNvPr>
            <p:cNvSpPr/>
            <p:nvPr/>
          </p:nvSpPr>
          <p:spPr>
            <a:xfrm>
              <a:off x="18422773" y="8877428"/>
              <a:ext cx="312694" cy="2860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297">
                  <a:moveTo>
                    <a:pt x="68" y="2297"/>
                  </a:moveTo>
                  <a:lnTo>
                    <a:pt x="252" y="2297"/>
                  </a:lnTo>
                  <a:lnTo>
                    <a:pt x="15" y="0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547FAA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94D84D3-361C-43E2-8CDE-2EA8771C62F0}"/>
                </a:ext>
              </a:extLst>
            </p:cNvPr>
            <p:cNvSpPr/>
            <p:nvPr/>
          </p:nvSpPr>
          <p:spPr>
            <a:xfrm>
              <a:off x="17444827" y="6833084"/>
              <a:ext cx="148249" cy="49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400">
                  <a:moveTo>
                    <a:pt x="0" y="121"/>
                  </a:moveTo>
                  <a:cubicBezTo>
                    <a:pt x="0" y="121"/>
                    <a:pt x="103" y="213"/>
                    <a:pt x="101" y="400"/>
                  </a:cubicBezTo>
                  <a:cubicBezTo>
                    <a:pt x="101" y="400"/>
                    <a:pt x="166" y="225"/>
                    <a:pt x="55" y="0"/>
                  </a:cubicBezTo>
                  <a:close/>
                </a:path>
              </a:pathLst>
            </a:custGeom>
            <a:solidFill>
              <a:srgbClr val="D7E9F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B0139CD-3464-4CA6-9374-2289E2A020F5}"/>
                </a:ext>
              </a:extLst>
            </p:cNvPr>
            <p:cNvSpPr/>
            <p:nvPr/>
          </p:nvSpPr>
          <p:spPr>
            <a:xfrm>
              <a:off x="15478967" y="9702142"/>
              <a:ext cx="1056431" cy="23620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1897">
                  <a:moveTo>
                    <a:pt x="759" y="1897"/>
                  </a:moveTo>
                  <a:lnTo>
                    <a:pt x="0" y="1897"/>
                  </a:lnTo>
                  <a:lnTo>
                    <a:pt x="0" y="0"/>
                  </a:lnTo>
                  <a:lnTo>
                    <a:pt x="640" y="0"/>
                  </a:lnTo>
                  <a:cubicBezTo>
                    <a:pt x="755" y="0"/>
                    <a:pt x="849" y="93"/>
                    <a:pt x="849" y="209"/>
                  </a:cubicBezTo>
                  <a:lnTo>
                    <a:pt x="849" y="1806"/>
                  </a:lnTo>
                  <a:cubicBezTo>
                    <a:pt x="849" y="1856"/>
                    <a:pt x="808" y="1897"/>
                    <a:pt x="759" y="1897"/>
                  </a:cubicBezTo>
                  <a:close/>
                </a:path>
              </a:pathLst>
            </a:custGeom>
            <a:solidFill>
              <a:srgbClr val="9DB5C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62B7AAE-A6BA-4DC8-B512-A5D0679028AD}"/>
                </a:ext>
              </a:extLst>
            </p:cNvPr>
            <p:cNvSpPr/>
            <p:nvPr/>
          </p:nvSpPr>
          <p:spPr>
            <a:xfrm>
              <a:off x="15544994" y="9024432"/>
              <a:ext cx="32391" cy="67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541">
                  <a:moveTo>
                    <a:pt x="27" y="541"/>
                  </a:moveTo>
                  <a:lnTo>
                    <a:pt x="0" y="541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1454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EE1F755-5206-49BF-856C-E0B304440281}"/>
                </a:ext>
              </a:extLst>
            </p:cNvPr>
            <p:cNvSpPr/>
            <p:nvPr/>
          </p:nvSpPr>
          <p:spPr>
            <a:xfrm>
              <a:off x="16027116" y="9024432"/>
              <a:ext cx="31145" cy="67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541">
                  <a:moveTo>
                    <a:pt x="26" y="541"/>
                  </a:moveTo>
                  <a:lnTo>
                    <a:pt x="0" y="541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54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C382FA9-E896-4F93-83C1-69533662931B}"/>
                </a:ext>
              </a:extLst>
            </p:cNvPr>
            <p:cNvSpPr/>
            <p:nvPr/>
          </p:nvSpPr>
          <p:spPr>
            <a:xfrm>
              <a:off x="15095260" y="9702142"/>
              <a:ext cx="1296869" cy="23620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2" h="1897">
                  <a:moveTo>
                    <a:pt x="1042" y="1897"/>
                  </a:moveTo>
                  <a:lnTo>
                    <a:pt x="0" y="1897"/>
                  </a:lnTo>
                  <a:lnTo>
                    <a:pt x="0" y="224"/>
                  </a:lnTo>
                  <a:cubicBezTo>
                    <a:pt x="0" y="100"/>
                    <a:pt x="101" y="0"/>
                    <a:pt x="224" y="0"/>
                  </a:cubicBezTo>
                  <a:lnTo>
                    <a:pt x="818" y="0"/>
                  </a:lnTo>
                  <a:cubicBezTo>
                    <a:pt x="941" y="0"/>
                    <a:pt x="1042" y="100"/>
                    <a:pt x="1042" y="224"/>
                  </a:cubicBezTo>
                  <a:close/>
                </a:path>
              </a:pathLst>
            </a:custGeom>
            <a:solidFill>
              <a:srgbClr val="D7E9F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79E2E21-FD35-4FA9-9744-D2EAC966184B}"/>
                </a:ext>
              </a:extLst>
            </p:cNvPr>
            <p:cNvSpPr/>
            <p:nvPr/>
          </p:nvSpPr>
          <p:spPr>
            <a:xfrm>
              <a:off x="15278395" y="9931368"/>
              <a:ext cx="930606" cy="19023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8" h="1528">
                  <a:moveTo>
                    <a:pt x="541" y="1528"/>
                  </a:moveTo>
                  <a:lnTo>
                    <a:pt x="206" y="1528"/>
                  </a:lnTo>
                  <a:cubicBezTo>
                    <a:pt x="92" y="1528"/>
                    <a:pt x="0" y="1436"/>
                    <a:pt x="0" y="1322"/>
                  </a:cubicBezTo>
                  <a:lnTo>
                    <a:pt x="0" y="206"/>
                  </a:lnTo>
                  <a:cubicBezTo>
                    <a:pt x="0" y="92"/>
                    <a:pt x="92" y="0"/>
                    <a:pt x="206" y="0"/>
                  </a:cubicBezTo>
                  <a:lnTo>
                    <a:pt x="541" y="0"/>
                  </a:lnTo>
                  <a:cubicBezTo>
                    <a:pt x="656" y="0"/>
                    <a:pt x="748" y="92"/>
                    <a:pt x="748" y="206"/>
                  </a:cubicBezTo>
                  <a:lnTo>
                    <a:pt x="748" y="1322"/>
                  </a:lnTo>
                  <a:cubicBezTo>
                    <a:pt x="748" y="1436"/>
                    <a:pt x="656" y="1528"/>
                    <a:pt x="541" y="1528"/>
                  </a:cubicBezTo>
                  <a:close/>
                </a:path>
              </a:pathLst>
            </a:custGeom>
            <a:solidFill>
              <a:srgbClr val="EAF3F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0DC8B97-7832-4E00-BF73-3CEFD0354FC2}"/>
                </a:ext>
              </a:extLst>
            </p:cNvPr>
            <p:cNvSpPr/>
            <p:nvPr/>
          </p:nvSpPr>
          <p:spPr>
            <a:xfrm>
              <a:off x="13557956" y="10804668"/>
              <a:ext cx="2186365" cy="150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6" h="1206">
                  <a:moveTo>
                    <a:pt x="1756" y="1206"/>
                  </a:moveTo>
                  <a:lnTo>
                    <a:pt x="0" y="1206"/>
                  </a:lnTo>
                  <a:lnTo>
                    <a:pt x="0" y="0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rgbClr val="9DB5C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696F4FF-FEF4-43F1-B8EB-BFE983E8420C}"/>
                </a:ext>
              </a:extLst>
            </p:cNvPr>
            <p:cNvSpPr/>
            <p:nvPr/>
          </p:nvSpPr>
          <p:spPr>
            <a:xfrm>
              <a:off x="15745567" y="10804668"/>
              <a:ext cx="277812" cy="150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1206">
                  <a:moveTo>
                    <a:pt x="0" y="1206"/>
                  </a:moveTo>
                  <a:lnTo>
                    <a:pt x="224" y="1206"/>
                  </a:lnTo>
                  <a:lnTo>
                    <a:pt x="224" y="91"/>
                  </a:lnTo>
                  <a:cubicBezTo>
                    <a:pt x="224" y="41"/>
                    <a:pt x="183" y="0"/>
                    <a:pt x="1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49FB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4CECE72-36AB-441A-B4DF-60807AA49D0B}"/>
                </a:ext>
              </a:extLst>
            </p:cNvPr>
            <p:cNvSpPr/>
            <p:nvPr/>
          </p:nvSpPr>
          <p:spPr>
            <a:xfrm>
              <a:off x="13992738" y="10804668"/>
              <a:ext cx="181886" cy="150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206">
                  <a:moveTo>
                    <a:pt x="147" y="1206"/>
                  </a:moveTo>
                  <a:lnTo>
                    <a:pt x="0" y="1206"/>
                  </a:lnTo>
                  <a:lnTo>
                    <a:pt x="0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3D9ED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FF4F8AD-489E-471F-9F92-0E75B020B630}"/>
                </a:ext>
              </a:extLst>
            </p:cNvPr>
            <p:cNvSpPr/>
            <p:nvPr/>
          </p:nvSpPr>
          <p:spPr>
            <a:xfrm>
              <a:off x="15193681" y="10804668"/>
              <a:ext cx="181886" cy="1501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206">
                  <a:moveTo>
                    <a:pt x="147" y="1206"/>
                  </a:moveTo>
                  <a:lnTo>
                    <a:pt x="0" y="1206"/>
                  </a:lnTo>
                  <a:lnTo>
                    <a:pt x="0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3D9ED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3203A27-26BF-41AA-8BC2-9DEF03581FFD}"/>
                </a:ext>
              </a:extLst>
            </p:cNvPr>
            <p:cNvSpPr/>
            <p:nvPr/>
          </p:nvSpPr>
          <p:spPr>
            <a:xfrm>
              <a:off x="14335330" y="10560489"/>
              <a:ext cx="632862" cy="242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9" h="196">
                  <a:moveTo>
                    <a:pt x="509" y="196"/>
                  </a:moveTo>
                  <a:lnTo>
                    <a:pt x="445" y="196"/>
                  </a:lnTo>
                  <a:lnTo>
                    <a:pt x="445" y="93"/>
                  </a:lnTo>
                  <a:cubicBezTo>
                    <a:pt x="445" y="76"/>
                    <a:pt x="432" y="63"/>
                    <a:pt x="416" y="63"/>
                  </a:cubicBezTo>
                  <a:lnTo>
                    <a:pt x="93" y="63"/>
                  </a:lnTo>
                  <a:cubicBezTo>
                    <a:pt x="76" y="63"/>
                    <a:pt x="63" y="76"/>
                    <a:pt x="63" y="93"/>
                  </a:cubicBezTo>
                  <a:lnTo>
                    <a:pt x="63" y="196"/>
                  </a:lnTo>
                  <a:lnTo>
                    <a:pt x="0" y="196"/>
                  </a:lnTo>
                  <a:lnTo>
                    <a:pt x="0" y="93"/>
                  </a:lnTo>
                  <a:cubicBezTo>
                    <a:pt x="0" y="41"/>
                    <a:pt x="41" y="0"/>
                    <a:pt x="93" y="0"/>
                  </a:cubicBezTo>
                  <a:lnTo>
                    <a:pt x="416" y="0"/>
                  </a:lnTo>
                  <a:cubicBezTo>
                    <a:pt x="467" y="0"/>
                    <a:pt x="509" y="41"/>
                    <a:pt x="509" y="93"/>
                  </a:cubicBezTo>
                  <a:close/>
                </a:path>
              </a:pathLst>
            </a:custGeom>
            <a:solidFill>
              <a:srgbClr val="4059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3EC926B-7D82-42C3-BBF0-0BC24600D995}"/>
                </a:ext>
              </a:extLst>
            </p:cNvPr>
            <p:cNvSpPr/>
            <p:nvPr/>
          </p:nvSpPr>
          <p:spPr>
            <a:xfrm>
              <a:off x="15449068" y="8975846"/>
              <a:ext cx="707610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9" h="64">
                  <a:moveTo>
                    <a:pt x="537" y="64"/>
                  </a:moveTo>
                  <a:lnTo>
                    <a:pt x="31" y="64"/>
                  </a:ln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lnTo>
                    <a:pt x="537" y="0"/>
                  </a:lnTo>
                  <a:cubicBezTo>
                    <a:pt x="555" y="0"/>
                    <a:pt x="569" y="14"/>
                    <a:pt x="569" y="32"/>
                  </a:cubicBezTo>
                  <a:cubicBezTo>
                    <a:pt x="569" y="49"/>
                    <a:pt x="555" y="64"/>
                    <a:pt x="537" y="6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90B2E451-9267-4636-9559-7AD50B23CB5A}"/>
              </a:ext>
            </a:extLst>
          </p:cNvPr>
          <p:cNvSpPr/>
          <p:nvPr/>
        </p:nvSpPr>
        <p:spPr>
          <a:xfrm>
            <a:off x="1503675" y="4495979"/>
            <a:ext cx="1622021" cy="180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3">
                <a:moveTo>
                  <a:pt x="85" y="874"/>
                </a:moveTo>
                <a:lnTo>
                  <a:pt x="1047" y="1430"/>
                </a:lnTo>
                <a:cubicBezTo>
                  <a:pt x="1161" y="1496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40"/>
                  <a:pt x="1161" y="-42"/>
                  <a:pt x="1047" y="23"/>
                </a:cubicBezTo>
                <a:lnTo>
                  <a:pt x="85" y="579"/>
                </a:lnTo>
                <a:cubicBezTo>
                  <a:pt x="-28" y="645"/>
                  <a:pt x="-28" y="808"/>
                  <a:pt x="85" y="874"/>
                </a:cubicBezTo>
                <a:close/>
              </a:path>
            </a:pathLst>
          </a:custGeom>
          <a:solidFill>
            <a:srgbClr val="FBD47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C39CC80F-3ED8-45EC-BBCD-4477676D4AA5}"/>
              </a:ext>
            </a:extLst>
          </p:cNvPr>
          <p:cNvSpPr/>
          <p:nvPr/>
        </p:nvSpPr>
        <p:spPr>
          <a:xfrm>
            <a:off x="2314682" y="4495979"/>
            <a:ext cx="1622021" cy="180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3">
                <a:moveTo>
                  <a:pt x="85" y="874"/>
                </a:moveTo>
                <a:lnTo>
                  <a:pt x="1048" y="1430"/>
                </a:lnTo>
                <a:cubicBezTo>
                  <a:pt x="1162" y="1496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40"/>
                  <a:pt x="1162" y="-42"/>
                  <a:pt x="1048" y="23"/>
                </a:cubicBezTo>
                <a:lnTo>
                  <a:pt x="85" y="579"/>
                </a:lnTo>
                <a:cubicBezTo>
                  <a:pt x="-28" y="645"/>
                  <a:pt x="-28" y="808"/>
                  <a:pt x="85" y="874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A679704C-1A4B-41CA-88BE-C33BCC47EA96}"/>
              </a:ext>
            </a:extLst>
          </p:cNvPr>
          <p:cNvSpPr/>
          <p:nvPr/>
        </p:nvSpPr>
        <p:spPr>
          <a:xfrm>
            <a:off x="3126942" y="4495979"/>
            <a:ext cx="1622021" cy="180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3">
                <a:moveTo>
                  <a:pt x="85" y="874"/>
                </a:moveTo>
                <a:lnTo>
                  <a:pt x="1048" y="1430"/>
                </a:lnTo>
                <a:cubicBezTo>
                  <a:pt x="1161" y="1496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40"/>
                  <a:pt x="1161" y="-42"/>
                  <a:pt x="1048" y="23"/>
                </a:cubicBezTo>
                <a:lnTo>
                  <a:pt x="85" y="579"/>
                </a:lnTo>
                <a:cubicBezTo>
                  <a:pt x="-28" y="645"/>
                  <a:pt x="-28" y="808"/>
                  <a:pt x="85" y="874"/>
                </a:cubicBezTo>
                <a:close/>
              </a:path>
            </a:pathLst>
          </a:custGeom>
          <a:solidFill>
            <a:srgbClr val="FBD47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AD1C64A8-5245-44F7-8900-17A1DD770088}"/>
              </a:ext>
            </a:extLst>
          </p:cNvPr>
          <p:cNvSpPr/>
          <p:nvPr/>
        </p:nvSpPr>
        <p:spPr>
          <a:xfrm>
            <a:off x="1503675" y="7219280"/>
            <a:ext cx="1622021" cy="180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2">
                <a:moveTo>
                  <a:pt x="85" y="874"/>
                </a:moveTo>
                <a:lnTo>
                  <a:pt x="1047" y="1429"/>
                </a:lnTo>
                <a:cubicBezTo>
                  <a:pt x="1161" y="1495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39"/>
                  <a:pt x="1161" y="-43"/>
                  <a:pt x="1047" y="23"/>
                </a:cubicBezTo>
                <a:lnTo>
                  <a:pt x="85" y="579"/>
                </a:lnTo>
                <a:cubicBezTo>
                  <a:pt x="-28" y="644"/>
                  <a:pt x="-28" y="808"/>
                  <a:pt x="85" y="874"/>
                </a:cubicBezTo>
                <a:close/>
              </a:path>
            </a:pathLst>
          </a:custGeom>
          <a:solidFill>
            <a:srgbClr val="F3814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A0F99CD2-E7A5-49EC-83B7-9BDEBEB70375}"/>
              </a:ext>
            </a:extLst>
          </p:cNvPr>
          <p:cNvSpPr/>
          <p:nvPr/>
        </p:nvSpPr>
        <p:spPr>
          <a:xfrm>
            <a:off x="2314682" y="7219280"/>
            <a:ext cx="1622021" cy="180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2">
                <a:moveTo>
                  <a:pt x="85" y="874"/>
                </a:moveTo>
                <a:lnTo>
                  <a:pt x="1048" y="1429"/>
                </a:lnTo>
                <a:cubicBezTo>
                  <a:pt x="1162" y="1495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39"/>
                  <a:pt x="1162" y="-43"/>
                  <a:pt x="1048" y="23"/>
                </a:cubicBezTo>
                <a:lnTo>
                  <a:pt x="85" y="579"/>
                </a:lnTo>
                <a:cubicBezTo>
                  <a:pt x="-28" y="644"/>
                  <a:pt x="-28" y="808"/>
                  <a:pt x="85" y="874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D86F10EC-6146-4C0A-852F-B06F5FFD8F10}"/>
              </a:ext>
            </a:extLst>
          </p:cNvPr>
          <p:cNvSpPr/>
          <p:nvPr/>
        </p:nvSpPr>
        <p:spPr>
          <a:xfrm>
            <a:off x="3126942" y="7219280"/>
            <a:ext cx="1622021" cy="180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2">
                <a:moveTo>
                  <a:pt x="85" y="874"/>
                </a:moveTo>
                <a:lnTo>
                  <a:pt x="1048" y="1429"/>
                </a:lnTo>
                <a:cubicBezTo>
                  <a:pt x="1161" y="1495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39"/>
                  <a:pt x="1161" y="-43"/>
                  <a:pt x="1048" y="23"/>
                </a:cubicBezTo>
                <a:lnTo>
                  <a:pt x="85" y="579"/>
                </a:lnTo>
                <a:cubicBezTo>
                  <a:pt x="-28" y="644"/>
                  <a:pt x="-28" y="808"/>
                  <a:pt x="85" y="874"/>
                </a:cubicBezTo>
                <a:close/>
              </a:path>
            </a:pathLst>
          </a:custGeom>
          <a:solidFill>
            <a:srgbClr val="F3814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DF48CB83-674A-457A-9C82-81DC3D912543}"/>
              </a:ext>
            </a:extLst>
          </p:cNvPr>
          <p:cNvSpPr/>
          <p:nvPr/>
        </p:nvSpPr>
        <p:spPr>
          <a:xfrm>
            <a:off x="1503675" y="9942576"/>
            <a:ext cx="1622021" cy="180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3">
                <a:moveTo>
                  <a:pt x="85" y="874"/>
                </a:moveTo>
                <a:lnTo>
                  <a:pt x="1047" y="1430"/>
                </a:lnTo>
                <a:cubicBezTo>
                  <a:pt x="1161" y="1496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40"/>
                  <a:pt x="1161" y="-43"/>
                  <a:pt x="1047" y="23"/>
                </a:cubicBezTo>
                <a:lnTo>
                  <a:pt x="85" y="579"/>
                </a:lnTo>
                <a:cubicBezTo>
                  <a:pt x="-28" y="645"/>
                  <a:pt x="-28" y="809"/>
                  <a:pt x="85" y="874"/>
                </a:cubicBezTo>
                <a:close/>
              </a:path>
            </a:pathLst>
          </a:custGeom>
          <a:solidFill>
            <a:srgbClr val="547FA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199BCCC-5F16-442E-8437-13E1A665CA05}"/>
              </a:ext>
            </a:extLst>
          </p:cNvPr>
          <p:cNvSpPr/>
          <p:nvPr/>
        </p:nvSpPr>
        <p:spPr>
          <a:xfrm>
            <a:off x="2314682" y="9942576"/>
            <a:ext cx="1622021" cy="180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3">
                <a:moveTo>
                  <a:pt x="85" y="874"/>
                </a:moveTo>
                <a:lnTo>
                  <a:pt x="1048" y="1430"/>
                </a:lnTo>
                <a:cubicBezTo>
                  <a:pt x="1162" y="1496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40"/>
                  <a:pt x="1162" y="-43"/>
                  <a:pt x="1048" y="23"/>
                </a:cubicBezTo>
                <a:lnTo>
                  <a:pt x="85" y="579"/>
                </a:lnTo>
                <a:cubicBezTo>
                  <a:pt x="-28" y="645"/>
                  <a:pt x="-28" y="809"/>
                  <a:pt x="85" y="874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D13ECFBE-F3E3-4179-BC53-7330D06C9C03}"/>
              </a:ext>
            </a:extLst>
          </p:cNvPr>
          <p:cNvSpPr/>
          <p:nvPr/>
        </p:nvSpPr>
        <p:spPr>
          <a:xfrm>
            <a:off x="3126942" y="9942576"/>
            <a:ext cx="1622021" cy="180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3" h="1453">
                <a:moveTo>
                  <a:pt x="85" y="874"/>
                </a:moveTo>
                <a:lnTo>
                  <a:pt x="1048" y="1430"/>
                </a:lnTo>
                <a:cubicBezTo>
                  <a:pt x="1161" y="1496"/>
                  <a:pt x="1303" y="1413"/>
                  <a:pt x="1303" y="1282"/>
                </a:cubicBezTo>
                <a:lnTo>
                  <a:pt x="1303" y="171"/>
                </a:lnTo>
                <a:cubicBezTo>
                  <a:pt x="1303" y="40"/>
                  <a:pt x="1161" y="-43"/>
                  <a:pt x="1048" y="23"/>
                </a:cubicBezTo>
                <a:lnTo>
                  <a:pt x="85" y="579"/>
                </a:lnTo>
                <a:cubicBezTo>
                  <a:pt x="-28" y="645"/>
                  <a:pt x="-28" y="809"/>
                  <a:pt x="85" y="874"/>
                </a:cubicBezTo>
                <a:close/>
              </a:path>
            </a:pathLst>
          </a:custGeom>
          <a:solidFill>
            <a:srgbClr val="547FA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2D9CBD9-237E-4F84-ABFD-CDA41BED0125}"/>
              </a:ext>
            </a:extLst>
          </p:cNvPr>
          <p:cNvSpPr/>
          <p:nvPr/>
        </p:nvSpPr>
        <p:spPr>
          <a:xfrm>
            <a:off x="3764787" y="5088975"/>
            <a:ext cx="717576" cy="524478"/>
          </a:xfrm>
          <a:custGeom>
            <a:avLst/>
            <a:gdLst>
              <a:gd name="connsiteX0" fmla="*/ 612774 w 717576"/>
              <a:gd name="connsiteY0" fmla="*/ 458451 h 524478"/>
              <a:gd name="connsiteX1" fmla="*/ 664163 w 717576"/>
              <a:gd name="connsiteY1" fmla="*/ 458451 h 524478"/>
              <a:gd name="connsiteX2" fmla="*/ 672728 w 717576"/>
              <a:gd name="connsiteY2" fmla="*/ 468963 h 524478"/>
              <a:gd name="connsiteX3" fmla="*/ 664163 w 717576"/>
              <a:gd name="connsiteY3" fmla="*/ 477138 h 524478"/>
              <a:gd name="connsiteX4" fmla="*/ 612774 w 717576"/>
              <a:gd name="connsiteY4" fmla="*/ 477138 h 524478"/>
              <a:gd name="connsiteX5" fmla="*/ 604209 w 717576"/>
              <a:gd name="connsiteY5" fmla="*/ 468963 h 524478"/>
              <a:gd name="connsiteX6" fmla="*/ 612774 w 717576"/>
              <a:gd name="connsiteY6" fmla="*/ 458451 h 524478"/>
              <a:gd name="connsiteX7" fmla="*/ 302297 w 717576"/>
              <a:gd name="connsiteY7" fmla="*/ 239170 h 524478"/>
              <a:gd name="connsiteX8" fmla="*/ 315831 w 717576"/>
              <a:gd name="connsiteY8" fmla="*/ 241643 h 524478"/>
              <a:gd name="connsiteX9" fmla="*/ 313370 w 717576"/>
              <a:gd name="connsiteY9" fmla="*/ 254008 h 524478"/>
              <a:gd name="connsiteX10" fmla="*/ 286301 w 717576"/>
              <a:gd name="connsiteY10" fmla="*/ 312123 h 524478"/>
              <a:gd name="connsiteX11" fmla="*/ 357665 w 717576"/>
              <a:gd name="connsiteY11" fmla="*/ 383840 h 524478"/>
              <a:gd name="connsiteX12" fmla="*/ 367508 w 717576"/>
              <a:gd name="connsiteY12" fmla="*/ 392495 h 524478"/>
              <a:gd name="connsiteX13" fmla="*/ 357665 w 717576"/>
              <a:gd name="connsiteY13" fmla="*/ 402387 h 524478"/>
              <a:gd name="connsiteX14" fmla="*/ 267845 w 717576"/>
              <a:gd name="connsiteY14" fmla="*/ 312123 h 524478"/>
              <a:gd name="connsiteX15" fmla="*/ 302297 w 717576"/>
              <a:gd name="connsiteY15" fmla="*/ 239170 h 524478"/>
              <a:gd name="connsiteX16" fmla="*/ 18654 w 717576"/>
              <a:gd name="connsiteY16" fmla="*/ 236140 h 524478"/>
              <a:gd name="connsiteX17" fmla="*/ 18654 w 717576"/>
              <a:gd name="connsiteY17" fmla="*/ 489679 h 524478"/>
              <a:gd name="connsiteX18" fmla="*/ 36065 w 717576"/>
              <a:gd name="connsiteY18" fmla="*/ 507078 h 524478"/>
              <a:gd name="connsiteX19" fmla="*/ 681511 w 717576"/>
              <a:gd name="connsiteY19" fmla="*/ 507078 h 524478"/>
              <a:gd name="connsiteX20" fmla="*/ 698922 w 717576"/>
              <a:gd name="connsiteY20" fmla="*/ 489679 h 524478"/>
              <a:gd name="connsiteX21" fmla="*/ 698922 w 717576"/>
              <a:gd name="connsiteY21" fmla="*/ 236140 h 524478"/>
              <a:gd name="connsiteX22" fmla="*/ 519839 w 717576"/>
              <a:gd name="connsiteY22" fmla="*/ 236140 h 524478"/>
              <a:gd name="connsiteX23" fmla="*/ 536006 w 717576"/>
              <a:gd name="connsiteY23" fmla="*/ 311953 h 524478"/>
              <a:gd name="connsiteX24" fmla="*/ 358166 w 717576"/>
              <a:gd name="connsiteY24" fmla="*/ 488436 h 524478"/>
              <a:gd name="connsiteX25" fmla="*/ 180327 w 717576"/>
              <a:gd name="connsiteY25" fmla="*/ 311953 h 524478"/>
              <a:gd name="connsiteX26" fmla="*/ 197738 w 717576"/>
              <a:gd name="connsiteY26" fmla="*/ 236140 h 524478"/>
              <a:gd name="connsiteX27" fmla="*/ 357854 w 717576"/>
              <a:gd name="connsiteY27" fmla="*/ 220502 h 524478"/>
              <a:gd name="connsiteX28" fmla="*/ 367509 w 717576"/>
              <a:gd name="connsiteY28" fmla="*/ 228710 h 524478"/>
              <a:gd name="connsiteX29" fmla="*/ 357854 w 717576"/>
              <a:gd name="connsiteY29" fmla="*/ 238090 h 524478"/>
              <a:gd name="connsiteX30" fmla="*/ 339751 w 717576"/>
              <a:gd name="connsiteY30" fmla="*/ 240435 h 524478"/>
              <a:gd name="connsiteX31" fmla="*/ 337337 w 717576"/>
              <a:gd name="connsiteY31" fmla="*/ 240435 h 524478"/>
              <a:gd name="connsiteX32" fmla="*/ 328889 w 717576"/>
              <a:gd name="connsiteY32" fmla="*/ 234573 h 524478"/>
              <a:gd name="connsiteX33" fmla="*/ 334924 w 717576"/>
              <a:gd name="connsiteY33" fmla="*/ 222847 h 524478"/>
              <a:gd name="connsiteX34" fmla="*/ 357854 w 717576"/>
              <a:gd name="connsiteY34" fmla="*/ 220502 h 524478"/>
              <a:gd name="connsiteX35" fmla="*/ 358169 w 717576"/>
              <a:gd name="connsiteY35" fmla="*/ 201727 h 524478"/>
              <a:gd name="connsiteX36" fmla="*/ 249069 w 717576"/>
              <a:gd name="connsiteY36" fmla="*/ 312064 h 524478"/>
              <a:gd name="connsiteX37" fmla="*/ 358169 w 717576"/>
              <a:gd name="connsiteY37" fmla="*/ 421162 h 524478"/>
              <a:gd name="connsiteX38" fmla="*/ 467269 w 717576"/>
              <a:gd name="connsiteY38" fmla="*/ 312064 h 524478"/>
              <a:gd name="connsiteX39" fmla="*/ 358169 w 717576"/>
              <a:gd name="connsiteY39" fmla="*/ 201727 h 524478"/>
              <a:gd name="connsiteX40" fmla="*/ 358169 w 717576"/>
              <a:gd name="connsiteY40" fmla="*/ 183131 h 524478"/>
              <a:gd name="connsiteX41" fmla="*/ 487105 w 717576"/>
              <a:gd name="connsiteY41" fmla="*/ 312064 h 524478"/>
              <a:gd name="connsiteX42" fmla="*/ 358169 w 717576"/>
              <a:gd name="connsiteY42" fmla="*/ 438518 h 524478"/>
              <a:gd name="connsiteX43" fmla="*/ 230472 w 717576"/>
              <a:gd name="connsiteY43" fmla="*/ 312064 h 524478"/>
              <a:gd name="connsiteX44" fmla="*/ 358169 w 717576"/>
              <a:gd name="connsiteY44" fmla="*/ 183131 h 524478"/>
              <a:gd name="connsiteX45" fmla="*/ 358166 w 717576"/>
              <a:gd name="connsiteY45" fmla="*/ 152869 h 524478"/>
              <a:gd name="connsiteX46" fmla="*/ 200225 w 717576"/>
              <a:gd name="connsiteY46" fmla="*/ 311953 h 524478"/>
              <a:gd name="connsiteX47" fmla="*/ 358166 w 717576"/>
              <a:gd name="connsiteY47" fmla="*/ 469793 h 524478"/>
              <a:gd name="connsiteX48" fmla="*/ 517351 w 717576"/>
              <a:gd name="connsiteY48" fmla="*/ 311953 h 524478"/>
              <a:gd name="connsiteX49" fmla="*/ 358166 w 717576"/>
              <a:gd name="connsiteY49" fmla="*/ 152869 h 524478"/>
              <a:gd name="connsiteX50" fmla="*/ 89386 w 717576"/>
              <a:gd name="connsiteY50" fmla="*/ 152826 h 524478"/>
              <a:gd name="connsiteX51" fmla="*/ 78290 w 717576"/>
              <a:gd name="connsiteY51" fmla="*/ 162576 h 524478"/>
              <a:gd name="connsiteX52" fmla="*/ 89386 w 717576"/>
              <a:gd name="connsiteY52" fmla="*/ 173544 h 524478"/>
              <a:gd name="connsiteX53" fmla="*/ 148561 w 717576"/>
              <a:gd name="connsiteY53" fmla="*/ 173544 h 524478"/>
              <a:gd name="connsiteX54" fmla="*/ 158423 w 717576"/>
              <a:gd name="connsiteY54" fmla="*/ 162576 h 524478"/>
              <a:gd name="connsiteX55" fmla="*/ 148561 w 717576"/>
              <a:gd name="connsiteY55" fmla="*/ 152826 h 524478"/>
              <a:gd name="connsiteX56" fmla="*/ 89386 w 717576"/>
              <a:gd name="connsiteY56" fmla="*/ 134545 h 524478"/>
              <a:gd name="connsiteX57" fmla="*/ 148561 w 717576"/>
              <a:gd name="connsiteY57" fmla="*/ 134545 h 524478"/>
              <a:gd name="connsiteX58" fmla="*/ 178148 w 717576"/>
              <a:gd name="connsiteY58" fmla="*/ 162576 h 524478"/>
              <a:gd name="connsiteX59" fmla="*/ 148561 w 717576"/>
              <a:gd name="connsiteY59" fmla="*/ 190606 h 524478"/>
              <a:gd name="connsiteX60" fmla="*/ 89386 w 717576"/>
              <a:gd name="connsiteY60" fmla="*/ 190606 h 524478"/>
              <a:gd name="connsiteX61" fmla="*/ 59798 w 717576"/>
              <a:gd name="connsiteY61" fmla="*/ 162576 h 524478"/>
              <a:gd name="connsiteX62" fmla="*/ 89386 w 717576"/>
              <a:gd name="connsiteY62" fmla="*/ 134545 h 524478"/>
              <a:gd name="connsiteX63" fmla="*/ 36065 w 717576"/>
              <a:gd name="connsiteY63" fmla="*/ 115584 h 524478"/>
              <a:gd name="connsiteX64" fmla="*/ 18654 w 717576"/>
              <a:gd name="connsiteY64" fmla="*/ 131741 h 524478"/>
              <a:gd name="connsiteX65" fmla="*/ 18654 w 717576"/>
              <a:gd name="connsiteY65" fmla="*/ 217497 h 524478"/>
              <a:gd name="connsiteX66" fmla="*/ 207687 w 717576"/>
              <a:gd name="connsiteY66" fmla="*/ 217497 h 524478"/>
              <a:gd name="connsiteX67" fmla="*/ 358166 w 717576"/>
              <a:gd name="connsiteY67" fmla="*/ 134226 h 524478"/>
              <a:gd name="connsiteX68" fmla="*/ 508646 w 717576"/>
              <a:gd name="connsiteY68" fmla="*/ 217497 h 524478"/>
              <a:gd name="connsiteX69" fmla="*/ 698922 w 717576"/>
              <a:gd name="connsiteY69" fmla="*/ 217497 h 524478"/>
              <a:gd name="connsiteX70" fmla="*/ 698922 w 717576"/>
              <a:gd name="connsiteY70" fmla="*/ 131741 h 524478"/>
              <a:gd name="connsiteX71" fmla="*/ 681511 w 717576"/>
              <a:gd name="connsiteY71" fmla="*/ 115584 h 524478"/>
              <a:gd name="connsiteX72" fmla="*/ 670318 w 717576"/>
              <a:gd name="connsiteY72" fmla="*/ 115584 h 524478"/>
              <a:gd name="connsiteX73" fmla="*/ 578289 w 717576"/>
              <a:gd name="connsiteY73" fmla="*/ 115584 h 524478"/>
              <a:gd name="connsiteX74" fmla="*/ 187789 w 717576"/>
              <a:gd name="connsiteY74" fmla="*/ 115584 h 524478"/>
              <a:gd name="connsiteX75" fmla="*/ 48502 w 717576"/>
              <a:gd name="connsiteY75" fmla="*/ 115584 h 524478"/>
              <a:gd name="connsiteX76" fmla="*/ 599431 w 717576"/>
              <a:gd name="connsiteY76" fmla="*/ 67113 h 524478"/>
              <a:gd name="connsiteX77" fmla="*/ 598187 w 717576"/>
              <a:gd name="connsiteY77" fmla="*/ 69599 h 524478"/>
              <a:gd name="connsiteX78" fmla="*/ 598187 w 717576"/>
              <a:gd name="connsiteY78" fmla="*/ 96941 h 524478"/>
              <a:gd name="connsiteX79" fmla="*/ 650420 w 717576"/>
              <a:gd name="connsiteY79" fmla="*/ 96941 h 524478"/>
              <a:gd name="connsiteX80" fmla="*/ 650420 w 717576"/>
              <a:gd name="connsiteY80" fmla="*/ 69599 h 524478"/>
              <a:gd name="connsiteX81" fmla="*/ 649176 w 717576"/>
              <a:gd name="connsiteY81" fmla="*/ 67113 h 524478"/>
              <a:gd name="connsiteX82" fmla="*/ 106953 w 717576"/>
              <a:gd name="connsiteY82" fmla="*/ 67113 h 524478"/>
              <a:gd name="connsiteX83" fmla="*/ 106953 w 717576"/>
              <a:gd name="connsiteY83" fmla="*/ 96941 h 524478"/>
              <a:gd name="connsiteX84" fmla="*/ 169134 w 717576"/>
              <a:gd name="connsiteY84" fmla="*/ 96941 h 524478"/>
              <a:gd name="connsiteX85" fmla="*/ 169134 w 717576"/>
              <a:gd name="connsiteY85" fmla="*/ 72084 h 524478"/>
              <a:gd name="connsiteX86" fmla="*/ 162916 w 717576"/>
              <a:gd name="connsiteY86" fmla="*/ 67113 h 524478"/>
              <a:gd name="connsiteX87" fmla="*/ 72131 w 717576"/>
              <a:gd name="connsiteY87" fmla="*/ 67113 h 524478"/>
              <a:gd name="connsiteX88" fmla="*/ 65913 w 717576"/>
              <a:gd name="connsiteY88" fmla="*/ 72084 h 524478"/>
              <a:gd name="connsiteX89" fmla="*/ 65913 w 717576"/>
              <a:gd name="connsiteY89" fmla="*/ 96941 h 524478"/>
              <a:gd name="connsiteX90" fmla="*/ 88298 w 717576"/>
              <a:gd name="connsiteY90" fmla="*/ 96941 h 524478"/>
              <a:gd name="connsiteX91" fmla="*/ 88298 w 717576"/>
              <a:gd name="connsiteY91" fmla="*/ 67113 h 524478"/>
              <a:gd name="connsiteX92" fmla="*/ 324588 w 717576"/>
              <a:gd name="connsiteY92" fmla="*/ 57170 h 524478"/>
              <a:gd name="connsiteX93" fmla="*/ 315883 w 717576"/>
              <a:gd name="connsiteY93" fmla="*/ 60899 h 524478"/>
              <a:gd name="connsiteX94" fmla="*/ 292254 w 717576"/>
              <a:gd name="connsiteY94" fmla="*/ 85756 h 524478"/>
              <a:gd name="connsiteX95" fmla="*/ 289767 w 717576"/>
              <a:gd name="connsiteY95" fmla="*/ 90727 h 524478"/>
              <a:gd name="connsiteX96" fmla="*/ 289767 w 717576"/>
              <a:gd name="connsiteY96" fmla="*/ 96941 h 524478"/>
              <a:gd name="connsiteX97" fmla="*/ 427810 w 717576"/>
              <a:gd name="connsiteY97" fmla="*/ 96941 h 524478"/>
              <a:gd name="connsiteX98" fmla="*/ 427810 w 717576"/>
              <a:gd name="connsiteY98" fmla="*/ 90727 h 524478"/>
              <a:gd name="connsiteX99" fmla="*/ 425322 w 717576"/>
              <a:gd name="connsiteY99" fmla="*/ 85756 h 524478"/>
              <a:gd name="connsiteX100" fmla="*/ 401693 w 717576"/>
              <a:gd name="connsiteY100" fmla="*/ 60899 h 524478"/>
              <a:gd name="connsiteX101" fmla="*/ 391744 w 717576"/>
              <a:gd name="connsiteY101" fmla="*/ 57170 h 524478"/>
              <a:gd name="connsiteX102" fmla="*/ 302203 w 717576"/>
              <a:gd name="connsiteY102" fmla="*/ 19885 h 524478"/>
              <a:gd name="connsiteX103" fmla="*/ 282305 w 717576"/>
              <a:gd name="connsiteY103" fmla="*/ 29828 h 524478"/>
              <a:gd name="connsiteX104" fmla="*/ 241265 w 717576"/>
              <a:gd name="connsiteY104" fmla="*/ 78299 h 524478"/>
              <a:gd name="connsiteX105" fmla="*/ 235047 w 717576"/>
              <a:gd name="connsiteY105" fmla="*/ 94456 h 524478"/>
              <a:gd name="connsiteX106" fmla="*/ 235047 w 717576"/>
              <a:gd name="connsiteY106" fmla="*/ 96941 h 524478"/>
              <a:gd name="connsiteX107" fmla="*/ 271112 w 717576"/>
              <a:gd name="connsiteY107" fmla="*/ 96941 h 524478"/>
              <a:gd name="connsiteX108" fmla="*/ 271112 w 717576"/>
              <a:gd name="connsiteY108" fmla="*/ 90727 h 524478"/>
              <a:gd name="connsiteX109" fmla="*/ 278574 w 717576"/>
              <a:gd name="connsiteY109" fmla="*/ 72084 h 524478"/>
              <a:gd name="connsiteX110" fmla="*/ 300959 w 717576"/>
              <a:gd name="connsiteY110" fmla="*/ 47228 h 524478"/>
              <a:gd name="connsiteX111" fmla="*/ 324588 w 717576"/>
              <a:gd name="connsiteY111" fmla="*/ 38528 h 524478"/>
              <a:gd name="connsiteX112" fmla="*/ 391744 w 717576"/>
              <a:gd name="connsiteY112" fmla="*/ 38528 h 524478"/>
              <a:gd name="connsiteX113" fmla="*/ 415373 w 717576"/>
              <a:gd name="connsiteY113" fmla="*/ 47228 h 524478"/>
              <a:gd name="connsiteX114" fmla="*/ 439003 w 717576"/>
              <a:gd name="connsiteY114" fmla="*/ 72084 h 524478"/>
              <a:gd name="connsiteX115" fmla="*/ 446464 w 717576"/>
              <a:gd name="connsiteY115" fmla="*/ 90727 h 524478"/>
              <a:gd name="connsiteX116" fmla="*/ 446464 w 717576"/>
              <a:gd name="connsiteY116" fmla="*/ 96941 h 524478"/>
              <a:gd name="connsiteX117" fmla="*/ 481286 w 717576"/>
              <a:gd name="connsiteY117" fmla="*/ 96941 h 524478"/>
              <a:gd name="connsiteX118" fmla="*/ 481286 w 717576"/>
              <a:gd name="connsiteY118" fmla="*/ 94456 h 524478"/>
              <a:gd name="connsiteX119" fmla="*/ 476312 w 717576"/>
              <a:gd name="connsiteY119" fmla="*/ 78299 h 524478"/>
              <a:gd name="connsiteX120" fmla="*/ 436515 w 717576"/>
              <a:gd name="connsiteY120" fmla="*/ 29828 h 524478"/>
              <a:gd name="connsiteX121" fmla="*/ 415373 w 717576"/>
              <a:gd name="connsiteY121" fmla="*/ 19885 h 524478"/>
              <a:gd name="connsiteX122" fmla="*/ 302203 w 717576"/>
              <a:gd name="connsiteY122" fmla="*/ 0 h 524478"/>
              <a:gd name="connsiteX123" fmla="*/ 415373 w 717576"/>
              <a:gd name="connsiteY123" fmla="*/ 0 h 524478"/>
              <a:gd name="connsiteX124" fmla="*/ 450195 w 717576"/>
              <a:gd name="connsiteY124" fmla="*/ 17399 h 524478"/>
              <a:gd name="connsiteX125" fmla="*/ 489991 w 717576"/>
              <a:gd name="connsiteY125" fmla="*/ 67113 h 524478"/>
              <a:gd name="connsiteX126" fmla="*/ 501184 w 717576"/>
              <a:gd name="connsiteY126" fmla="*/ 94456 h 524478"/>
              <a:gd name="connsiteX127" fmla="*/ 501184 w 717576"/>
              <a:gd name="connsiteY127" fmla="*/ 96941 h 524478"/>
              <a:gd name="connsiteX128" fmla="*/ 578289 w 717576"/>
              <a:gd name="connsiteY128" fmla="*/ 96941 h 524478"/>
              <a:gd name="connsiteX129" fmla="*/ 578289 w 717576"/>
              <a:gd name="connsiteY129" fmla="*/ 69599 h 524478"/>
              <a:gd name="connsiteX130" fmla="*/ 599431 w 717576"/>
              <a:gd name="connsiteY130" fmla="*/ 48470 h 524478"/>
              <a:gd name="connsiteX131" fmla="*/ 649176 w 717576"/>
              <a:gd name="connsiteY131" fmla="*/ 48470 h 524478"/>
              <a:gd name="connsiteX132" fmla="*/ 670318 w 717576"/>
              <a:gd name="connsiteY132" fmla="*/ 69599 h 524478"/>
              <a:gd name="connsiteX133" fmla="*/ 670318 w 717576"/>
              <a:gd name="connsiteY133" fmla="*/ 96941 h 524478"/>
              <a:gd name="connsiteX134" fmla="*/ 681511 w 717576"/>
              <a:gd name="connsiteY134" fmla="*/ 96941 h 524478"/>
              <a:gd name="connsiteX135" fmla="*/ 717576 w 717576"/>
              <a:gd name="connsiteY135" fmla="*/ 131741 h 524478"/>
              <a:gd name="connsiteX136" fmla="*/ 717576 w 717576"/>
              <a:gd name="connsiteY136" fmla="*/ 489679 h 524478"/>
              <a:gd name="connsiteX137" fmla="*/ 681511 w 717576"/>
              <a:gd name="connsiteY137" fmla="*/ 524478 h 524478"/>
              <a:gd name="connsiteX138" fmla="*/ 36065 w 717576"/>
              <a:gd name="connsiteY138" fmla="*/ 524478 h 524478"/>
              <a:gd name="connsiteX139" fmla="*/ 0 w 717576"/>
              <a:gd name="connsiteY139" fmla="*/ 489679 h 524478"/>
              <a:gd name="connsiteX140" fmla="*/ 0 w 717576"/>
              <a:gd name="connsiteY140" fmla="*/ 131741 h 524478"/>
              <a:gd name="connsiteX141" fmla="*/ 36065 w 717576"/>
              <a:gd name="connsiteY141" fmla="*/ 96941 h 524478"/>
              <a:gd name="connsiteX142" fmla="*/ 48502 w 717576"/>
              <a:gd name="connsiteY142" fmla="*/ 96941 h 524478"/>
              <a:gd name="connsiteX143" fmla="*/ 48502 w 717576"/>
              <a:gd name="connsiteY143" fmla="*/ 72084 h 524478"/>
              <a:gd name="connsiteX144" fmla="*/ 72131 w 717576"/>
              <a:gd name="connsiteY144" fmla="*/ 48470 h 524478"/>
              <a:gd name="connsiteX145" fmla="*/ 162916 w 717576"/>
              <a:gd name="connsiteY145" fmla="*/ 48470 h 524478"/>
              <a:gd name="connsiteX146" fmla="*/ 187789 w 717576"/>
              <a:gd name="connsiteY146" fmla="*/ 72084 h 524478"/>
              <a:gd name="connsiteX147" fmla="*/ 187789 w 717576"/>
              <a:gd name="connsiteY147" fmla="*/ 96941 h 524478"/>
              <a:gd name="connsiteX148" fmla="*/ 216392 w 717576"/>
              <a:gd name="connsiteY148" fmla="*/ 96941 h 524478"/>
              <a:gd name="connsiteX149" fmla="*/ 216392 w 717576"/>
              <a:gd name="connsiteY149" fmla="*/ 94456 h 524478"/>
              <a:gd name="connsiteX150" fmla="*/ 227585 w 717576"/>
              <a:gd name="connsiteY150" fmla="*/ 67113 h 524478"/>
              <a:gd name="connsiteX151" fmla="*/ 267381 w 717576"/>
              <a:gd name="connsiteY151" fmla="*/ 17399 h 524478"/>
              <a:gd name="connsiteX152" fmla="*/ 302203 w 717576"/>
              <a:gd name="connsiteY152" fmla="*/ 0 h 52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717576" h="524478">
                <a:moveTo>
                  <a:pt x="612774" y="458451"/>
                </a:moveTo>
                <a:lnTo>
                  <a:pt x="664163" y="458451"/>
                </a:lnTo>
                <a:cubicBezTo>
                  <a:pt x="669058" y="458451"/>
                  <a:pt x="672728" y="463123"/>
                  <a:pt x="672728" y="468963"/>
                </a:cubicBezTo>
                <a:cubicBezTo>
                  <a:pt x="672728" y="472466"/>
                  <a:pt x="669058" y="477138"/>
                  <a:pt x="664163" y="477138"/>
                </a:cubicBezTo>
                <a:lnTo>
                  <a:pt x="612774" y="477138"/>
                </a:lnTo>
                <a:cubicBezTo>
                  <a:pt x="607880" y="477138"/>
                  <a:pt x="604209" y="472466"/>
                  <a:pt x="604209" y="468963"/>
                </a:cubicBezTo>
                <a:cubicBezTo>
                  <a:pt x="604209" y="463123"/>
                  <a:pt x="607880" y="458451"/>
                  <a:pt x="612774" y="458451"/>
                </a:cubicBezTo>
                <a:close/>
                <a:moveTo>
                  <a:pt x="302297" y="239170"/>
                </a:moveTo>
                <a:cubicBezTo>
                  <a:pt x="307218" y="235461"/>
                  <a:pt x="312140" y="236697"/>
                  <a:pt x="315831" y="241643"/>
                </a:cubicBezTo>
                <a:cubicBezTo>
                  <a:pt x="319522" y="245353"/>
                  <a:pt x="318292" y="250299"/>
                  <a:pt x="313370" y="254008"/>
                </a:cubicBezTo>
                <a:cubicBezTo>
                  <a:pt x="296144" y="267610"/>
                  <a:pt x="286301" y="288630"/>
                  <a:pt x="286301" y="312123"/>
                </a:cubicBezTo>
                <a:cubicBezTo>
                  <a:pt x="286301" y="350455"/>
                  <a:pt x="318292" y="383840"/>
                  <a:pt x="357665" y="383840"/>
                </a:cubicBezTo>
                <a:cubicBezTo>
                  <a:pt x="363817" y="383840"/>
                  <a:pt x="367508" y="387549"/>
                  <a:pt x="367508" y="392495"/>
                </a:cubicBezTo>
                <a:cubicBezTo>
                  <a:pt x="367508" y="397441"/>
                  <a:pt x="363817" y="402387"/>
                  <a:pt x="357665" y="402387"/>
                </a:cubicBezTo>
                <a:cubicBezTo>
                  <a:pt x="308449" y="402387"/>
                  <a:pt x="267845" y="361583"/>
                  <a:pt x="267845" y="312123"/>
                </a:cubicBezTo>
                <a:cubicBezTo>
                  <a:pt x="267845" y="282447"/>
                  <a:pt x="280149" y="256481"/>
                  <a:pt x="302297" y="239170"/>
                </a:cubicBezTo>
                <a:close/>
                <a:moveTo>
                  <a:pt x="18654" y="236140"/>
                </a:moveTo>
                <a:lnTo>
                  <a:pt x="18654" y="489679"/>
                </a:lnTo>
                <a:cubicBezTo>
                  <a:pt x="18654" y="499621"/>
                  <a:pt x="26116" y="507078"/>
                  <a:pt x="36065" y="507078"/>
                </a:cubicBezTo>
                <a:lnTo>
                  <a:pt x="681511" y="507078"/>
                </a:lnTo>
                <a:cubicBezTo>
                  <a:pt x="691460" y="507078"/>
                  <a:pt x="698922" y="499621"/>
                  <a:pt x="698922" y="489679"/>
                </a:cubicBezTo>
                <a:lnTo>
                  <a:pt x="698922" y="236140"/>
                </a:lnTo>
                <a:lnTo>
                  <a:pt x="519839" y="236140"/>
                </a:lnTo>
                <a:cubicBezTo>
                  <a:pt x="531031" y="258511"/>
                  <a:pt x="536006" y="284610"/>
                  <a:pt x="536006" y="311953"/>
                </a:cubicBezTo>
                <a:cubicBezTo>
                  <a:pt x="536006" y="408894"/>
                  <a:pt x="456413" y="488436"/>
                  <a:pt x="358166" y="488436"/>
                </a:cubicBezTo>
                <a:cubicBezTo>
                  <a:pt x="259919" y="488436"/>
                  <a:pt x="180327" y="408894"/>
                  <a:pt x="180327" y="311953"/>
                </a:cubicBezTo>
                <a:cubicBezTo>
                  <a:pt x="180327" y="284610"/>
                  <a:pt x="186545" y="258511"/>
                  <a:pt x="197738" y="236140"/>
                </a:cubicBezTo>
                <a:close/>
                <a:moveTo>
                  <a:pt x="357854" y="220502"/>
                </a:moveTo>
                <a:cubicBezTo>
                  <a:pt x="363889" y="220502"/>
                  <a:pt x="367509" y="224020"/>
                  <a:pt x="367509" y="228710"/>
                </a:cubicBezTo>
                <a:cubicBezTo>
                  <a:pt x="367509" y="233400"/>
                  <a:pt x="363889" y="238090"/>
                  <a:pt x="357854" y="238090"/>
                </a:cubicBezTo>
                <a:cubicBezTo>
                  <a:pt x="351820" y="238090"/>
                  <a:pt x="345785" y="238090"/>
                  <a:pt x="339751" y="240435"/>
                </a:cubicBezTo>
                <a:cubicBezTo>
                  <a:pt x="338544" y="240435"/>
                  <a:pt x="338544" y="240435"/>
                  <a:pt x="337337" y="240435"/>
                </a:cubicBezTo>
                <a:cubicBezTo>
                  <a:pt x="333717" y="240435"/>
                  <a:pt x="330096" y="238090"/>
                  <a:pt x="328889" y="234573"/>
                </a:cubicBezTo>
                <a:cubicBezTo>
                  <a:pt x="327682" y="228710"/>
                  <a:pt x="330096" y="224020"/>
                  <a:pt x="334924" y="222847"/>
                </a:cubicBezTo>
                <a:cubicBezTo>
                  <a:pt x="343372" y="221675"/>
                  <a:pt x="350613" y="220502"/>
                  <a:pt x="357854" y="220502"/>
                </a:cubicBezTo>
                <a:close/>
                <a:moveTo>
                  <a:pt x="358169" y="201727"/>
                </a:moveTo>
                <a:cubicBezTo>
                  <a:pt x="298660" y="201727"/>
                  <a:pt x="249069" y="250077"/>
                  <a:pt x="249069" y="312064"/>
                </a:cubicBezTo>
                <a:cubicBezTo>
                  <a:pt x="249069" y="371572"/>
                  <a:pt x="298660" y="421162"/>
                  <a:pt x="358169" y="421162"/>
                </a:cubicBezTo>
                <a:cubicBezTo>
                  <a:pt x="418918" y="421162"/>
                  <a:pt x="467269" y="371572"/>
                  <a:pt x="467269" y="312064"/>
                </a:cubicBezTo>
                <a:cubicBezTo>
                  <a:pt x="467269" y="250077"/>
                  <a:pt x="418918" y="201727"/>
                  <a:pt x="358169" y="201727"/>
                </a:cubicBezTo>
                <a:close/>
                <a:moveTo>
                  <a:pt x="358169" y="183131"/>
                </a:moveTo>
                <a:cubicBezTo>
                  <a:pt x="428836" y="183131"/>
                  <a:pt x="487105" y="241399"/>
                  <a:pt x="487105" y="312064"/>
                </a:cubicBezTo>
                <a:cubicBezTo>
                  <a:pt x="487105" y="381490"/>
                  <a:pt x="428836" y="438518"/>
                  <a:pt x="358169" y="438518"/>
                </a:cubicBezTo>
                <a:cubicBezTo>
                  <a:pt x="287502" y="438518"/>
                  <a:pt x="230472" y="381490"/>
                  <a:pt x="230472" y="312064"/>
                </a:cubicBezTo>
                <a:cubicBezTo>
                  <a:pt x="230472" y="241399"/>
                  <a:pt x="287502" y="183131"/>
                  <a:pt x="358169" y="183131"/>
                </a:cubicBezTo>
                <a:close/>
                <a:moveTo>
                  <a:pt x="358166" y="152869"/>
                </a:moveTo>
                <a:cubicBezTo>
                  <a:pt x="271112" y="152869"/>
                  <a:pt x="200225" y="222468"/>
                  <a:pt x="200225" y="311953"/>
                </a:cubicBezTo>
                <a:cubicBezTo>
                  <a:pt x="200225" y="398952"/>
                  <a:pt x="271112" y="469793"/>
                  <a:pt x="358166" y="469793"/>
                </a:cubicBezTo>
                <a:cubicBezTo>
                  <a:pt x="446464" y="469793"/>
                  <a:pt x="517351" y="398952"/>
                  <a:pt x="517351" y="311953"/>
                </a:cubicBezTo>
                <a:cubicBezTo>
                  <a:pt x="517351" y="222468"/>
                  <a:pt x="446464" y="152869"/>
                  <a:pt x="358166" y="152869"/>
                </a:cubicBezTo>
                <a:close/>
                <a:moveTo>
                  <a:pt x="89386" y="152826"/>
                </a:moveTo>
                <a:cubicBezTo>
                  <a:pt x="83222" y="152826"/>
                  <a:pt x="78290" y="156482"/>
                  <a:pt x="78290" y="162576"/>
                </a:cubicBezTo>
                <a:cubicBezTo>
                  <a:pt x="78290" y="168669"/>
                  <a:pt x="83222" y="173544"/>
                  <a:pt x="89386" y="173544"/>
                </a:cubicBezTo>
                <a:lnTo>
                  <a:pt x="148561" y="173544"/>
                </a:lnTo>
                <a:cubicBezTo>
                  <a:pt x="154725" y="173544"/>
                  <a:pt x="158423" y="168669"/>
                  <a:pt x="158423" y="162576"/>
                </a:cubicBezTo>
                <a:cubicBezTo>
                  <a:pt x="158423" y="156482"/>
                  <a:pt x="154725" y="152826"/>
                  <a:pt x="148561" y="152826"/>
                </a:cubicBezTo>
                <a:close/>
                <a:moveTo>
                  <a:pt x="89386" y="134545"/>
                </a:moveTo>
                <a:lnTo>
                  <a:pt x="148561" y="134545"/>
                </a:lnTo>
                <a:cubicBezTo>
                  <a:pt x="164587" y="134545"/>
                  <a:pt x="178148" y="147951"/>
                  <a:pt x="178148" y="162576"/>
                </a:cubicBezTo>
                <a:cubicBezTo>
                  <a:pt x="178148" y="178419"/>
                  <a:pt x="164587" y="190606"/>
                  <a:pt x="148561" y="190606"/>
                </a:cubicBezTo>
                <a:lnTo>
                  <a:pt x="89386" y="190606"/>
                </a:lnTo>
                <a:cubicBezTo>
                  <a:pt x="72126" y="190606"/>
                  <a:pt x="59798" y="178419"/>
                  <a:pt x="59798" y="162576"/>
                </a:cubicBezTo>
                <a:cubicBezTo>
                  <a:pt x="59798" y="147951"/>
                  <a:pt x="72126" y="134545"/>
                  <a:pt x="89386" y="134545"/>
                </a:cubicBezTo>
                <a:close/>
                <a:moveTo>
                  <a:pt x="36065" y="115584"/>
                </a:moveTo>
                <a:cubicBezTo>
                  <a:pt x="26116" y="115584"/>
                  <a:pt x="18654" y="123041"/>
                  <a:pt x="18654" y="131741"/>
                </a:cubicBezTo>
                <a:lnTo>
                  <a:pt x="18654" y="217497"/>
                </a:lnTo>
                <a:lnTo>
                  <a:pt x="207687" y="217497"/>
                </a:lnTo>
                <a:cubicBezTo>
                  <a:pt x="238778" y="166541"/>
                  <a:pt x="294741" y="134226"/>
                  <a:pt x="358166" y="134226"/>
                </a:cubicBezTo>
                <a:cubicBezTo>
                  <a:pt x="422835" y="134226"/>
                  <a:pt x="478799" y="166541"/>
                  <a:pt x="508646" y="217497"/>
                </a:cubicBezTo>
                <a:lnTo>
                  <a:pt x="698922" y="217497"/>
                </a:lnTo>
                <a:lnTo>
                  <a:pt x="698922" y="131741"/>
                </a:lnTo>
                <a:cubicBezTo>
                  <a:pt x="698922" y="123041"/>
                  <a:pt x="691460" y="115584"/>
                  <a:pt x="681511" y="115584"/>
                </a:cubicBezTo>
                <a:lnTo>
                  <a:pt x="670318" y="115584"/>
                </a:lnTo>
                <a:lnTo>
                  <a:pt x="578289" y="115584"/>
                </a:lnTo>
                <a:lnTo>
                  <a:pt x="187789" y="115584"/>
                </a:lnTo>
                <a:lnTo>
                  <a:pt x="48502" y="115584"/>
                </a:lnTo>
                <a:close/>
                <a:moveTo>
                  <a:pt x="599431" y="67113"/>
                </a:moveTo>
                <a:cubicBezTo>
                  <a:pt x="598187" y="67113"/>
                  <a:pt x="598187" y="68356"/>
                  <a:pt x="598187" y="69599"/>
                </a:cubicBezTo>
                <a:lnTo>
                  <a:pt x="598187" y="96941"/>
                </a:lnTo>
                <a:lnTo>
                  <a:pt x="650420" y="96941"/>
                </a:lnTo>
                <a:lnTo>
                  <a:pt x="650420" y="69599"/>
                </a:lnTo>
                <a:cubicBezTo>
                  <a:pt x="650420" y="68356"/>
                  <a:pt x="650420" y="67113"/>
                  <a:pt x="649176" y="67113"/>
                </a:cubicBezTo>
                <a:close/>
                <a:moveTo>
                  <a:pt x="106953" y="67113"/>
                </a:moveTo>
                <a:lnTo>
                  <a:pt x="106953" y="96941"/>
                </a:lnTo>
                <a:lnTo>
                  <a:pt x="169134" y="96941"/>
                </a:lnTo>
                <a:lnTo>
                  <a:pt x="169134" y="72084"/>
                </a:lnTo>
                <a:cubicBezTo>
                  <a:pt x="169134" y="69599"/>
                  <a:pt x="166647" y="67113"/>
                  <a:pt x="162916" y="67113"/>
                </a:cubicBezTo>
                <a:close/>
                <a:moveTo>
                  <a:pt x="72131" y="67113"/>
                </a:moveTo>
                <a:cubicBezTo>
                  <a:pt x="68400" y="67113"/>
                  <a:pt x="65913" y="69599"/>
                  <a:pt x="65913" y="72084"/>
                </a:cubicBezTo>
                <a:lnTo>
                  <a:pt x="65913" y="96941"/>
                </a:lnTo>
                <a:lnTo>
                  <a:pt x="88298" y="96941"/>
                </a:lnTo>
                <a:lnTo>
                  <a:pt x="88298" y="67113"/>
                </a:lnTo>
                <a:close/>
                <a:moveTo>
                  <a:pt x="324588" y="57170"/>
                </a:moveTo>
                <a:cubicBezTo>
                  <a:pt x="320857" y="57170"/>
                  <a:pt x="317126" y="58413"/>
                  <a:pt x="315883" y="60899"/>
                </a:cubicBezTo>
                <a:lnTo>
                  <a:pt x="292254" y="85756"/>
                </a:lnTo>
                <a:cubicBezTo>
                  <a:pt x="289767" y="86998"/>
                  <a:pt x="289767" y="88241"/>
                  <a:pt x="289767" y="90727"/>
                </a:cubicBezTo>
                <a:lnTo>
                  <a:pt x="289767" y="96941"/>
                </a:lnTo>
                <a:lnTo>
                  <a:pt x="427810" y="96941"/>
                </a:lnTo>
                <a:lnTo>
                  <a:pt x="427810" y="90727"/>
                </a:lnTo>
                <a:cubicBezTo>
                  <a:pt x="427810" y="88241"/>
                  <a:pt x="427810" y="86998"/>
                  <a:pt x="425322" y="85756"/>
                </a:cubicBezTo>
                <a:lnTo>
                  <a:pt x="401693" y="60899"/>
                </a:lnTo>
                <a:cubicBezTo>
                  <a:pt x="400450" y="58413"/>
                  <a:pt x="395475" y="57170"/>
                  <a:pt x="391744" y="57170"/>
                </a:cubicBezTo>
                <a:close/>
                <a:moveTo>
                  <a:pt x="302203" y="19885"/>
                </a:moveTo>
                <a:cubicBezTo>
                  <a:pt x="293497" y="19885"/>
                  <a:pt x="286036" y="22371"/>
                  <a:pt x="282305" y="29828"/>
                </a:cubicBezTo>
                <a:lnTo>
                  <a:pt x="241265" y="78299"/>
                </a:lnTo>
                <a:cubicBezTo>
                  <a:pt x="237534" y="83270"/>
                  <a:pt x="235047" y="88241"/>
                  <a:pt x="235047" y="94456"/>
                </a:cubicBezTo>
                <a:lnTo>
                  <a:pt x="235047" y="96941"/>
                </a:lnTo>
                <a:lnTo>
                  <a:pt x="271112" y="96941"/>
                </a:lnTo>
                <a:lnTo>
                  <a:pt x="271112" y="90727"/>
                </a:lnTo>
                <a:cubicBezTo>
                  <a:pt x="271112" y="83270"/>
                  <a:pt x="273599" y="77056"/>
                  <a:pt x="278574" y="72084"/>
                </a:cubicBezTo>
                <a:lnTo>
                  <a:pt x="300959" y="47228"/>
                </a:lnTo>
                <a:cubicBezTo>
                  <a:pt x="307177" y="41013"/>
                  <a:pt x="315883" y="38528"/>
                  <a:pt x="324588" y="38528"/>
                </a:cubicBezTo>
                <a:lnTo>
                  <a:pt x="391744" y="38528"/>
                </a:lnTo>
                <a:cubicBezTo>
                  <a:pt x="401693" y="38528"/>
                  <a:pt x="409155" y="41013"/>
                  <a:pt x="415373" y="47228"/>
                </a:cubicBezTo>
                <a:lnTo>
                  <a:pt x="439003" y="72084"/>
                </a:lnTo>
                <a:cubicBezTo>
                  <a:pt x="443977" y="77056"/>
                  <a:pt x="446464" y="83270"/>
                  <a:pt x="446464" y="90727"/>
                </a:cubicBezTo>
                <a:lnTo>
                  <a:pt x="446464" y="96941"/>
                </a:lnTo>
                <a:lnTo>
                  <a:pt x="481286" y="96941"/>
                </a:lnTo>
                <a:lnTo>
                  <a:pt x="481286" y="94456"/>
                </a:lnTo>
                <a:cubicBezTo>
                  <a:pt x="481286" y="88241"/>
                  <a:pt x="480042" y="83270"/>
                  <a:pt x="476312" y="78299"/>
                </a:cubicBezTo>
                <a:lnTo>
                  <a:pt x="436515" y="29828"/>
                </a:lnTo>
                <a:cubicBezTo>
                  <a:pt x="430297" y="22371"/>
                  <a:pt x="422835" y="19885"/>
                  <a:pt x="415373" y="19885"/>
                </a:cubicBezTo>
                <a:close/>
                <a:moveTo>
                  <a:pt x="302203" y="0"/>
                </a:moveTo>
                <a:lnTo>
                  <a:pt x="415373" y="0"/>
                </a:lnTo>
                <a:cubicBezTo>
                  <a:pt x="429053" y="0"/>
                  <a:pt x="441490" y="6214"/>
                  <a:pt x="450195" y="17399"/>
                </a:cubicBezTo>
                <a:lnTo>
                  <a:pt x="489991" y="67113"/>
                </a:lnTo>
                <a:cubicBezTo>
                  <a:pt x="497453" y="74570"/>
                  <a:pt x="501184" y="84513"/>
                  <a:pt x="501184" y="94456"/>
                </a:cubicBezTo>
                <a:lnTo>
                  <a:pt x="501184" y="96941"/>
                </a:lnTo>
                <a:lnTo>
                  <a:pt x="578289" y="96941"/>
                </a:lnTo>
                <a:lnTo>
                  <a:pt x="578289" y="69599"/>
                </a:lnTo>
                <a:cubicBezTo>
                  <a:pt x="578289" y="58413"/>
                  <a:pt x="586995" y="48470"/>
                  <a:pt x="599431" y="48470"/>
                </a:cubicBezTo>
                <a:lnTo>
                  <a:pt x="649176" y="48470"/>
                </a:lnTo>
                <a:cubicBezTo>
                  <a:pt x="659125" y="48470"/>
                  <a:pt x="670318" y="58413"/>
                  <a:pt x="670318" y="69599"/>
                </a:cubicBezTo>
                <a:lnTo>
                  <a:pt x="670318" y="96941"/>
                </a:lnTo>
                <a:lnTo>
                  <a:pt x="681511" y="96941"/>
                </a:lnTo>
                <a:cubicBezTo>
                  <a:pt x="701409" y="96941"/>
                  <a:pt x="717576" y="113098"/>
                  <a:pt x="717576" y="131741"/>
                </a:cubicBezTo>
                <a:lnTo>
                  <a:pt x="717576" y="489679"/>
                </a:lnTo>
                <a:cubicBezTo>
                  <a:pt x="717576" y="509564"/>
                  <a:pt x="701409" y="524478"/>
                  <a:pt x="681511" y="524478"/>
                </a:cubicBezTo>
                <a:lnTo>
                  <a:pt x="36065" y="524478"/>
                </a:lnTo>
                <a:cubicBezTo>
                  <a:pt x="16167" y="524478"/>
                  <a:pt x="0" y="509564"/>
                  <a:pt x="0" y="489679"/>
                </a:cubicBezTo>
                <a:lnTo>
                  <a:pt x="0" y="131741"/>
                </a:lnTo>
                <a:cubicBezTo>
                  <a:pt x="0" y="113098"/>
                  <a:pt x="16167" y="96941"/>
                  <a:pt x="36065" y="96941"/>
                </a:cubicBezTo>
                <a:lnTo>
                  <a:pt x="48502" y="96941"/>
                </a:lnTo>
                <a:lnTo>
                  <a:pt x="48502" y="72084"/>
                </a:lnTo>
                <a:cubicBezTo>
                  <a:pt x="48502" y="59656"/>
                  <a:pt x="58451" y="48470"/>
                  <a:pt x="72131" y="48470"/>
                </a:cubicBezTo>
                <a:lnTo>
                  <a:pt x="162916" y="48470"/>
                </a:lnTo>
                <a:cubicBezTo>
                  <a:pt x="176596" y="48470"/>
                  <a:pt x="187789" y="59656"/>
                  <a:pt x="187789" y="72084"/>
                </a:cubicBezTo>
                <a:lnTo>
                  <a:pt x="187789" y="96941"/>
                </a:lnTo>
                <a:lnTo>
                  <a:pt x="216392" y="96941"/>
                </a:lnTo>
                <a:lnTo>
                  <a:pt x="216392" y="94456"/>
                </a:lnTo>
                <a:cubicBezTo>
                  <a:pt x="216392" y="84513"/>
                  <a:pt x="220123" y="74570"/>
                  <a:pt x="227585" y="67113"/>
                </a:cubicBezTo>
                <a:lnTo>
                  <a:pt x="267381" y="17399"/>
                </a:lnTo>
                <a:cubicBezTo>
                  <a:pt x="276087" y="6214"/>
                  <a:pt x="288523" y="0"/>
                  <a:pt x="30220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05B9ED64-37A7-49F4-B5E5-7E41D484A597}"/>
              </a:ext>
            </a:extLst>
          </p:cNvPr>
          <p:cNvSpPr/>
          <p:nvPr/>
        </p:nvSpPr>
        <p:spPr>
          <a:xfrm>
            <a:off x="3800607" y="7783609"/>
            <a:ext cx="694210" cy="678971"/>
          </a:xfrm>
          <a:custGeom>
            <a:avLst/>
            <a:gdLst>
              <a:gd name="connsiteX0" fmla="*/ 352068 w 694210"/>
              <a:gd name="connsiteY0" fmla="*/ 639002 h 678971"/>
              <a:gd name="connsiteX1" fmla="*/ 365391 w 694210"/>
              <a:gd name="connsiteY1" fmla="*/ 639002 h 678971"/>
              <a:gd name="connsiteX2" fmla="*/ 365391 w 694210"/>
              <a:gd name="connsiteY2" fmla="*/ 651114 h 678971"/>
              <a:gd name="connsiteX3" fmla="*/ 339956 w 694210"/>
              <a:gd name="connsiteY3" fmla="*/ 676549 h 678971"/>
              <a:gd name="connsiteX4" fmla="*/ 332689 w 694210"/>
              <a:gd name="connsiteY4" fmla="*/ 678971 h 678971"/>
              <a:gd name="connsiteX5" fmla="*/ 326633 w 694210"/>
              <a:gd name="connsiteY5" fmla="*/ 676549 h 678971"/>
              <a:gd name="connsiteX6" fmla="*/ 326633 w 694210"/>
              <a:gd name="connsiteY6" fmla="*/ 663225 h 678971"/>
              <a:gd name="connsiteX7" fmla="*/ 457719 w 694210"/>
              <a:gd name="connsiteY7" fmla="*/ 531951 h 678971"/>
              <a:gd name="connsiteX8" fmla="*/ 471247 w 694210"/>
              <a:gd name="connsiteY8" fmla="*/ 531951 h 678971"/>
              <a:gd name="connsiteX9" fmla="*/ 471247 w 694210"/>
              <a:gd name="connsiteY9" fmla="*/ 546709 h 678971"/>
              <a:gd name="connsiteX10" fmla="*/ 392538 w 694210"/>
              <a:gd name="connsiteY10" fmla="*/ 624187 h 678971"/>
              <a:gd name="connsiteX11" fmla="*/ 386389 w 694210"/>
              <a:gd name="connsiteY11" fmla="*/ 626647 h 678971"/>
              <a:gd name="connsiteX12" fmla="*/ 380240 w 694210"/>
              <a:gd name="connsiteY12" fmla="*/ 624187 h 678971"/>
              <a:gd name="connsiteX13" fmla="*/ 380240 w 694210"/>
              <a:gd name="connsiteY13" fmla="*/ 610659 h 678971"/>
              <a:gd name="connsiteX14" fmla="*/ 460276 w 694210"/>
              <a:gd name="connsiteY14" fmla="*/ 444720 h 678971"/>
              <a:gd name="connsiteX15" fmla="*/ 473751 w 694210"/>
              <a:gd name="connsiteY15" fmla="*/ 444720 h 678971"/>
              <a:gd name="connsiteX16" fmla="*/ 473751 w 694210"/>
              <a:gd name="connsiteY16" fmla="*/ 458195 h 678971"/>
              <a:gd name="connsiteX17" fmla="*/ 417400 w 694210"/>
              <a:gd name="connsiteY17" fmla="*/ 514547 h 678971"/>
              <a:gd name="connsiteX18" fmla="*/ 411274 w 694210"/>
              <a:gd name="connsiteY18" fmla="*/ 515772 h 678971"/>
              <a:gd name="connsiteX19" fmla="*/ 405149 w 694210"/>
              <a:gd name="connsiteY19" fmla="*/ 514547 h 678971"/>
              <a:gd name="connsiteX20" fmla="*/ 405149 w 694210"/>
              <a:gd name="connsiteY20" fmla="*/ 501071 h 678971"/>
              <a:gd name="connsiteX21" fmla="*/ 40523 w 694210"/>
              <a:gd name="connsiteY21" fmla="*/ 326358 h 678971"/>
              <a:gd name="connsiteX22" fmla="*/ 53928 w 694210"/>
              <a:gd name="connsiteY22" fmla="*/ 326358 h 678971"/>
              <a:gd name="connsiteX23" fmla="*/ 53928 w 694210"/>
              <a:gd name="connsiteY23" fmla="*/ 339770 h 678971"/>
              <a:gd name="connsiteX24" fmla="*/ 14929 w 694210"/>
              <a:gd name="connsiteY24" fmla="*/ 378787 h 678971"/>
              <a:gd name="connsiteX25" fmla="*/ 8836 w 694210"/>
              <a:gd name="connsiteY25" fmla="*/ 381226 h 678971"/>
              <a:gd name="connsiteX26" fmla="*/ 2742 w 694210"/>
              <a:gd name="connsiteY26" fmla="*/ 378787 h 678971"/>
              <a:gd name="connsiteX27" fmla="*/ 2742 w 694210"/>
              <a:gd name="connsiteY27" fmla="*/ 365375 h 678971"/>
              <a:gd name="connsiteX28" fmla="*/ 132600 w 694210"/>
              <a:gd name="connsiteY28" fmla="*/ 234186 h 678971"/>
              <a:gd name="connsiteX29" fmla="*/ 146099 w 694210"/>
              <a:gd name="connsiteY29" fmla="*/ 234186 h 678971"/>
              <a:gd name="connsiteX30" fmla="*/ 146099 w 694210"/>
              <a:gd name="connsiteY30" fmla="*/ 247688 h 678971"/>
              <a:gd name="connsiteX31" fmla="*/ 81058 w 694210"/>
              <a:gd name="connsiteY31" fmla="*/ 312744 h 678971"/>
              <a:gd name="connsiteX32" fmla="*/ 74922 w 694210"/>
              <a:gd name="connsiteY32" fmla="*/ 315199 h 678971"/>
              <a:gd name="connsiteX33" fmla="*/ 68786 w 694210"/>
              <a:gd name="connsiteY33" fmla="*/ 312744 h 678971"/>
              <a:gd name="connsiteX34" fmla="*/ 68786 w 694210"/>
              <a:gd name="connsiteY34" fmla="*/ 299242 h 678971"/>
              <a:gd name="connsiteX35" fmla="*/ 234739 w 694210"/>
              <a:gd name="connsiteY35" fmla="*/ 218010 h 678971"/>
              <a:gd name="connsiteX36" fmla="*/ 248252 w 694210"/>
              <a:gd name="connsiteY36" fmla="*/ 218010 h 678971"/>
              <a:gd name="connsiteX37" fmla="*/ 248252 w 694210"/>
              <a:gd name="connsiteY37" fmla="*/ 232749 h 678971"/>
              <a:gd name="connsiteX38" fmla="*/ 178228 w 694210"/>
              <a:gd name="connsiteY38" fmla="*/ 301530 h 678971"/>
              <a:gd name="connsiteX39" fmla="*/ 170857 w 694210"/>
              <a:gd name="connsiteY39" fmla="*/ 303987 h 678971"/>
              <a:gd name="connsiteX40" fmla="*/ 164715 w 694210"/>
              <a:gd name="connsiteY40" fmla="*/ 301530 h 678971"/>
              <a:gd name="connsiteX41" fmla="*/ 164715 w 694210"/>
              <a:gd name="connsiteY41" fmla="*/ 288020 h 678971"/>
              <a:gd name="connsiteX42" fmla="*/ 640752 w 694210"/>
              <a:gd name="connsiteY42" fmla="*/ 18817 h 678971"/>
              <a:gd name="connsiteX43" fmla="*/ 615888 w 694210"/>
              <a:gd name="connsiteY43" fmla="*/ 29850 h 678971"/>
              <a:gd name="connsiteX44" fmla="*/ 485350 w 694210"/>
              <a:gd name="connsiteY44" fmla="*/ 160385 h 678971"/>
              <a:gd name="connsiteX45" fmla="*/ 456756 w 694210"/>
              <a:gd name="connsiteY45" fmla="*/ 166601 h 678971"/>
              <a:gd name="connsiteX46" fmla="*/ 366001 w 694210"/>
              <a:gd name="connsiteY46" fmla="*/ 131791 h 678971"/>
              <a:gd name="connsiteX47" fmla="*/ 364757 w 694210"/>
              <a:gd name="connsiteY47" fmla="*/ 131791 h 678971"/>
              <a:gd name="connsiteX48" fmla="*/ 275246 w 694210"/>
              <a:gd name="connsiteY48" fmla="*/ 96982 h 678971"/>
              <a:gd name="connsiteX49" fmla="*/ 174545 w 694210"/>
              <a:gd name="connsiteY49" fmla="*/ 59687 h 678971"/>
              <a:gd name="connsiteX50" fmla="*/ 163356 w 694210"/>
              <a:gd name="connsiteY50" fmla="*/ 62173 h 678971"/>
              <a:gd name="connsiteX51" fmla="*/ 152167 w 694210"/>
              <a:gd name="connsiteY51" fmla="*/ 72119 h 678971"/>
              <a:gd name="connsiteX52" fmla="*/ 152167 w 694210"/>
              <a:gd name="connsiteY52" fmla="*/ 79578 h 678971"/>
              <a:gd name="connsiteX53" fmla="*/ 366001 w 694210"/>
              <a:gd name="connsiteY53" fmla="*/ 236219 h 678971"/>
              <a:gd name="connsiteX54" fmla="*/ 377190 w 694210"/>
              <a:gd name="connsiteY54" fmla="*/ 256110 h 678971"/>
              <a:gd name="connsiteX55" fmla="*/ 369730 w 694210"/>
              <a:gd name="connsiteY55" fmla="*/ 276001 h 678971"/>
              <a:gd name="connsiteX56" fmla="*/ 232976 w 694210"/>
              <a:gd name="connsiteY56" fmla="*/ 412752 h 678971"/>
              <a:gd name="connsiteX57" fmla="*/ 208112 w 694210"/>
              <a:gd name="connsiteY57" fmla="*/ 420211 h 678971"/>
              <a:gd name="connsiteX58" fmla="*/ 128546 w 694210"/>
              <a:gd name="connsiteY58" fmla="*/ 401563 h 678971"/>
              <a:gd name="connsiteX59" fmla="*/ 126060 w 694210"/>
              <a:gd name="connsiteY59" fmla="*/ 401563 h 678971"/>
              <a:gd name="connsiteX60" fmla="*/ 116114 w 694210"/>
              <a:gd name="connsiteY60" fmla="*/ 410265 h 678971"/>
              <a:gd name="connsiteX61" fmla="*/ 111141 w 694210"/>
              <a:gd name="connsiteY61" fmla="*/ 432643 h 678971"/>
              <a:gd name="connsiteX62" fmla="*/ 112384 w 694210"/>
              <a:gd name="connsiteY62" fmla="*/ 438858 h 678971"/>
              <a:gd name="connsiteX63" fmla="*/ 117357 w 694210"/>
              <a:gd name="connsiteY63" fmla="*/ 443831 h 678971"/>
              <a:gd name="connsiteX64" fmla="*/ 189464 w 694210"/>
              <a:gd name="connsiteY64" fmla="*/ 459993 h 678971"/>
              <a:gd name="connsiteX65" fmla="*/ 231733 w 694210"/>
              <a:gd name="connsiteY65" fmla="*/ 503504 h 678971"/>
              <a:gd name="connsiteX66" fmla="*/ 242922 w 694210"/>
              <a:gd name="connsiteY66" fmla="*/ 566907 h 678971"/>
              <a:gd name="connsiteX67" fmla="*/ 254111 w 694210"/>
              <a:gd name="connsiteY67" fmla="*/ 574366 h 678971"/>
              <a:gd name="connsiteX68" fmla="*/ 277732 w 694210"/>
              <a:gd name="connsiteY68" fmla="*/ 571880 h 678971"/>
              <a:gd name="connsiteX69" fmla="*/ 285191 w 694210"/>
              <a:gd name="connsiteY69" fmla="*/ 559448 h 678971"/>
              <a:gd name="connsiteX70" fmla="*/ 272759 w 694210"/>
              <a:gd name="connsiteY70" fmla="*/ 487343 h 678971"/>
              <a:gd name="connsiteX71" fmla="*/ 280219 w 694210"/>
              <a:gd name="connsiteY71" fmla="*/ 463722 h 678971"/>
              <a:gd name="connsiteX72" fmla="*/ 418216 w 694210"/>
              <a:gd name="connsiteY72" fmla="*/ 324485 h 678971"/>
              <a:gd name="connsiteX73" fmla="*/ 439351 w 694210"/>
              <a:gd name="connsiteY73" fmla="*/ 317026 h 678971"/>
              <a:gd name="connsiteX74" fmla="*/ 457999 w 694210"/>
              <a:gd name="connsiteY74" fmla="*/ 328215 h 678971"/>
              <a:gd name="connsiteX75" fmla="*/ 614644 w 694210"/>
              <a:gd name="connsiteY75" fmla="*/ 542043 h 678971"/>
              <a:gd name="connsiteX76" fmla="*/ 622104 w 694210"/>
              <a:gd name="connsiteY76" fmla="*/ 542043 h 678971"/>
              <a:gd name="connsiteX77" fmla="*/ 633293 w 694210"/>
              <a:gd name="connsiteY77" fmla="*/ 530855 h 678971"/>
              <a:gd name="connsiteX78" fmla="*/ 634536 w 694210"/>
              <a:gd name="connsiteY78" fmla="*/ 519666 h 678971"/>
              <a:gd name="connsiteX79" fmla="*/ 634536 w 694210"/>
              <a:gd name="connsiteY79" fmla="*/ 518422 h 678971"/>
              <a:gd name="connsiteX80" fmla="*/ 527619 w 694210"/>
              <a:gd name="connsiteY80" fmla="*/ 237462 h 678971"/>
              <a:gd name="connsiteX81" fmla="*/ 533835 w 694210"/>
              <a:gd name="connsiteY81" fmla="*/ 210112 h 678971"/>
              <a:gd name="connsiteX82" fmla="*/ 665616 w 694210"/>
              <a:gd name="connsiteY82" fmla="*/ 78334 h 678971"/>
              <a:gd name="connsiteX83" fmla="*/ 675562 w 694210"/>
              <a:gd name="connsiteY83" fmla="*/ 52228 h 678971"/>
              <a:gd name="connsiteX84" fmla="*/ 665616 w 694210"/>
              <a:gd name="connsiteY84" fmla="*/ 27364 h 678971"/>
              <a:gd name="connsiteX85" fmla="*/ 640752 w 694210"/>
              <a:gd name="connsiteY85" fmla="*/ 18817 h 678971"/>
              <a:gd name="connsiteX86" fmla="*/ 640130 w 694210"/>
              <a:gd name="connsiteY86" fmla="*/ 14 h 678971"/>
              <a:gd name="connsiteX87" fmla="*/ 678048 w 694210"/>
              <a:gd name="connsiteY87" fmla="*/ 13689 h 678971"/>
              <a:gd name="connsiteX88" fmla="*/ 694210 w 694210"/>
              <a:gd name="connsiteY88" fmla="*/ 52228 h 678971"/>
              <a:gd name="connsiteX89" fmla="*/ 679292 w 694210"/>
              <a:gd name="connsiteY89" fmla="*/ 90766 h 678971"/>
              <a:gd name="connsiteX90" fmla="*/ 547511 w 694210"/>
              <a:gd name="connsiteY90" fmla="*/ 222544 h 678971"/>
              <a:gd name="connsiteX91" fmla="*/ 545024 w 694210"/>
              <a:gd name="connsiteY91" fmla="*/ 231246 h 678971"/>
              <a:gd name="connsiteX92" fmla="*/ 574861 w 694210"/>
              <a:gd name="connsiteY92" fmla="*/ 308324 h 678971"/>
              <a:gd name="connsiteX93" fmla="*/ 595996 w 694210"/>
              <a:gd name="connsiteY93" fmla="*/ 287190 h 678971"/>
              <a:gd name="connsiteX94" fmla="*/ 608428 w 694210"/>
              <a:gd name="connsiteY94" fmla="*/ 287190 h 678971"/>
              <a:gd name="connsiteX95" fmla="*/ 608428 w 694210"/>
              <a:gd name="connsiteY95" fmla="*/ 300865 h 678971"/>
              <a:gd name="connsiteX96" fmla="*/ 581077 w 694210"/>
              <a:gd name="connsiteY96" fmla="*/ 328215 h 678971"/>
              <a:gd name="connsiteX97" fmla="*/ 608428 w 694210"/>
              <a:gd name="connsiteY97" fmla="*/ 399077 h 678971"/>
              <a:gd name="connsiteX98" fmla="*/ 627077 w 694210"/>
              <a:gd name="connsiteY98" fmla="*/ 380429 h 678971"/>
              <a:gd name="connsiteX99" fmla="*/ 639509 w 694210"/>
              <a:gd name="connsiteY99" fmla="*/ 380429 h 678971"/>
              <a:gd name="connsiteX100" fmla="*/ 639509 w 694210"/>
              <a:gd name="connsiteY100" fmla="*/ 394104 h 678971"/>
              <a:gd name="connsiteX101" fmla="*/ 615888 w 694210"/>
              <a:gd name="connsiteY101" fmla="*/ 417724 h 678971"/>
              <a:gd name="connsiteX102" fmla="*/ 651941 w 694210"/>
              <a:gd name="connsiteY102" fmla="*/ 512206 h 678971"/>
              <a:gd name="connsiteX103" fmla="*/ 645725 w 694210"/>
              <a:gd name="connsiteY103" fmla="*/ 543287 h 678971"/>
              <a:gd name="connsiteX104" fmla="*/ 634536 w 694210"/>
              <a:gd name="connsiteY104" fmla="*/ 554475 h 678971"/>
              <a:gd name="connsiteX105" fmla="*/ 600969 w 694210"/>
              <a:gd name="connsiteY105" fmla="*/ 554475 h 678971"/>
              <a:gd name="connsiteX106" fmla="*/ 599726 w 694210"/>
              <a:gd name="connsiteY106" fmla="*/ 553232 h 678971"/>
              <a:gd name="connsiteX107" fmla="*/ 443080 w 694210"/>
              <a:gd name="connsiteY107" fmla="*/ 339404 h 678971"/>
              <a:gd name="connsiteX108" fmla="*/ 438108 w 694210"/>
              <a:gd name="connsiteY108" fmla="*/ 335674 h 678971"/>
              <a:gd name="connsiteX109" fmla="*/ 431891 w 694210"/>
              <a:gd name="connsiteY109" fmla="*/ 338160 h 678971"/>
              <a:gd name="connsiteX110" fmla="*/ 293894 w 694210"/>
              <a:gd name="connsiteY110" fmla="*/ 476154 h 678971"/>
              <a:gd name="connsiteX111" fmla="*/ 291408 w 694210"/>
              <a:gd name="connsiteY111" fmla="*/ 482370 h 678971"/>
              <a:gd name="connsiteX112" fmla="*/ 303840 w 694210"/>
              <a:gd name="connsiteY112" fmla="*/ 555718 h 678971"/>
              <a:gd name="connsiteX113" fmla="*/ 280219 w 694210"/>
              <a:gd name="connsiteY113" fmla="*/ 589284 h 678971"/>
              <a:gd name="connsiteX114" fmla="*/ 257841 w 694210"/>
              <a:gd name="connsiteY114" fmla="*/ 593014 h 678971"/>
              <a:gd name="connsiteX115" fmla="*/ 251625 w 694210"/>
              <a:gd name="connsiteY115" fmla="*/ 594257 h 678971"/>
              <a:gd name="connsiteX116" fmla="*/ 224274 w 694210"/>
              <a:gd name="connsiteY116" fmla="*/ 570637 h 678971"/>
              <a:gd name="connsiteX117" fmla="*/ 213085 w 694210"/>
              <a:gd name="connsiteY117" fmla="*/ 507234 h 678971"/>
              <a:gd name="connsiteX118" fmla="*/ 185734 w 694210"/>
              <a:gd name="connsiteY118" fmla="*/ 478640 h 678971"/>
              <a:gd name="connsiteX119" fmla="*/ 113628 w 694210"/>
              <a:gd name="connsiteY119" fmla="*/ 462479 h 678971"/>
              <a:gd name="connsiteX120" fmla="*/ 92493 w 694210"/>
              <a:gd name="connsiteY120" fmla="*/ 428913 h 678971"/>
              <a:gd name="connsiteX121" fmla="*/ 97466 w 694210"/>
              <a:gd name="connsiteY121" fmla="*/ 405292 h 678971"/>
              <a:gd name="connsiteX122" fmla="*/ 132276 w 694210"/>
              <a:gd name="connsiteY122" fmla="*/ 382915 h 678971"/>
              <a:gd name="connsiteX123" fmla="*/ 211842 w 694210"/>
              <a:gd name="connsiteY123" fmla="*/ 401563 h 678971"/>
              <a:gd name="connsiteX124" fmla="*/ 219301 w 694210"/>
              <a:gd name="connsiteY124" fmla="*/ 399077 h 678971"/>
              <a:gd name="connsiteX125" fmla="*/ 356055 w 694210"/>
              <a:gd name="connsiteY125" fmla="*/ 263569 h 678971"/>
              <a:gd name="connsiteX126" fmla="*/ 358541 w 694210"/>
              <a:gd name="connsiteY126" fmla="*/ 256110 h 678971"/>
              <a:gd name="connsiteX127" fmla="*/ 354812 w 694210"/>
              <a:gd name="connsiteY127" fmla="*/ 251137 h 678971"/>
              <a:gd name="connsiteX128" fmla="*/ 138492 w 694210"/>
              <a:gd name="connsiteY128" fmla="*/ 93253 h 678971"/>
              <a:gd name="connsiteX129" fmla="*/ 138492 w 694210"/>
              <a:gd name="connsiteY129" fmla="*/ 59687 h 678971"/>
              <a:gd name="connsiteX130" fmla="*/ 150924 w 694210"/>
              <a:gd name="connsiteY130" fmla="*/ 48498 h 678971"/>
              <a:gd name="connsiteX131" fmla="*/ 182004 w 694210"/>
              <a:gd name="connsiteY131" fmla="*/ 42282 h 678971"/>
              <a:gd name="connsiteX132" fmla="*/ 276489 w 694210"/>
              <a:gd name="connsiteY132" fmla="*/ 78334 h 678971"/>
              <a:gd name="connsiteX133" fmla="*/ 300110 w 694210"/>
              <a:gd name="connsiteY133" fmla="*/ 53471 h 678971"/>
              <a:gd name="connsiteX134" fmla="*/ 313785 w 694210"/>
              <a:gd name="connsiteY134" fmla="*/ 53471 h 678971"/>
              <a:gd name="connsiteX135" fmla="*/ 313785 w 694210"/>
              <a:gd name="connsiteY135" fmla="*/ 67146 h 678971"/>
              <a:gd name="connsiteX136" fmla="*/ 295137 w 694210"/>
              <a:gd name="connsiteY136" fmla="*/ 85794 h 678971"/>
              <a:gd name="connsiteX137" fmla="*/ 366001 w 694210"/>
              <a:gd name="connsiteY137" fmla="*/ 113144 h 678971"/>
              <a:gd name="connsiteX138" fmla="*/ 393352 w 694210"/>
              <a:gd name="connsiteY138" fmla="*/ 85794 h 678971"/>
              <a:gd name="connsiteX139" fmla="*/ 407027 w 694210"/>
              <a:gd name="connsiteY139" fmla="*/ 85794 h 678971"/>
              <a:gd name="connsiteX140" fmla="*/ 407027 w 694210"/>
              <a:gd name="connsiteY140" fmla="*/ 98225 h 678971"/>
              <a:gd name="connsiteX141" fmla="*/ 385892 w 694210"/>
              <a:gd name="connsiteY141" fmla="*/ 119360 h 678971"/>
              <a:gd name="connsiteX142" fmla="*/ 462972 w 694210"/>
              <a:gd name="connsiteY142" fmla="*/ 149196 h 678971"/>
              <a:gd name="connsiteX143" fmla="*/ 471674 w 694210"/>
              <a:gd name="connsiteY143" fmla="*/ 147953 h 678971"/>
              <a:gd name="connsiteX144" fmla="*/ 602212 w 694210"/>
              <a:gd name="connsiteY144" fmla="*/ 16175 h 678971"/>
              <a:gd name="connsiteX145" fmla="*/ 640130 w 694210"/>
              <a:gd name="connsiteY145" fmla="*/ 14 h 6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694210" h="678971">
                <a:moveTo>
                  <a:pt x="352068" y="639002"/>
                </a:moveTo>
                <a:cubicBezTo>
                  <a:pt x="355702" y="634157"/>
                  <a:pt x="361758" y="634157"/>
                  <a:pt x="365391" y="639002"/>
                </a:cubicBezTo>
                <a:cubicBezTo>
                  <a:pt x="369025" y="641424"/>
                  <a:pt x="369025" y="647480"/>
                  <a:pt x="365391" y="651114"/>
                </a:cubicBezTo>
                <a:lnTo>
                  <a:pt x="339956" y="676549"/>
                </a:lnTo>
                <a:cubicBezTo>
                  <a:pt x="338745" y="678971"/>
                  <a:pt x="335112" y="678971"/>
                  <a:pt x="332689" y="678971"/>
                </a:cubicBezTo>
                <a:cubicBezTo>
                  <a:pt x="330267" y="678971"/>
                  <a:pt x="329056" y="678971"/>
                  <a:pt x="326633" y="676549"/>
                </a:cubicBezTo>
                <a:cubicBezTo>
                  <a:pt x="323000" y="672915"/>
                  <a:pt x="323000" y="666859"/>
                  <a:pt x="326633" y="663225"/>
                </a:cubicBezTo>
                <a:close/>
                <a:moveTo>
                  <a:pt x="457719" y="531951"/>
                </a:moveTo>
                <a:cubicBezTo>
                  <a:pt x="461408" y="530721"/>
                  <a:pt x="467557" y="530721"/>
                  <a:pt x="471247" y="531951"/>
                </a:cubicBezTo>
                <a:cubicBezTo>
                  <a:pt x="473706" y="536870"/>
                  <a:pt x="473706" y="543019"/>
                  <a:pt x="471247" y="546709"/>
                </a:cubicBezTo>
                <a:lnTo>
                  <a:pt x="392538" y="624187"/>
                </a:lnTo>
                <a:cubicBezTo>
                  <a:pt x="391308" y="625417"/>
                  <a:pt x="387619" y="626647"/>
                  <a:pt x="386389" y="626647"/>
                </a:cubicBezTo>
                <a:cubicBezTo>
                  <a:pt x="383929" y="626647"/>
                  <a:pt x="381470" y="625417"/>
                  <a:pt x="380240" y="624187"/>
                </a:cubicBezTo>
                <a:cubicBezTo>
                  <a:pt x="376550" y="620498"/>
                  <a:pt x="376550" y="614349"/>
                  <a:pt x="380240" y="610659"/>
                </a:cubicBezTo>
                <a:close/>
                <a:moveTo>
                  <a:pt x="460276" y="444720"/>
                </a:moveTo>
                <a:cubicBezTo>
                  <a:pt x="463951" y="441045"/>
                  <a:pt x="470076" y="441045"/>
                  <a:pt x="473751" y="444720"/>
                </a:cubicBezTo>
                <a:cubicBezTo>
                  <a:pt x="477426" y="448395"/>
                  <a:pt x="477426" y="454520"/>
                  <a:pt x="473751" y="458195"/>
                </a:cubicBezTo>
                <a:lnTo>
                  <a:pt x="417400" y="514547"/>
                </a:lnTo>
                <a:cubicBezTo>
                  <a:pt x="416175" y="515772"/>
                  <a:pt x="413725" y="515772"/>
                  <a:pt x="411274" y="515772"/>
                </a:cubicBezTo>
                <a:cubicBezTo>
                  <a:pt x="408824" y="515772"/>
                  <a:pt x="406374" y="515772"/>
                  <a:pt x="405149" y="514547"/>
                </a:cubicBezTo>
                <a:cubicBezTo>
                  <a:pt x="401474" y="509647"/>
                  <a:pt x="401474" y="503521"/>
                  <a:pt x="405149" y="501071"/>
                </a:cubicBezTo>
                <a:close/>
                <a:moveTo>
                  <a:pt x="40523" y="326358"/>
                </a:moveTo>
                <a:cubicBezTo>
                  <a:pt x="44179" y="322700"/>
                  <a:pt x="50272" y="322700"/>
                  <a:pt x="53928" y="326358"/>
                </a:cubicBezTo>
                <a:cubicBezTo>
                  <a:pt x="57585" y="331235"/>
                  <a:pt x="57585" y="336113"/>
                  <a:pt x="53928" y="339770"/>
                </a:cubicBezTo>
                <a:lnTo>
                  <a:pt x="14929" y="378787"/>
                </a:lnTo>
                <a:cubicBezTo>
                  <a:pt x="13711" y="380006"/>
                  <a:pt x="11273" y="381226"/>
                  <a:pt x="8836" y="381226"/>
                </a:cubicBezTo>
                <a:cubicBezTo>
                  <a:pt x="6398" y="381226"/>
                  <a:pt x="3961" y="380006"/>
                  <a:pt x="2742" y="378787"/>
                </a:cubicBezTo>
                <a:cubicBezTo>
                  <a:pt x="-914" y="373910"/>
                  <a:pt x="-914" y="369033"/>
                  <a:pt x="2742" y="365375"/>
                </a:cubicBezTo>
                <a:close/>
                <a:moveTo>
                  <a:pt x="132600" y="234186"/>
                </a:moveTo>
                <a:cubicBezTo>
                  <a:pt x="136282" y="230503"/>
                  <a:pt x="142418" y="230503"/>
                  <a:pt x="146099" y="234186"/>
                </a:cubicBezTo>
                <a:cubicBezTo>
                  <a:pt x="149781" y="237868"/>
                  <a:pt x="149781" y="244005"/>
                  <a:pt x="146099" y="247688"/>
                </a:cubicBezTo>
                <a:lnTo>
                  <a:pt x="81058" y="312744"/>
                </a:lnTo>
                <a:cubicBezTo>
                  <a:pt x="79831" y="313971"/>
                  <a:pt x="77377" y="315199"/>
                  <a:pt x="74922" y="315199"/>
                </a:cubicBezTo>
                <a:cubicBezTo>
                  <a:pt x="72468" y="315199"/>
                  <a:pt x="70013" y="313971"/>
                  <a:pt x="68786" y="312744"/>
                </a:cubicBezTo>
                <a:cubicBezTo>
                  <a:pt x="65105" y="309061"/>
                  <a:pt x="65105" y="302924"/>
                  <a:pt x="68786" y="299242"/>
                </a:cubicBezTo>
                <a:close/>
                <a:moveTo>
                  <a:pt x="234739" y="218010"/>
                </a:moveTo>
                <a:cubicBezTo>
                  <a:pt x="237196" y="216782"/>
                  <a:pt x="243338" y="216782"/>
                  <a:pt x="248252" y="218010"/>
                </a:cubicBezTo>
                <a:cubicBezTo>
                  <a:pt x="250709" y="222923"/>
                  <a:pt x="250709" y="229064"/>
                  <a:pt x="248252" y="232749"/>
                </a:cubicBezTo>
                <a:lnTo>
                  <a:pt x="178228" y="301530"/>
                </a:lnTo>
                <a:cubicBezTo>
                  <a:pt x="175771" y="303987"/>
                  <a:pt x="173314" y="303987"/>
                  <a:pt x="170857" y="303987"/>
                </a:cubicBezTo>
                <a:cubicBezTo>
                  <a:pt x="168400" y="303987"/>
                  <a:pt x="165943" y="303987"/>
                  <a:pt x="164715" y="301530"/>
                </a:cubicBezTo>
                <a:cubicBezTo>
                  <a:pt x="161029" y="297846"/>
                  <a:pt x="161029" y="292933"/>
                  <a:pt x="164715" y="288020"/>
                </a:cubicBezTo>
                <a:close/>
                <a:moveTo>
                  <a:pt x="640752" y="18817"/>
                </a:moveTo>
                <a:cubicBezTo>
                  <a:pt x="631739" y="19283"/>
                  <a:pt x="622725" y="23013"/>
                  <a:pt x="615888" y="29850"/>
                </a:cubicBezTo>
                <a:lnTo>
                  <a:pt x="485350" y="160385"/>
                </a:lnTo>
                <a:cubicBezTo>
                  <a:pt x="477890" y="167844"/>
                  <a:pt x="465458" y="170330"/>
                  <a:pt x="456756" y="166601"/>
                </a:cubicBezTo>
                <a:lnTo>
                  <a:pt x="366001" y="131791"/>
                </a:lnTo>
                <a:lnTo>
                  <a:pt x="364757" y="131791"/>
                </a:lnTo>
                <a:lnTo>
                  <a:pt x="275246" y="96982"/>
                </a:lnTo>
                <a:lnTo>
                  <a:pt x="174545" y="59687"/>
                </a:lnTo>
                <a:cubicBezTo>
                  <a:pt x="170816" y="58444"/>
                  <a:pt x="165843" y="58444"/>
                  <a:pt x="163356" y="62173"/>
                </a:cubicBezTo>
                <a:lnTo>
                  <a:pt x="152167" y="72119"/>
                </a:lnTo>
                <a:cubicBezTo>
                  <a:pt x="150924" y="74605"/>
                  <a:pt x="150924" y="78334"/>
                  <a:pt x="152167" y="79578"/>
                </a:cubicBezTo>
                <a:lnTo>
                  <a:pt x="366001" y="236219"/>
                </a:lnTo>
                <a:cubicBezTo>
                  <a:pt x="372217" y="239949"/>
                  <a:pt x="375946" y="247408"/>
                  <a:pt x="377190" y="256110"/>
                </a:cubicBezTo>
                <a:cubicBezTo>
                  <a:pt x="378433" y="263569"/>
                  <a:pt x="374703" y="271028"/>
                  <a:pt x="369730" y="276001"/>
                </a:cubicBezTo>
                <a:lnTo>
                  <a:pt x="232976" y="412752"/>
                </a:lnTo>
                <a:cubicBezTo>
                  <a:pt x="226760" y="418968"/>
                  <a:pt x="216815" y="421454"/>
                  <a:pt x="208112" y="420211"/>
                </a:cubicBezTo>
                <a:lnTo>
                  <a:pt x="128546" y="401563"/>
                </a:lnTo>
                <a:cubicBezTo>
                  <a:pt x="127303" y="401563"/>
                  <a:pt x="127303" y="401563"/>
                  <a:pt x="126060" y="401563"/>
                </a:cubicBezTo>
                <a:cubicBezTo>
                  <a:pt x="121087" y="401563"/>
                  <a:pt x="117357" y="404049"/>
                  <a:pt x="116114" y="410265"/>
                </a:cubicBezTo>
                <a:lnTo>
                  <a:pt x="111141" y="432643"/>
                </a:lnTo>
                <a:cubicBezTo>
                  <a:pt x="109898" y="435129"/>
                  <a:pt x="111141" y="437615"/>
                  <a:pt x="112384" y="438858"/>
                </a:cubicBezTo>
                <a:cubicBezTo>
                  <a:pt x="113628" y="441345"/>
                  <a:pt x="114871" y="443831"/>
                  <a:pt x="117357" y="443831"/>
                </a:cubicBezTo>
                <a:lnTo>
                  <a:pt x="189464" y="459993"/>
                </a:lnTo>
                <a:cubicBezTo>
                  <a:pt x="211842" y="464965"/>
                  <a:pt x="228004" y="482370"/>
                  <a:pt x="231733" y="503504"/>
                </a:cubicBezTo>
                <a:lnTo>
                  <a:pt x="242922" y="566907"/>
                </a:lnTo>
                <a:cubicBezTo>
                  <a:pt x="244165" y="573123"/>
                  <a:pt x="249138" y="575609"/>
                  <a:pt x="254111" y="574366"/>
                </a:cubicBezTo>
                <a:lnTo>
                  <a:pt x="277732" y="571880"/>
                </a:lnTo>
                <a:cubicBezTo>
                  <a:pt x="282705" y="569393"/>
                  <a:pt x="286435" y="564421"/>
                  <a:pt x="285191" y="559448"/>
                </a:cubicBezTo>
                <a:lnTo>
                  <a:pt x="272759" y="487343"/>
                </a:lnTo>
                <a:cubicBezTo>
                  <a:pt x="271516" y="477397"/>
                  <a:pt x="274003" y="468695"/>
                  <a:pt x="280219" y="463722"/>
                </a:cubicBezTo>
                <a:lnTo>
                  <a:pt x="418216" y="324485"/>
                </a:lnTo>
                <a:cubicBezTo>
                  <a:pt x="423189" y="319513"/>
                  <a:pt x="430648" y="315783"/>
                  <a:pt x="439351" y="317026"/>
                </a:cubicBezTo>
                <a:cubicBezTo>
                  <a:pt x="446810" y="318269"/>
                  <a:pt x="454269" y="321999"/>
                  <a:pt x="457999" y="328215"/>
                </a:cubicBezTo>
                <a:lnTo>
                  <a:pt x="614644" y="542043"/>
                </a:lnTo>
                <a:cubicBezTo>
                  <a:pt x="615888" y="543287"/>
                  <a:pt x="619617" y="543287"/>
                  <a:pt x="622104" y="542043"/>
                </a:cubicBezTo>
                <a:lnTo>
                  <a:pt x="633293" y="530855"/>
                </a:lnTo>
                <a:cubicBezTo>
                  <a:pt x="635779" y="528368"/>
                  <a:pt x="635779" y="523395"/>
                  <a:pt x="634536" y="519666"/>
                </a:cubicBezTo>
                <a:lnTo>
                  <a:pt x="634536" y="518422"/>
                </a:lnTo>
                <a:lnTo>
                  <a:pt x="527619" y="237462"/>
                </a:lnTo>
                <a:cubicBezTo>
                  <a:pt x="523890" y="228760"/>
                  <a:pt x="526376" y="216328"/>
                  <a:pt x="533835" y="210112"/>
                </a:cubicBezTo>
                <a:lnTo>
                  <a:pt x="665616" y="78334"/>
                </a:lnTo>
                <a:cubicBezTo>
                  <a:pt x="673076" y="70875"/>
                  <a:pt x="675562" y="62173"/>
                  <a:pt x="675562" y="52228"/>
                </a:cubicBezTo>
                <a:cubicBezTo>
                  <a:pt x="675562" y="42282"/>
                  <a:pt x="671832" y="34823"/>
                  <a:pt x="665616" y="27364"/>
                </a:cubicBezTo>
                <a:cubicBezTo>
                  <a:pt x="658779" y="21148"/>
                  <a:pt x="649765" y="18351"/>
                  <a:pt x="640752" y="18817"/>
                </a:cubicBezTo>
                <a:close/>
                <a:moveTo>
                  <a:pt x="640130" y="14"/>
                </a:moveTo>
                <a:cubicBezTo>
                  <a:pt x="653806" y="-297"/>
                  <a:pt x="667481" y="4365"/>
                  <a:pt x="678048" y="13689"/>
                </a:cubicBezTo>
                <a:cubicBezTo>
                  <a:pt x="689237" y="23634"/>
                  <a:pt x="694210" y="37309"/>
                  <a:pt x="694210" y="52228"/>
                </a:cubicBezTo>
                <a:cubicBezTo>
                  <a:pt x="694210" y="67146"/>
                  <a:pt x="689237" y="80821"/>
                  <a:pt x="679292" y="90766"/>
                </a:cubicBezTo>
                <a:lnTo>
                  <a:pt x="547511" y="222544"/>
                </a:lnTo>
                <a:cubicBezTo>
                  <a:pt x="545024" y="225030"/>
                  <a:pt x="543781" y="228760"/>
                  <a:pt x="545024" y="231246"/>
                </a:cubicBezTo>
                <a:lnTo>
                  <a:pt x="574861" y="308324"/>
                </a:lnTo>
                <a:lnTo>
                  <a:pt x="595996" y="287190"/>
                </a:lnTo>
                <a:cubicBezTo>
                  <a:pt x="599726" y="283460"/>
                  <a:pt x="604699" y="283460"/>
                  <a:pt x="608428" y="287190"/>
                </a:cubicBezTo>
                <a:cubicBezTo>
                  <a:pt x="613401" y="290919"/>
                  <a:pt x="613401" y="297135"/>
                  <a:pt x="608428" y="300865"/>
                </a:cubicBezTo>
                <a:lnTo>
                  <a:pt x="581077" y="328215"/>
                </a:lnTo>
                <a:lnTo>
                  <a:pt x="608428" y="399077"/>
                </a:lnTo>
                <a:lnTo>
                  <a:pt x="627077" y="380429"/>
                </a:lnTo>
                <a:cubicBezTo>
                  <a:pt x="630806" y="376699"/>
                  <a:pt x="637022" y="376699"/>
                  <a:pt x="639509" y="380429"/>
                </a:cubicBezTo>
                <a:cubicBezTo>
                  <a:pt x="643238" y="384158"/>
                  <a:pt x="643238" y="390374"/>
                  <a:pt x="639509" y="394104"/>
                </a:cubicBezTo>
                <a:lnTo>
                  <a:pt x="615888" y="417724"/>
                </a:lnTo>
                <a:lnTo>
                  <a:pt x="651941" y="512206"/>
                </a:lnTo>
                <a:cubicBezTo>
                  <a:pt x="656914" y="522152"/>
                  <a:pt x="654427" y="535827"/>
                  <a:pt x="645725" y="543287"/>
                </a:cubicBezTo>
                <a:lnTo>
                  <a:pt x="634536" y="554475"/>
                </a:lnTo>
                <a:cubicBezTo>
                  <a:pt x="625833" y="564421"/>
                  <a:pt x="610915" y="564421"/>
                  <a:pt x="600969" y="554475"/>
                </a:cubicBezTo>
                <a:lnTo>
                  <a:pt x="599726" y="553232"/>
                </a:lnTo>
                <a:lnTo>
                  <a:pt x="443080" y="339404"/>
                </a:lnTo>
                <a:cubicBezTo>
                  <a:pt x="441837" y="336917"/>
                  <a:pt x="438108" y="335674"/>
                  <a:pt x="438108" y="335674"/>
                </a:cubicBezTo>
                <a:cubicBezTo>
                  <a:pt x="436864" y="335674"/>
                  <a:pt x="434378" y="335674"/>
                  <a:pt x="431891" y="338160"/>
                </a:cubicBezTo>
                <a:lnTo>
                  <a:pt x="293894" y="476154"/>
                </a:lnTo>
                <a:cubicBezTo>
                  <a:pt x="291408" y="478640"/>
                  <a:pt x="291408" y="481127"/>
                  <a:pt x="291408" y="482370"/>
                </a:cubicBezTo>
                <a:lnTo>
                  <a:pt x="303840" y="555718"/>
                </a:lnTo>
                <a:cubicBezTo>
                  <a:pt x="307569" y="571880"/>
                  <a:pt x="296380" y="586798"/>
                  <a:pt x="280219" y="589284"/>
                </a:cubicBezTo>
                <a:lnTo>
                  <a:pt x="257841" y="593014"/>
                </a:lnTo>
                <a:cubicBezTo>
                  <a:pt x="256598" y="594257"/>
                  <a:pt x="254111" y="594257"/>
                  <a:pt x="251625" y="594257"/>
                </a:cubicBezTo>
                <a:cubicBezTo>
                  <a:pt x="239192" y="594257"/>
                  <a:pt x="228004" y="584312"/>
                  <a:pt x="224274" y="570637"/>
                </a:cubicBezTo>
                <a:lnTo>
                  <a:pt x="213085" y="507234"/>
                </a:lnTo>
                <a:cubicBezTo>
                  <a:pt x="211842" y="493559"/>
                  <a:pt x="200653" y="481127"/>
                  <a:pt x="185734" y="478640"/>
                </a:cubicBezTo>
                <a:lnTo>
                  <a:pt x="113628" y="462479"/>
                </a:lnTo>
                <a:cubicBezTo>
                  <a:pt x="98709" y="458749"/>
                  <a:pt x="90006" y="443831"/>
                  <a:pt x="92493" y="428913"/>
                </a:cubicBezTo>
                <a:lnTo>
                  <a:pt x="97466" y="405292"/>
                </a:lnTo>
                <a:cubicBezTo>
                  <a:pt x="101195" y="390374"/>
                  <a:pt x="117357" y="380429"/>
                  <a:pt x="132276" y="382915"/>
                </a:cubicBezTo>
                <a:lnTo>
                  <a:pt x="211842" y="401563"/>
                </a:lnTo>
                <a:cubicBezTo>
                  <a:pt x="215571" y="401563"/>
                  <a:pt x="216815" y="400320"/>
                  <a:pt x="219301" y="399077"/>
                </a:cubicBezTo>
                <a:lnTo>
                  <a:pt x="356055" y="263569"/>
                </a:lnTo>
                <a:cubicBezTo>
                  <a:pt x="358541" y="261083"/>
                  <a:pt x="358541" y="257353"/>
                  <a:pt x="358541" y="256110"/>
                </a:cubicBezTo>
                <a:cubicBezTo>
                  <a:pt x="358541" y="256110"/>
                  <a:pt x="357298" y="252381"/>
                  <a:pt x="354812" y="251137"/>
                </a:cubicBezTo>
                <a:lnTo>
                  <a:pt x="138492" y="93253"/>
                </a:lnTo>
                <a:cubicBezTo>
                  <a:pt x="129789" y="83307"/>
                  <a:pt x="129789" y="68389"/>
                  <a:pt x="138492" y="59687"/>
                </a:cubicBezTo>
                <a:lnTo>
                  <a:pt x="150924" y="48498"/>
                </a:lnTo>
                <a:cubicBezTo>
                  <a:pt x="158383" y="39796"/>
                  <a:pt x="172059" y="37309"/>
                  <a:pt x="182004" y="42282"/>
                </a:cubicBezTo>
                <a:lnTo>
                  <a:pt x="276489" y="78334"/>
                </a:lnTo>
                <a:lnTo>
                  <a:pt x="300110" y="53471"/>
                </a:lnTo>
                <a:cubicBezTo>
                  <a:pt x="303840" y="50984"/>
                  <a:pt x="310056" y="50984"/>
                  <a:pt x="313785" y="53471"/>
                </a:cubicBezTo>
                <a:cubicBezTo>
                  <a:pt x="316272" y="58444"/>
                  <a:pt x="316272" y="63416"/>
                  <a:pt x="313785" y="67146"/>
                </a:cubicBezTo>
                <a:lnTo>
                  <a:pt x="295137" y="85794"/>
                </a:lnTo>
                <a:lnTo>
                  <a:pt x="366001" y="113144"/>
                </a:lnTo>
                <a:lnTo>
                  <a:pt x="393352" y="85794"/>
                </a:lnTo>
                <a:cubicBezTo>
                  <a:pt x="397081" y="80821"/>
                  <a:pt x="403297" y="80821"/>
                  <a:pt x="407027" y="85794"/>
                </a:cubicBezTo>
                <a:cubicBezTo>
                  <a:pt x="410757" y="89523"/>
                  <a:pt x="410757" y="95739"/>
                  <a:pt x="407027" y="98225"/>
                </a:cubicBezTo>
                <a:lnTo>
                  <a:pt x="385892" y="119360"/>
                </a:lnTo>
                <a:lnTo>
                  <a:pt x="462972" y="149196"/>
                </a:lnTo>
                <a:cubicBezTo>
                  <a:pt x="465458" y="150439"/>
                  <a:pt x="469188" y="150439"/>
                  <a:pt x="471674" y="147953"/>
                </a:cubicBezTo>
                <a:lnTo>
                  <a:pt x="602212" y="16175"/>
                </a:lnTo>
                <a:cubicBezTo>
                  <a:pt x="612779" y="5608"/>
                  <a:pt x="626455" y="325"/>
                  <a:pt x="640130" y="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418A7558-C6C5-4D0B-9D7B-7CB943CA4753}"/>
              </a:ext>
            </a:extLst>
          </p:cNvPr>
          <p:cNvSpPr/>
          <p:nvPr/>
        </p:nvSpPr>
        <p:spPr>
          <a:xfrm>
            <a:off x="3802161" y="10539311"/>
            <a:ext cx="673973" cy="525724"/>
          </a:xfrm>
          <a:custGeom>
            <a:avLst/>
            <a:gdLst>
              <a:gd name="connsiteX0" fmla="*/ 468597 w 673973"/>
              <a:gd name="connsiteY0" fmla="*/ 376017 h 525724"/>
              <a:gd name="connsiteX1" fmla="*/ 341203 w 673973"/>
              <a:gd name="connsiteY1" fmla="*/ 390795 h 525724"/>
              <a:gd name="connsiteX2" fmla="*/ 347388 w 673973"/>
              <a:gd name="connsiteY2" fmla="*/ 444979 h 525724"/>
              <a:gd name="connsiteX3" fmla="*/ 476018 w 673973"/>
              <a:gd name="connsiteY3" fmla="*/ 431433 h 525724"/>
              <a:gd name="connsiteX4" fmla="*/ 469834 w 673973"/>
              <a:gd name="connsiteY4" fmla="*/ 357545 h 525724"/>
              <a:gd name="connsiteX5" fmla="*/ 487149 w 673973"/>
              <a:gd name="connsiteY5" fmla="*/ 371091 h 525724"/>
              <a:gd name="connsiteX6" fmla="*/ 493333 w 673973"/>
              <a:gd name="connsiteY6" fmla="*/ 432665 h 525724"/>
              <a:gd name="connsiteX7" fmla="*/ 490860 w 673973"/>
              <a:gd name="connsiteY7" fmla="*/ 443748 h 525724"/>
              <a:gd name="connsiteX8" fmla="*/ 479728 w 673973"/>
              <a:gd name="connsiteY8" fmla="*/ 449905 h 525724"/>
              <a:gd name="connsiteX9" fmla="*/ 346151 w 673973"/>
              <a:gd name="connsiteY9" fmla="*/ 464683 h 525724"/>
              <a:gd name="connsiteX10" fmla="*/ 344914 w 673973"/>
              <a:gd name="connsiteY10" fmla="*/ 464683 h 525724"/>
              <a:gd name="connsiteX11" fmla="*/ 335019 w 673973"/>
              <a:gd name="connsiteY11" fmla="*/ 460989 h 525724"/>
              <a:gd name="connsiteX12" fmla="*/ 328835 w 673973"/>
              <a:gd name="connsiteY12" fmla="*/ 451137 h 525724"/>
              <a:gd name="connsiteX13" fmla="*/ 321414 w 673973"/>
              <a:gd name="connsiteY13" fmla="*/ 389563 h 525724"/>
              <a:gd name="connsiteX14" fmla="*/ 335019 w 673973"/>
              <a:gd name="connsiteY14" fmla="*/ 372323 h 525724"/>
              <a:gd name="connsiteX15" fmla="*/ 197883 w 673973"/>
              <a:gd name="connsiteY15" fmla="*/ 238978 h 525724"/>
              <a:gd name="connsiteX16" fmla="*/ 189224 w 673973"/>
              <a:gd name="connsiteY16" fmla="*/ 282073 h 525724"/>
              <a:gd name="connsiteX17" fmla="*/ 315394 w 673973"/>
              <a:gd name="connsiteY17" fmla="*/ 307930 h 525724"/>
              <a:gd name="connsiteX18" fmla="*/ 324053 w 673973"/>
              <a:gd name="connsiteY18" fmla="*/ 263604 h 525724"/>
              <a:gd name="connsiteX19" fmla="*/ 199120 w 673973"/>
              <a:gd name="connsiteY19" fmla="*/ 220508 h 525724"/>
              <a:gd name="connsiteX20" fmla="*/ 331475 w 673973"/>
              <a:gd name="connsiteY20" fmla="*/ 246365 h 525724"/>
              <a:gd name="connsiteX21" fmla="*/ 341370 w 673973"/>
              <a:gd name="connsiteY21" fmla="*/ 252522 h 525724"/>
              <a:gd name="connsiteX22" fmla="*/ 343844 w 673973"/>
              <a:gd name="connsiteY22" fmla="*/ 263604 h 525724"/>
              <a:gd name="connsiteX23" fmla="*/ 332712 w 673973"/>
              <a:gd name="connsiteY23" fmla="*/ 314087 h 525724"/>
              <a:gd name="connsiteX24" fmla="*/ 319105 w 673973"/>
              <a:gd name="connsiteY24" fmla="*/ 326400 h 525724"/>
              <a:gd name="connsiteX25" fmla="*/ 315394 w 673973"/>
              <a:gd name="connsiteY25" fmla="*/ 326400 h 525724"/>
              <a:gd name="connsiteX26" fmla="*/ 183039 w 673973"/>
              <a:gd name="connsiteY26" fmla="*/ 300543 h 525724"/>
              <a:gd name="connsiteX27" fmla="*/ 173144 w 673973"/>
              <a:gd name="connsiteY27" fmla="*/ 294386 h 525724"/>
              <a:gd name="connsiteX28" fmla="*/ 170670 w 673973"/>
              <a:gd name="connsiteY28" fmla="*/ 282073 h 525724"/>
              <a:gd name="connsiteX29" fmla="*/ 180566 w 673973"/>
              <a:gd name="connsiteY29" fmla="*/ 231590 h 525724"/>
              <a:gd name="connsiteX30" fmla="*/ 199120 w 673973"/>
              <a:gd name="connsiteY30" fmla="*/ 220508 h 525724"/>
              <a:gd name="connsiteX31" fmla="*/ 473771 w 673973"/>
              <a:gd name="connsiteY31" fmla="*/ 139199 h 525724"/>
              <a:gd name="connsiteX32" fmla="*/ 471284 w 673973"/>
              <a:gd name="connsiteY32" fmla="*/ 140442 h 525724"/>
              <a:gd name="connsiteX33" fmla="*/ 468797 w 673973"/>
              <a:gd name="connsiteY33" fmla="*/ 144170 h 525724"/>
              <a:gd name="connsiteX34" fmla="*/ 463823 w 673973"/>
              <a:gd name="connsiteY34" fmla="*/ 160327 h 525724"/>
              <a:gd name="connsiteX35" fmla="*/ 450145 w 673973"/>
              <a:gd name="connsiteY35" fmla="*/ 176484 h 525724"/>
              <a:gd name="connsiteX36" fmla="*/ 436466 w 673973"/>
              <a:gd name="connsiteY36" fmla="*/ 183941 h 525724"/>
              <a:gd name="connsiteX37" fmla="*/ 432736 w 673973"/>
              <a:gd name="connsiteY37" fmla="*/ 187670 h 525724"/>
              <a:gd name="connsiteX38" fmla="*/ 433979 w 673973"/>
              <a:gd name="connsiteY38" fmla="*/ 193884 h 525724"/>
              <a:gd name="connsiteX39" fmla="*/ 443927 w 673973"/>
              <a:gd name="connsiteY39" fmla="*/ 206312 h 525724"/>
              <a:gd name="connsiteX40" fmla="*/ 448901 w 673973"/>
              <a:gd name="connsiteY40" fmla="*/ 226198 h 525724"/>
              <a:gd name="connsiteX41" fmla="*/ 445171 w 673973"/>
              <a:gd name="connsiteY41" fmla="*/ 242355 h 525724"/>
              <a:gd name="connsiteX42" fmla="*/ 446414 w 673973"/>
              <a:gd name="connsiteY42" fmla="*/ 247326 h 525724"/>
              <a:gd name="connsiteX43" fmla="*/ 451388 w 673973"/>
              <a:gd name="connsiteY43" fmla="*/ 249812 h 525724"/>
              <a:gd name="connsiteX44" fmla="*/ 467553 w 673973"/>
              <a:gd name="connsiteY44" fmla="*/ 249812 h 525724"/>
              <a:gd name="connsiteX45" fmla="*/ 486206 w 673973"/>
              <a:gd name="connsiteY45" fmla="*/ 259755 h 525724"/>
              <a:gd name="connsiteX46" fmla="*/ 497397 w 673973"/>
              <a:gd name="connsiteY46" fmla="*/ 272183 h 525724"/>
              <a:gd name="connsiteX47" fmla="*/ 501128 w 673973"/>
              <a:gd name="connsiteY47" fmla="*/ 274669 h 525724"/>
              <a:gd name="connsiteX48" fmla="*/ 506102 w 673973"/>
              <a:gd name="connsiteY48" fmla="*/ 272183 h 525724"/>
              <a:gd name="connsiteX49" fmla="*/ 517293 w 673973"/>
              <a:gd name="connsiteY49" fmla="*/ 259755 h 525724"/>
              <a:gd name="connsiteX50" fmla="*/ 535946 w 673973"/>
              <a:gd name="connsiteY50" fmla="*/ 249812 h 525724"/>
              <a:gd name="connsiteX51" fmla="*/ 552111 w 673973"/>
              <a:gd name="connsiteY51" fmla="*/ 249812 h 525724"/>
              <a:gd name="connsiteX52" fmla="*/ 557085 w 673973"/>
              <a:gd name="connsiteY52" fmla="*/ 247326 h 525724"/>
              <a:gd name="connsiteX53" fmla="*/ 558328 w 673973"/>
              <a:gd name="connsiteY53" fmla="*/ 242355 h 525724"/>
              <a:gd name="connsiteX54" fmla="*/ 554598 w 673973"/>
              <a:gd name="connsiteY54" fmla="*/ 226198 h 525724"/>
              <a:gd name="connsiteX55" fmla="*/ 559572 w 673973"/>
              <a:gd name="connsiteY55" fmla="*/ 206312 h 525724"/>
              <a:gd name="connsiteX56" fmla="*/ 569520 w 673973"/>
              <a:gd name="connsiteY56" fmla="*/ 193884 h 525724"/>
              <a:gd name="connsiteX57" fmla="*/ 570763 w 673973"/>
              <a:gd name="connsiteY57" fmla="*/ 187670 h 525724"/>
              <a:gd name="connsiteX58" fmla="*/ 568276 w 673973"/>
              <a:gd name="connsiteY58" fmla="*/ 183941 h 525724"/>
              <a:gd name="connsiteX59" fmla="*/ 552111 w 673973"/>
              <a:gd name="connsiteY59" fmla="*/ 176484 h 525724"/>
              <a:gd name="connsiteX60" fmla="*/ 539676 w 673973"/>
              <a:gd name="connsiteY60" fmla="*/ 160327 h 525724"/>
              <a:gd name="connsiteX61" fmla="*/ 535946 w 673973"/>
              <a:gd name="connsiteY61" fmla="*/ 144170 h 525724"/>
              <a:gd name="connsiteX62" fmla="*/ 533459 w 673973"/>
              <a:gd name="connsiteY62" fmla="*/ 140442 h 525724"/>
              <a:gd name="connsiteX63" fmla="*/ 527241 w 673973"/>
              <a:gd name="connsiteY63" fmla="*/ 140442 h 525724"/>
              <a:gd name="connsiteX64" fmla="*/ 512319 w 673973"/>
              <a:gd name="connsiteY64" fmla="*/ 146656 h 525724"/>
              <a:gd name="connsiteX65" fmla="*/ 491180 w 673973"/>
              <a:gd name="connsiteY65" fmla="*/ 146656 h 525724"/>
              <a:gd name="connsiteX66" fmla="*/ 476258 w 673973"/>
              <a:gd name="connsiteY66" fmla="*/ 140442 h 525724"/>
              <a:gd name="connsiteX67" fmla="*/ 473771 w 673973"/>
              <a:gd name="connsiteY67" fmla="*/ 139199 h 525724"/>
              <a:gd name="connsiteX68" fmla="*/ 547137 w 673973"/>
              <a:gd name="connsiteY68" fmla="*/ 80785 h 525724"/>
              <a:gd name="connsiteX69" fmla="*/ 547137 w 673973"/>
              <a:gd name="connsiteY69" fmla="*/ 128013 h 525724"/>
              <a:gd name="connsiteX70" fmla="*/ 554598 w 673973"/>
              <a:gd name="connsiteY70" fmla="*/ 140442 h 525724"/>
              <a:gd name="connsiteX71" fmla="*/ 557085 w 673973"/>
              <a:gd name="connsiteY71" fmla="*/ 156599 h 525724"/>
              <a:gd name="connsiteX72" fmla="*/ 560815 w 673973"/>
              <a:gd name="connsiteY72" fmla="*/ 159084 h 525724"/>
              <a:gd name="connsiteX73" fmla="*/ 575737 w 673973"/>
              <a:gd name="connsiteY73" fmla="*/ 167784 h 525724"/>
              <a:gd name="connsiteX74" fmla="*/ 589416 w 673973"/>
              <a:gd name="connsiteY74" fmla="*/ 183941 h 525724"/>
              <a:gd name="connsiteX75" fmla="*/ 584442 w 673973"/>
              <a:gd name="connsiteY75" fmla="*/ 205070 h 525724"/>
              <a:gd name="connsiteX76" fmla="*/ 573250 w 673973"/>
              <a:gd name="connsiteY76" fmla="*/ 217498 h 525724"/>
              <a:gd name="connsiteX77" fmla="*/ 573250 w 673973"/>
              <a:gd name="connsiteY77" fmla="*/ 222469 h 525724"/>
              <a:gd name="connsiteX78" fmla="*/ 576981 w 673973"/>
              <a:gd name="connsiteY78" fmla="*/ 238627 h 525724"/>
              <a:gd name="connsiteX79" fmla="*/ 572007 w 673973"/>
              <a:gd name="connsiteY79" fmla="*/ 259755 h 525724"/>
              <a:gd name="connsiteX80" fmla="*/ 552111 w 673973"/>
              <a:gd name="connsiteY80" fmla="*/ 268455 h 525724"/>
              <a:gd name="connsiteX81" fmla="*/ 547137 w 673973"/>
              <a:gd name="connsiteY81" fmla="*/ 269698 h 525724"/>
              <a:gd name="connsiteX82" fmla="*/ 547137 w 673973"/>
              <a:gd name="connsiteY82" fmla="*/ 507081 h 525724"/>
              <a:gd name="connsiteX83" fmla="*/ 632938 w 673973"/>
              <a:gd name="connsiteY83" fmla="*/ 507081 h 525724"/>
              <a:gd name="connsiteX84" fmla="*/ 656564 w 673973"/>
              <a:gd name="connsiteY84" fmla="*/ 484710 h 525724"/>
              <a:gd name="connsiteX85" fmla="*/ 656564 w 673973"/>
              <a:gd name="connsiteY85" fmla="*/ 104399 h 525724"/>
              <a:gd name="connsiteX86" fmla="*/ 632938 w 673973"/>
              <a:gd name="connsiteY86" fmla="*/ 80785 h 525724"/>
              <a:gd name="connsiteX87" fmla="*/ 144245 w 673973"/>
              <a:gd name="connsiteY87" fmla="*/ 80785 h 525724"/>
              <a:gd name="connsiteX88" fmla="*/ 144245 w 673973"/>
              <a:gd name="connsiteY88" fmla="*/ 507081 h 525724"/>
              <a:gd name="connsiteX89" fmla="*/ 528485 w 673973"/>
              <a:gd name="connsiteY89" fmla="*/ 507081 h 525724"/>
              <a:gd name="connsiteX90" fmla="*/ 528485 w 673973"/>
              <a:gd name="connsiteY90" fmla="*/ 274669 h 525724"/>
              <a:gd name="connsiteX91" fmla="*/ 521024 w 673973"/>
              <a:gd name="connsiteY91" fmla="*/ 284612 h 525724"/>
              <a:gd name="connsiteX92" fmla="*/ 501128 w 673973"/>
              <a:gd name="connsiteY92" fmla="*/ 293312 h 525724"/>
              <a:gd name="connsiteX93" fmla="*/ 482475 w 673973"/>
              <a:gd name="connsiteY93" fmla="*/ 284612 h 525724"/>
              <a:gd name="connsiteX94" fmla="*/ 471284 w 673973"/>
              <a:gd name="connsiteY94" fmla="*/ 272183 h 525724"/>
              <a:gd name="connsiteX95" fmla="*/ 467553 w 673973"/>
              <a:gd name="connsiteY95" fmla="*/ 269698 h 525724"/>
              <a:gd name="connsiteX96" fmla="*/ 450145 w 673973"/>
              <a:gd name="connsiteY96" fmla="*/ 268455 h 525724"/>
              <a:gd name="connsiteX97" fmla="*/ 431492 w 673973"/>
              <a:gd name="connsiteY97" fmla="*/ 259755 h 525724"/>
              <a:gd name="connsiteX98" fmla="*/ 426518 w 673973"/>
              <a:gd name="connsiteY98" fmla="*/ 238627 h 525724"/>
              <a:gd name="connsiteX99" fmla="*/ 430249 w 673973"/>
              <a:gd name="connsiteY99" fmla="*/ 222469 h 525724"/>
              <a:gd name="connsiteX100" fmla="*/ 429005 w 673973"/>
              <a:gd name="connsiteY100" fmla="*/ 217498 h 525724"/>
              <a:gd name="connsiteX101" fmla="*/ 419057 w 673973"/>
              <a:gd name="connsiteY101" fmla="*/ 205070 h 525724"/>
              <a:gd name="connsiteX102" fmla="*/ 415327 w 673973"/>
              <a:gd name="connsiteY102" fmla="*/ 183941 h 525724"/>
              <a:gd name="connsiteX103" fmla="*/ 427762 w 673973"/>
              <a:gd name="connsiteY103" fmla="*/ 167784 h 525724"/>
              <a:gd name="connsiteX104" fmla="*/ 442684 w 673973"/>
              <a:gd name="connsiteY104" fmla="*/ 159084 h 525724"/>
              <a:gd name="connsiteX105" fmla="*/ 446414 w 673973"/>
              <a:gd name="connsiteY105" fmla="*/ 156599 h 525724"/>
              <a:gd name="connsiteX106" fmla="*/ 450145 w 673973"/>
              <a:gd name="connsiteY106" fmla="*/ 140442 h 525724"/>
              <a:gd name="connsiteX107" fmla="*/ 462579 w 673973"/>
              <a:gd name="connsiteY107" fmla="*/ 123042 h 525724"/>
              <a:gd name="connsiteX108" fmla="*/ 483719 w 673973"/>
              <a:gd name="connsiteY108" fmla="*/ 123042 h 525724"/>
              <a:gd name="connsiteX109" fmla="*/ 498641 w 673973"/>
              <a:gd name="connsiteY109" fmla="*/ 130499 h 525724"/>
              <a:gd name="connsiteX110" fmla="*/ 504858 w 673973"/>
              <a:gd name="connsiteY110" fmla="*/ 130499 h 525724"/>
              <a:gd name="connsiteX111" fmla="*/ 519780 w 673973"/>
              <a:gd name="connsiteY111" fmla="*/ 123042 h 525724"/>
              <a:gd name="connsiteX112" fmla="*/ 528485 w 673973"/>
              <a:gd name="connsiteY112" fmla="*/ 120556 h 525724"/>
              <a:gd name="connsiteX113" fmla="*/ 528485 w 673973"/>
              <a:gd name="connsiteY113" fmla="*/ 80785 h 525724"/>
              <a:gd name="connsiteX114" fmla="*/ 41035 w 673973"/>
              <a:gd name="connsiteY114" fmla="*/ 80785 h 525724"/>
              <a:gd name="connsiteX115" fmla="*/ 17409 w 673973"/>
              <a:gd name="connsiteY115" fmla="*/ 104399 h 525724"/>
              <a:gd name="connsiteX116" fmla="*/ 17409 w 673973"/>
              <a:gd name="connsiteY116" fmla="*/ 484710 h 525724"/>
              <a:gd name="connsiteX117" fmla="*/ 41035 w 673973"/>
              <a:gd name="connsiteY117" fmla="*/ 507081 h 525724"/>
              <a:gd name="connsiteX118" fmla="*/ 126836 w 673973"/>
              <a:gd name="connsiteY118" fmla="*/ 507081 h 525724"/>
              <a:gd name="connsiteX119" fmla="*/ 126836 w 673973"/>
              <a:gd name="connsiteY119" fmla="*/ 80785 h 525724"/>
              <a:gd name="connsiteX120" fmla="*/ 238750 w 673973"/>
              <a:gd name="connsiteY120" fmla="*/ 18643 h 525724"/>
              <a:gd name="connsiteX121" fmla="*/ 230046 w 673973"/>
              <a:gd name="connsiteY121" fmla="*/ 27343 h 525724"/>
              <a:gd name="connsiteX122" fmla="*/ 230046 w 673973"/>
              <a:gd name="connsiteY122" fmla="*/ 63385 h 525724"/>
              <a:gd name="connsiteX123" fmla="*/ 443927 w 673973"/>
              <a:gd name="connsiteY123" fmla="*/ 63385 h 525724"/>
              <a:gd name="connsiteX124" fmla="*/ 443927 w 673973"/>
              <a:gd name="connsiteY124" fmla="*/ 27343 h 525724"/>
              <a:gd name="connsiteX125" fmla="*/ 433979 w 673973"/>
              <a:gd name="connsiteY125" fmla="*/ 18643 h 525724"/>
              <a:gd name="connsiteX126" fmla="*/ 238750 w 673973"/>
              <a:gd name="connsiteY126" fmla="*/ 0 h 525724"/>
              <a:gd name="connsiteX127" fmla="*/ 433979 w 673973"/>
              <a:gd name="connsiteY127" fmla="*/ 0 h 525724"/>
              <a:gd name="connsiteX128" fmla="*/ 462579 w 673973"/>
              <a:gd name="connsiteY128" fmla="*/ 27343 h 525724"/>
              <a:gd name="connsiteX129" fmla="*/ 462579 w 673973"/>
              <a:gd name="connsiteY129" fmla="*/ 63385 h 525724"/>
              <a:gd name="connsiteX130" fmla="*/ 632938 w 673973"/>
              <a:gd name="connsiteY130" fmla="*/ 63385 h 525724"/>
              <a:gd name="connsiteX131" fmla="*/ 673973 w 673973"/>
              <a:gd name="connsiteY131" fmla="*/ 104399 h 525724"/>
              <a:gd name="connsiteX132" fmla="*/ 673973 w 673973"/>
              <a:gd name="connsiteY132" fmla="*/ 484710 h 525724"/>
              <a:gd name="connsiteX133" fmla="*/ 632938 w 673973"/>
              <a:gd name="connsiteY133" fmla="*/ 525724 h 525724"/>
              <a:gd name="connsiteX134" fmla="*/ 41035 w 673973"/>
              <a:gd name="connsiteY134" fmla="*/ 525724 h 525724"/>
              <a:gd name="connsiteX135" fmla="*/ 0 w 673973"/>
              <a:gd name="connsiteY135" fmla="*/ 484710 h 525724"/>
              <a:gd name="connsiteX136" fmla="*/ 0 w 673973"/>
              <a:gd name="connsiteY136" fmla="*/ 104399 h 525724"/>
              <a:gd name="connsiteX137" fmla="*/ 41035 w 673973"/>
              <a:gd name="connsiteY137" fmla="*/ 63385 h 525724"/>
              <a:gd name="connsiteX138" fmla="*/ 211394 w 673973"/>
              <a:gd name="connsiteY138" fmla="*/ 63385 h 525724"/>
              <a:gd name="connsiteX139" fmla="*/ 211394 w 673973"/>
              <a:gd name="connsiteY139" fmla="*/ 27343 h 525724"/>
              <a:gd name="connsiteX140" fmla="*/ 238750 w 673973"/>
              <a:gd name="connsiteY140" fmla="*/ 0 h 52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673973" h="525724">
                <a:moveTo>
                  <a:pt x="468597" y="376017"/>
                </a:moveTo>
                <a:lnTo>
                  <a:pt x="341203" y="390795"/>
                </a:lnTo>
                <a:lnTo>
                  <a:pt x="347388" y="444979"/>
                </a:lnTo>
                <a:lnTo>
                  <a:pt x="476018" y="431433"/>
                </a:lnTo>
                <a:close/>
                <a:moveTo>
                  <a:pt x="469834" y="357545"/>
                </a:moveTo>
                <a:cubicBezTo>
                  <a:pt x="478491" y="356314"/>
                  <a:pt x="485912" y="362471"/>
                  <a:pt x="487149" y="371091"/>
                </a:cubicBezTo>
                <a:lnTo>
                  <a:pt x="493333" y="432665"/>
                </a:lnTo>
                <a:cubicBezTo>
                  <a:pt x="494570" y="436359"/>
                  <a:pt x="493333" y="441285"/>
                  <a:pt x="490860" y="443748"/>
                </a:cubicBezTo>
                <a:cubicBezTo>
                  <a:pt x="488386" y="447442"/>
                  <a:pt x="484675" y="449905"/>
                  <a:pt x="479728" y="449905"/>
                </a:cubicBezTo>
                <a:lnTo>
                  <a:pt x="346151" y="464683"/>
                </a:lnTo>
                <a:lnTo>
                  <a:pt x="344914" y="464683"/>
                </a:lnTo>
                <a:cubicBezTo>
                  <a:pt x="341203" y="464683"/>
                  <a:pt x="337493" y="463452"/>
                  <a:pt x="335019" y="460989"/>
                </a:cubicBezTo>
                <a:cubicBezTo>
                  <a:pt x="331309" y="458526"/>
                  <a:pt x="328835" y="454831"/>
                  <a:pt x="328835" y="451137"/>
                </a:cubicBezTo>
                <a:lnTo>
                  <a:pt x="321414" y="389563"/>
                </a:lnTo>
                <a:cubicBezTo>
                  <a:pt x="321414" y="380943"/>
                  <a:pt x="327598" y="373554"/>
                  <a:pt x="335019" y="372323"/>
                </a:cubicBezTo>
                <a:close/>
                <a:moveTo>
                  <a:pt x="197883" y="238978"/>
                </a:moveTo>
                <a:lnTo>
                  <a:pt x="189224" y="282073"/>
                </a:lnTo>
                <a:lnTo>
                  <a:pt x="315394" y="307930"/>
                </a:lnTo>
                <a:lnTo>
                  <a:pt x="324053" y="263604"/>
                </a:lnTo>
                <a:close/>
                <a:moveTo>
                  <a:pt x="199120" y="220508"/>
                </a:moveTo>
                <a:lnTo>
                  <a:pt x="331475" y="246365"/>
                </a:lnTo>
                <a:cubicBezTo>
                  <a:pt x="335185" y="247597"/>
                  <a:pt x="338896" y="250059"/>
                  <a:pt x="341370" y="252522"/>
                </a:cubicBezTo>
                <a:cubicBezTo>
                  <a:pt x="343844" y="256216"/>
                  <a:pt x="345081" y="259910"/>
                  <a:pt x="343844" y="263604"/>
                </a:cubicBezTo>
                <a:lnTo>
                  <a:pt x="332712" y="314087"/>
                </a:lnTo>
                <a:cubicBezTo>
                  <a:pt x="331475" y="321475"/>
                  <a:pt x="325290" y="326400"/>
                  <a:pt x="319105" y="326400"/>
                </a:cubicBezTo>
                <a:cubicBezTo>
                  <a:pt x="317868" y="326400"/>
                  <a:pt x="316631" y="326400"/>
                  <a:pt x="315394" y="326400"/>
                </a:cubicBezTo>
                <a:lnTo>
                  <a:pt x="183039" y="300543"/>
                </a:lnTo>
                <a:cubicBezTo>
                  <a:pt x="178092" y="299311"/>
                  <a:pt x="175618" y="296849"/>
                  <a:pt x="173144" y="294386"/>
                </a:cubicBezTo>
                <a:cubicBezTo>
                  <a:pt x="170670" y="290692"/>
                  <a:pt x="169433" y="286998"/>
                  <a:pt x="170670" y="282073"/>
                </a:cubicBezTo>
                <a:lnTo>
                  <a:pt x="180566" y="231590"/>
                </a:lnTo>
                <a:cubicBezTo>
                  <a:pt x="181802" y="224202"/>
                  <a:pt x="190461" y="218045"/>
                  <a:pt x="199120" y="220508"/>
                </a:cubicBezTo>
                <a:close/>
                <a:moveTo>
                  <a:pt x="473771" y="139199"/>
                </a:moveTo>
                <a:cubicBezTo>
                  <a:pt x="472527" y="139199"/>
                  <a:pt x="471284" y="140442"/>
                  <a:pt x="471284" y="140442"/>
                </a:cubicBezTo>
                <a:cubicBezTo>
                  <a:pt x="470040" y="140442"/>
                  <a:pt x="468797" y="141684"/>
                  <a:pt x="468797" y="144170"/>
                </a:cubicBezTo>
                <a:lnTo>
                  <a:pt x="463823" y="160327"/>
                </a:lnTo>
                <a:cubicBezTo>
                  <a:pt x="462579" y="167784"/>
                  <a:pt x="457606" y="173998"/>
                  <a:pt x="450145" y="176484"/>
                </a:cubicBezTo>
                <a:lnTo>
                  <a:pt x="436466" y="183941"/>
                </a:lnTo>
                <a:cubicBezTo>
                  <a:pt x="433979" y="185184"/>
                  <a:pt x="432736" y="187670"/>
                  <a:pt x="432736" y="187670"/>
                </a:cubicBezTo>
                <a:cubicBezTo>
                  <a:pt x="432736" y="188913"/>
                  <a:pt x="432736" y="191398"/>
                  <a:pt x="433979" y="193884"/>
                </a:cubicBezTo>
                <a:lnTo>
                  <a:pt x="443927" y="206312"/>
                </a:lnTo>
                <a:cubicBezTo>
                  <a:pt x="448901" y="212527"/>
                  <a:pt x="450145" y="218741"/>
                  <a:pt x="448901" y="226198"/>
                </a:cubicBezTo>
                <a:lnTo>
                  <a:pt x="445171" y="242355"/>
                </a:lnTo>
                <a:cubicBezTo>
                  <a:pt x="443927" y="246084"/>
                  <a:pt x="446414" y="247326"/>
                  <a:pt x="446414" y="247326"/>
                </a:cubicBezTo>
                <a:cubicBezTo>
                  <a:pt x="446414" y="248569"/>
                  <a:pt x="448901" y="249812"/>
                  <a:pt x="451388" y="249812"/>
                </a:cubicBezTo>
                <a:lnTo>
                  <a:pt x="467553" y="249812"/>
                </a:lnTo>
                <a:cubicBezTo>
                  <a:pt x="475014" y="249812"/>
                  <a:pt x="482475" y="253541"/>
                  <a:pt x="486206" y="259755"/>
                </a:cubicBezTo>
                <a:lnTo>
                  <a:pt x="497397" y="272183"/>
                </a:lnTo>
                <a:cubicBezTo>
                  <a:pt x="498641" y="274669"/>
                  <a:pt x="501128" y="274669"/>
                  <a:pt x="501128" y="274669"/>
                </a:cubicBezTo>
                <a:cubicBezTo>
                  <a:pt x="503615" y="274669"/>
                  <a:pt x="504858" y="274669"/>
                  <a:pt x="506102" y="272183"/>
                </a:cubicBezTo>
                <a:lnTo>
                  <a:pt x="517293" y="259755"/>
                </a:lnTo>
                <a:cubicBezTo>
                  <a:pt x="521024" y="253541"/>
                  <a:pt x="528485" y="249812"/>
                  <a:pt x="535946" y="249812"/>
                </a:cubicBezTo>
                <a:lnTo>
                  <a:pt x="552111" y="249812"/>
                </a:lnTo>
                <a:cubicBezTo>
                  <a:pt x="554598" y="249812"/>
                  <a:pt x="555841" y="248569"/>
                  <a:pt x="557085" y="247326"/>
                </a:cubicBezTo>
                <a:cubicBezTo>
                  <a:pt x="557085" y="247326"/>
                  <a:pt x="558328" y="246084"/>
                  <a:pt x="558328" y="242355"/>
                </a:cubicBezTo>
                <a:lnTo>
                  <a:pt x="554598" y="226198"/>
                </a:lnTo>
                <a:cubicBezTo>
                  <a:pt x="553354" y="218741"/>
                  <a:pt x="554598" y="212527"/>
                  <a:pt x="559572" y="206312"/>
                </a:cubicBezTo>
                <a:lnTo>
                  <a:pt x="569520" y="193884"/>
                </a:lnTo>
                <a:cubicBezTo>
                  <a:pt x="572007" y="191398"/>
                  <a:pt x="570763" y="188913"/>
                  <a:pt x="570763" y="187670"/>
                </a:cubicBezTo>
                <a:cubicBezTo>
                  <a:pt x="570763" y="187670"/>
                  <a:pt x="569520" y="185184"/>
                  <a:pt x="568276" y="183941"/>
                </a:cubicBezTo>
                <a:lnTo>
                  <a:pt x="552111" y="176484"/>
                </a:lnTo>
                <a:cubicBezTo>
                  <a:pt x="545893" y="173998"/>
                  <a:pt x="540920" y="167784"/>
                  <a:pt x="539676" y="160327"/>
                </a:cubicBezTo>
                <a:lnTo>
                  <a:pt x="535946" y="144170"/>
                </a:lnTo>
                <a:cubicBezTo>
                  <a:pt x="534702" y="141684"/>
                  <a:pt x="533459" y="140442"/>
                  <a:pt x="533459" y="140442"/>
                </a:cubicBezTo>
                <a:cubicBezTo>
                  <a:pt x="530972" y="139199"/>
                  <a:pt x="529728" y="139199"/>
                  <a:pt x="527241" y="140442"/>
                </a:cubicBezTo>
                <a:lnTo>
                  <a:pt x="512319" y="146656"/>
                </a:lnTo>
                <a:cubicBezTo>
                  <a:pt x="504858" y="150384"/>
                  <a:pt x="497397" y="150384"/>
                  <a:pt x="491180" y="146656"/>
                </a:cubicBezTo>
                <a:lnTo>
                  <a:pt x="476258" y="140442"/>
                </a:lnTo>
                <a:cubicBezTo>
                  <a:pt x="475014" y="139199"/>
                  <a:pt x="473771" y="139199"/>
                  <a:pt x="473771" y="139199"/>
                </a:cubicBezTo>
                <a:close/>
                <a:moveTo>
                  <a:pt x="547137" y="80785"/>
                </a:moveTo>
                <a:lnTo>
                  <a:pt x="547137" y="128013"/>
                </a:lnTo>
                <a:cubicBezTo>
                  <a:pt x="549624" y="131742"/>
                  <a:pt x="552111" y="135470"/>
                  <a:pt x="554598" y="140442"/>
                </a:cubicBezTo>
                <a:lnTo>
                  <a:pt x="557085" y="156599"/>
                </a:lnTo>
                <a:cubicBezTo>
                  <a:pt x="557085" y="157841"/>
                  <a:pt x="559572" y="159084"/>
                  <a:pt x="560815" y="159084"/>
                </a:cubicBezTo>
                <a:lnTo>
                  <a:pt x="575737" y="167784"/>
                </a:lnTo>
                <a:cubicBezTo>
                  <a:pt x="583198" y="170270"/>
                  <a:pt x="586929" y="176484"/>
                  <a:pt x="589416" y="183941"/>
                </a:cubicBezTo>
                <a:cubicBezTo>
                  <a:pt x="590659" y="191398"/>
                  <a:pt x="589416" y="198855"/>
                  <a:pt x="584442" y="205070"/>
                </a:cubicBezTo>
                <a:lnTo>
                  <a:pt x="573250" y="217498"/>
                </a:lnTo>
                <a:cubicBezTo>
                  <a:pt x="573250" y="218741"/>
                  <a:pt x="572007" y="221227"/>
                  <a:pt x="573250" y="222469"/>
                </a:cubicBezTo>
                <a:lnTo>
                  <a:pt x="576981" y="238627"/>
                </a:lnTo>
                <a:cubicBezTo>
                  <a:pt x="578224" y="246084"/>
                  <a:pt x="575737" y="253541"/>
                  <a:pt x="572007" y="259755"/>
                </a:cubicBezTo>
                <a:cubicBezTo>
                  <a:pt x="567033" y="265969"/>
                  <a:pt x="560815" y="268455"/>
                  <a:pt x="552111" y="268455"/>
                </a:cubicBezTo>
                <a:lnTo>
                  <a:pt x="547137" y="269698"/>
                </a:lnTo>
                <a:lnTo>
                  <a:pt x="547137" y="507081"/>
                </a:lnTo>
                <a:lnTo>
                  <a:pt x="632938" y="507081"/>
                </a:lnTo>
                <a:cubicBezTo>
                  <a:pt x="645373" y="507081"/>
                  <a:pt x="656564" y="497139"/>
                  <a:pt x="656564" y="484710"/>
                </a:cubicBezTo>
                <a:lnTo>
                  <a:pt x="656564" y="104399"/>
                </a:lnTo>
                <a:cubicBezTo>
                  <a:pt x="656564" y="91971"/>
                  <a:pt x="645373" y="80785"/>
                  <a:pt x="632938" y="80785"/>
                </a:cubicBezTo>
                <a:close/>
                <a:moveTo>
                  <a:pt x="144245" y="80785"/>
                </a:moveTo>
                <a:lnTo>
                  <a:pt x="144245" y="507081"/>
                </a:lnTo>
                <a:lnTo>
                  <a:pt x="528485" y="507081"/>
                </a:lnTo>
                <a:lnTo>
                  <a:pt x="528485" y="274669"/>
                </a:lnTo>
                <a:lnTo>
                  <a:pt x="521024" y="284612"/>
                </a:lnTo>
                <a:cubicBezTo>
                  <a:pt x="516050" y="289583"/>
                  <a:pt x="508589" y="293312"/>
                  <a:pt x="501128" y="293312"/>
                </a:cubicBezTo>
                <a:cubicBezTo>
                  <a:pt x="493667" y="293312"/>
                  <a:pt x="487449" y="289583"/>
                  <a:pt x="482475" y="284612"/>
                </a:cubicBezTo>
                <a:lnTo>
                  <a:pt x="471284" y="272183"/>
                </a:lnTo>
                <a:cubicBezTo>
                  <a:pt x="471284" y="269698"/>
                  <a:pt x="470040" y="269698"/>
                  <a:pt x="467553" y="269698"/>
                </a:cubicBezTo>
                <a:lnTo>
                  <a:pt x="450145" y="268455"/>
                </a:lnTo>
                <a:cubicBezTo>
                  <a:pt x="443927" y="268455"/>
                  <a:pt x="436466" y="265969"/>
                  <a:pt x="431492" y="259755"/>
                </a:cubicBezTo>
                <a:cubicBezTo>
                  <a:pt x="426518" y="253541"/>
                  <a:pt x="425275" y="246084"/>
                  <a:pt x="426518" y="238627"/>
                </a:cubicBezTo>
                <a:lnTo>
                  <a:pt x="430249" y="222469"/>
                </a:lnTo>
                <a:cubicBezTo>
                  <a:pt x="430249" y="221227"/>
                  <a:pt x="430249" y="218741"/>
                  <a:pt x="429005" y="217498"/>
                </a:cubicBezTo>
                <a:lnTo>
                  <a:pt x="419057" y="205070"/>
                </a:lnTo>
                <a:cubicBezTo>
                  <a:pt x="415327" y="198855"/>
                  <a:pt x="412840" y="191398"/>
                  <a:pt x="415327" y="183941"/>
                </a:cubicBezTo>
                <a:cubicBezTo>
                  <a:pt x="416570" y="176484"/>
                  <a:pt x="420301" y="170270"/>
                  <a:pt x="427762" y="167784"/>
                </a:cubicBezTo>
                <a:lnTo>
                  <a:pt x="442684" y="159084"/>
                </a:lnTo>
                <a:cubicBezTo>
                  <a:pt x="443927" y="159084"/>
                  <a:pt x="445171" y="157841"/>
                  <a:pt x="446414" y="156599"/>
                </a:cubicBezTo>
                <a:lnTo>
                  <a:pt x="450145" y="140442"/>
                </a:lnTo>
                <a:cubicBezTo>
                  <a:pt x="451388" y="131742"/>
                  <a:pt x="456362" y="126770"/>
                  <a:pt x="462579" y="123042"/>
                </a:cubicBezTo>
                <a:cubicBezTo>
                  <a:pt x="470040" y="120556"/>
                  <a:pt x="477501" y="120556"/>
                  <a:pt x="483719" y="123042"/>
                </a:cubicBezTo>
                <a:lnTo>
                  <a:pt x="498641" y="130499"/>
                </a:lnTo>
                <a:cubicBezTo>
                  <a:pt x="501128" y="130499"/>
                  <a:pt x="502371" y="130499"/>
                  <a:pt x="504858" y="130499"/>
                </a:cubicBezTo>
                <a:lnTo>
                  <a:pt x="519780" y="123042"/>
                </a:lnTo>
                <a:cubicBezTo>
                  <a:pt x="522267" y="121799"/>
                  <a:pt x="524754" y="120556"/>
                  <a:pt x="528485" y="120556"/>
                </a:cubicBezTo>
                <a:lnTo>
                  <a:pt x="528485" y="80785"/>
                </a:lnTo>
                <a:close/>
                <a:moveTo>
                  <a:pt x="41035" y="80785"/>
                </a:moveTo>
                <a:cubicBezTo>
                  <a:pt x="28600" y="80785"/>
                  <a:pt x="17409" y="91971"/>
                  <a:pt x="17409" y="104399"/>
                </a:cubicBezTo>
                <a:lnTo>
                  <a:pt x="17409" y="484710"/>
                </a:lnTo>
                <a:cubicBezTo>
                  <a:pt x="17409" y="497139"/>
                  <a:pt x="28600" y="507081"/>
                  <a:pt x="41035" y="507081"/>
                </a:cubicBezTo>
                <a:lnTo>
                  <a:pt x="126836" y="507081"/>
                </a:lnTo>
                <a:lnTo>
                  <a:pt x="126836" y="80785"/>
                </a:lnTo>
                <a:close/>
                <a:moveTo>
                  <a:pt x="238750" y="18643"/>
                </a:moveTo>
                <a:cubicBezTo>
                  <a:pt x="233776" y="18643"/>
                  <a:pt x="230046" y="22371"/>
                  <a:pt x="230046" y="27343"/>
                </a:cubicBezTo>
                <a:lnTo>
                  <a:pt x="230046" y="63385"/>
                </a:lnTo>
                <a:lnTo>
                  <a:pt x="443927" y="63385"/>
                </a:lnTo>
                <a:lnTo>
                  <a:pt x="443927" y="27343"/>
                </a:lnTo>
                <a:cubicBezTo>
                  <a:pt x="443927" y="22371"/>
                  <a:pt x="438953" y="18643"/>
                  <a:pt x="433979" y="18643"/>
                </a:cubicBezTo>
                <a:close/>
                <a:moveTo>
                  <a:pt x="238750" y="0"/>
                </a:moveTo>
                <a:lnTo>
                  <a:pt x="433979" y="0"/>
                </a:lnTo>
                <a:cubicBezTo>
                  <a:pt x="450145" y="0"/>
                  <a:pt x="462579" y="12428"/>
                  <a:pt x="462579" y="27343"/>
                </a:cubicBezTo>
                <a:lnTo>
                  <a:pt x="462579" y="63385"/>
                </a:lnTo>
                <a:lnTo>
                  <a:pt x="632938" y="63385"/>
                </a:lnTo>
                <a:cubicBezTo>
                  <a:pt x="656564" y="63385"/>
                  <a:pt x="673973" y="80785"/>
                  <a:pt x="673973" y="104399"/>
                </a:cubicBezTo>
                <a:lnTo>
                  <a:pt x="673973" y="484710"/>
                </a:lnTo>
                <a:cubicBezTo>
                  <a:pt x="673973" y="507081"/>
                  <a:pt x="656564" y="525724"/>
                  <a:pt x="632938" y="525724"/>
                </a:cubicBezTo>
                <a:lnTo>
                  <a:pt x="41035" y="525724"/>
                </a:lnTo>
                <a:cubicBezTo>
                  <a:pt x="17409" y="525724"/>
                  <a:pt x="0" y="507081"/>
                  <a:pt x="0" y="484710"/>
                </a:cubicBezTo>
                <a:lnTo>
                  <a:pt x="0" y="104399"/>
                </a:lnTo>
                <a:cubicBezTo>
                  <a:pt x="0" y="80785"/>
                  <a:pt x="17409" y="63385"/>
                  <a:pt x="41035" y="63385"/>
                </a:cubicBezTo>
                <a:lnTo>
                  <a:pt x="211394" y="63385"/>
                </a:lnTo>
                <a:lnTo>
                  <a:pt x="211394" y="27343"/>
                </a:lnTo>
                <a:cubicBezTo>
                  <a:pt x="211394" y="12428"/>
                  <a:pt x="223829" y="0"/>
                  <a:pt x="23875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249BD0EE-4838-428D-B557-DD9F95297D0F}"/>
              </a:ext>
            </a:extLst>
          </p:cNvPr>
          <p:cNvSpPr txBox="1"/>
          <p:nvPr/>
        </p:nvSpPr>
        <p:spPr>
          <a:xfrm>
            <a:off x="5272450" y="4491697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A66DA075-8826-4A53-8E1C-3D7C280E371D}"/>
              </a:ext>
            </a:extLst>
          </p:cNvPr>
          <p:cNvSpPr txBox="1"/>
          <p:nvPr/>
        </p:nvSpPr>
        <p:spPr>
          <a:xfrm>
            <a:off x="5272450" y="515707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8B470B9-8CBD-40E9-9E05-06428B77E2D7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9B3A1E9-0EA3-48DC-A554-84A5F7C3E4F9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443C8F47-1CB0-4121-A261-C3E52C8D1911}"/>
              </a:ext>
            </a:extLst>
          </p:cNvPr>
          <p:cNvSpPr txBox="1"/>
          <p:nvPr/>
        </p:nvSpPr>
        <p:spPr>
          <a:xfrm>
            <a:off x="5272450" y="723339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11FA8F8-4E9D-4A63-8261-742BFE231CB4}"/>
              </a:ext>
            </a:extLst>
          </p:cNvPr>
          <p:cNvSpPr txBox="1"/>
          <p:nvPr/>
        </p:nvSpPr>
        <p:spPr>
          <a:xfrm>
            <a:off x="5272450" y="790067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4918A329-62AD-4FD4-A84E-D0072A606698}"/>
              </a:ext>
            </a:extLst>
          </p:cNvPr>
          <p:cNvSpPr txBox="1"/>
          <p:nvPr/>
        </p:nvSpPr>
        <p:spPr>
          <a:xfrm>
            <a:off x="5272450" y="9976159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3461CC3-04EE-4774-8C26-F06E100A1BEE}"/>
              </a:ext>
            </a:extLst>
          </p:cNvPr>
          <p:cNvSpPr txBox="1"/>
          <p:nvPr/>
        </p:nvSpPr>
        <p:spPr>
          <a:xfrm>
            <a:off x="5272450" y="1064153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61914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711DD-F3FB-4D88-9024-52F54F2ECF34}"/>
              </a:ext>
            </a:extLst>
          </p:cNvPr>
          <p:cNvGrpSpPr/>
          <p:nvPr/>
        </p:nvGrpSpPr>
        <p:grpSpPr>
          <a:xfrm>
            <a:off x="0" y="2410"/>
            <a:ext cx="24377650" cy="13711183"/>
            <a:chOff x="0" y="2410"/>
            <a:chExt cx="24377650" cy="1371118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483F096-888E-48F3-82B9-CB72CF6E35F2}"/>
                </a:ext>
              </a:extLst>
            </p:cNvPr>
            <p:cNvSpPr/>
            <p:nvPr/>
          </p:nvSpPr>
          <p:spPr>
            <a:xfrm>
              <a:off x="0" y="2410"/>
              <a:ext cx="24377647" cy="7428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5964">
                  <a:moveTo>
                    <a:pt x="0" y="5964"/>
                  </a:moveTo>
                  <a:lnTo>
                    <a:pt x="19569" y="5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80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C5BD26D-5868-4C22-9961-4E932F0EA85F}"/>
                </a:ext>
              </a:extLst>
            </p:cNvPr>
            <p:cNvSpPr/>
            <p:nvPr/>
          </p:nvSpPr>
          <p:spPr>
            <a:xfrm>
              <a:off x="0" y="2410"/>
              <a:ext cx="24377647" cy="7428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5964">
                  <a:moveTo>
                    <a:pt x="0" y="0"/>
                  </a:moveTo>
                  <a:lnTo>
                    <a:pt x="19569" y="5964"/>
                  </a:lnTo>
                  <a:lnTo>
                    <a:pt x="2800" y="0"/>
                  </a:lnTo>
                  <a:close/>
                </a:path>
              </a:pathLst>
            </a:custGeom>
            <a:solidFill>
              <a:srgbClr val="FFA800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68CD3A7-524F-47FC-B239-3772D0BC2EE1}"/>
                </a:ext>
              </a:extLst>
            </p:cNvPr>
            <p:cNvSpPr/>
            <p:nvPr/>
          </p:nvSpPr>
          <p:spPr>
            <a:xfrm>
              <a:off x="3488220" y="2410"/>
              <a:ext cx="20889430" cy="7428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69" h="5964">
                  <a:moveTo>
                    <a:pt x="0" y="0"/>
                  </a:moveTo>
                  <a:lnTo>
                    <a:pt x="16769" y="5964"/>
                  </a:lnTo>
                  <a:lnTo>
                    <a:pt x="16769" y="0"/>
                  </a:lnTo>
                  <a:close/>
                </a:path>
              </a:pathLst>
            </a:custGeom>
            <a:solidFill>
              <a:srgbClr val="FFA800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993F52E-6397-43A2-A1BC-0CC270CF029A}"/>
                </a:ext>
              </a:extLst>
            </p:cNvPr>
            <p:cNvSpPr/>
            <p:nvPr/>
          </p:nvSpPr>
          <p:spPr>
            <a:xfrm>
              <a:off x="0" y="10697535"/>
              <a:ext cx="24377647" cy="30160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2413">
                  <a:moveTo>
                    <a:pt x="0" y="2413"/>
                  </a:moveTo>
                  <a:lnTo>
                    <a:pt x="19569" y="2413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64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D8A554C-8435-49AD-8EC6-4580F2510CCD}"/>
                </a:ext>
              </a:extLst>
            </p:cNvPr>
            <p:cNvSpPr/>
            <p:nvPr/>
          </p:nvSpPr>
          <p:spPr>
            <a:xfrm>
              <a:off x="0" y="9879331"/>
              <a:ext cx="24377647" cy="828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658">
                  <a:moveTo>
                    <a:pt x="0" y="466"/>
                  </a:moveTo>
                  <a:lnTo>
                    <a:pt x="0" y="658"/>
                  </a:lnTo>
                  <a:lnTo>
                    <a:pt x="19569" y="658"/>
                  </a:lnTo>
                  <a:lnTo>
                    <a:pt x="19569" y="0"/>
                  </a:lnTo>
                  <a:close/>
                </a:path>
              </a:pathLst>
            </a:custGeom>
            <a:solidFill>
              <a:srgbClr val="324E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32E2B83-58D3-4365-913A-6CE5818D9FA9}"/>
                </a:ext>
              </a:extLst>
            </p:cNvPr>
            <p:cNvSpPr/>
            <p:nvPr/>
          </p:nvSpPr>
          <p:spPr>
            <a:xfrm>
              <a:off x="0" y="7431066"/>
              <a:ext cx="24377647" cy="131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1056">
                  <a:moveTo>
                    <a:pt x="0" y="0"/>
                  </a:moveTo>
                  <a:lnTo>
                    <a:pt x="19569" y="1056"/>
                  </a:lnTo>
                  <a:lnTo>
                    <a:pt x="19569" y="0"/>
                  </a:lnTo>
                  <a:close/>
                </a:path>
              </a:pathLst>
            </a:custGeom>
            <a:solidFill>
              <a:srgbClr val="324E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E4B7D39-FEF8-4B30-9092-15F27575069A}"/>
                </a:ext>
              </a:extLst>
            </p:cNvPr>
            <p:cNvSpPr/>
            <p:nvPr/>
          </p:nvSpPr>
          <p:spPr>
            <a:xfrm>
              <a:off x="0" y="7432313"/>
              <a:ext cx="24377647" cy="30359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2438">
                  <a:moveTo>
                    <a:pt x="0" y="2438"/>
                  </a:moveTo>
                  <a:lnTo>
                    <a:pt x="19569" y="1972"/>
                  </a:lnTo>
                  <a:lnTo>
                    <a:pt x="19569" y="1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64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D72944-EF65-4A67-8F7E-75F564AC9D19}"/>
              </a:ext>
            </a:extLst>
          </p:cNvPr>
          <p:cNvGrpSpPr/>
          <p:nvPr/>
        </p:nvGrpSpPr>
        <p:grpSpPr>
          <a:xfrm>
            <a:off x="1514886" y="3229011"/>
            <a:ext cx="11904781" cy="9732126"/>
            <a:chOff x="1514886" y="3229011"/>
            <a:chExt cx="11904781" cy="973212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2C256AC-F8C2-440F-BCD3-24F9351497C4}"/>
                </a:ext>
              </a:extLst>
            </p:cNvPr>
            <p:cNvSpPr/>
            <p:nvPr/>
          </p:nvSpPr>
          <p:spPr>
            <a:xfrm>
              <a:off x="1514886" y="3229011"/>
              <a:ext cx="1797674" cy="2139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4" h="1718">
                  <a:moveTo>
                    <a:pt x="1284" y="1718"/>
                  </a:moveTo>
                  <a:lnTo>
                    <a:pt x="161" y="1718"/>
                  </a:lnTo>
                  <a:cubicBezTo>
                    <a:pt x="73" y="1718"/>
                    <a:pt x="0" y="1646"/>
                    <a:pt x="0" y="1558"/>
                  </a:cubicBezTo>
                  <a:lnTo>
                    <a:pt x="0" y="161"/>
                  </a:lnTo>
                  <a:cubicBezTo>
                    <a:pt x="0" y="72"/>
                    <a:pt x="73" y="0"/>
                    <a:pt x="161" y="0"/>
                  </a:cubicBezTo>
                  <a:lnTo>
                    <a:pt x="1284" y="0"/>
                  </a:lnTo>
                  <a:cubicBezTo>
                    <a:pt x="1372" y="0"/>
                    <a:pt x="1444" y="72"/>
                    <a:pt x="1444" y="161"/>
                  </a:cubicBezTo>
                  <a:lnTo>
                    <a:pt x="1444" y="1558"/>
                  </a:lnTo>
                  <a:cubicBezTo>
                    <a:pt x="1444" y="1646"/>
                    <a:pt x="1372" y="1718"/>
                    <a:pt x="1284" y="1718"/>
                  </a:cubicBezTo>
                  <a:close/>
                </a:path>
              </a:pathLst>
            </a:custGeom>
            <a:solidFill>
              <a:srgbClr val="5268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5EE9B5E-CC40-4913-A6B6-98EE2E0BE0B6}"/>
                </a:ext>
              </a:extLst>
            </p:cNvPr>
            <p:cNvSpPr/>
            <p:nvPr/>
          </p:nvSpPr>
          <p:spPr>
            <a:xfrm>
              <a:off x="1643203" y="3353590"/>
              <a:ext cx="1542290" cy="188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9" h="1518">
                  <a:moveTo>
                    <a:pt x="1152" y="1518"/>
                  </a:moveTo>
                  <a:lnTo>
                    <a:pt x="87" y="1518"/>
                  </a:lnTo>
                  <a:cubicBezTo>
                    <a:pt x="39" y="1518"/>
                    <a:pt x="0" y="1479"/>
                    <a:pt x="0" y="1431"/>
                  </a:cubicBezTo>
                  <a:lnTo>
                    <a:pt x="0" y="88"/>
                  </a:lnTo>
                  <a:cubicBezTo>
                    <a:pt x="0" y="39"/>
                    <a:pt x="39" y="0"/>
                    <a:pt x="87" y="0"/>
                  </a:cubicBezTo>
                  <a:lnTo>
                    <a:pt x="1152" y="0"/>
                  </a:lnTo>
                  <a:cubicBezTo>
                    <a:pt x="1199" y="0"/>
                    <a:pt x="1239" y="39"/>
                    <a:pt x="1239" y="88"/>
                  </a:cubicBezTo>
                  <a:lnTo>
                    <a:pt x="1239" y="1431"/>
                  </a:lnTo>
                  <a:cubicBezTo>
                    <a:pt x="1239" y="1479"/>
                    <a:pt x="1199" y="1518"/>
                    <a:pt x="1152" y="1518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A90777C-6D9F-4BBC-BB3A-60B10CFFFCCC}"/>
                </a:ext>
              </a:extLst>
            </p:cNvPr>
            <p:cNvSpPr/>
            <p:nvPr/>
          </p:nvSpPr>
          <p:spPr>
            <a:xfrm>
              <a:off x="1866196" y="3778402"/>
              <a:ext cx="1114983" cy="533203"/>
            </a:xfrm>
            <a:custGeom>
              <a:avLst/>
              <a:gdLst>
                <a:gd name="connsiteX0" fmla="*/ 902572 w 1114983"/>
                <a:gd name="connsiteY0" fmla="*/ 434785 h 533203"/>
                <a:gd name="connsiteX1" fmla="*/ 951788 w 1114983"/>
                <a:gd name="connsiteY1" fmla="*/ 483994 h 533203"/>
                <a:gd name="connsiteX2" fmla="*/ 902572 w 1114983"/>
                <a:gd name="connsiteY2" fmla="*/ 533203 h 533203"/>
                <a:gd name="connsiteX3" fmla="*/ 852125 w 1114983"/>
                <a:gd name="connsiteY3" fmla="*/ 483994 h 533203"/>
                <a:gd name="connsiteX4" fmla="*/ 902572 w 1114983"/>
                <a:gd name="connsiteY4" fmla="*/ 434785 h 533203"/>
                <a:gd name="connsiteX5" fmla="*/ 263481 w 1114983"/>
                <a:gd name="connsiteY5" fmla="*/ 434785 h 533203"/>
                <a:gd name="connsiteX6" fmla="*/ 312697 w 1114983"/>
                <a:gd name="connsiteY6" fmla="*/ 483994 h 533203"/>
                <a:gd name="connsiteX7" fmla="*/ 263481 w 1114983"/>
                <a:gd name="connsiteY7" fmla="*/ 533203 h 533203"/>
                <a:gd name="connsiteX8" fmla="*/ 213034 w 1114983"/>
                <a:gd name="connsiteY8" fmla="*/ 483994 h 533203"/>
                <a:gd name="connsiteX9" fmla="*/ 263481 w 1114983"/>
                <a:gd name="connsiteY9" fmla="*/ 434785 h 533203"/>
                <a:gd name="connsiteX10" fmla="*/ 964100 w 1114983"/>
                <a:gd name="connsiteY10" fmla="*/ 83254 h 533203"/>
                <a:gd name="connsiteX11" fmla="*/ 959433 w 1114983"/>
                <a:gd name="connsiteY11" fmla="*/ 88225 h 533203"/>
                <a:gd name="connsiteX12" fmla="*/ 959433 w 1114983"/>
                <a:gd name="connsiteY12" fmla="*/ 251006 h 533203"/>
                <a:gd name="connsiteX13" fmla="*/ 1058985 w 1114983"/>
                <a:gd name="connsiteY13" fmla="*/ 251006 h 533203"/>
                <a:gd name="connsiteX14" fmla="*/ 970633 w 1114983"/>
                <a:gd name="connsiteY14" fmla="*/ 85740 h 533203"/>
                <a:gd name="connsiteX15" fmla="*/ 964100 w 1114983"/>
                <a:gd name="connsiteY15" fmla="*/ 83254 h 533203"/>
                <a:gd name="connsiteX16" fmla="*/ 730463 w 1114983"/>
                <a:gd name="connsiteY16" fmla="*/ 63373 h 533203"/>
                <a:gd name="connsiteX17" fmla="*/ 730463 w 1114983"/>
                <a:gd name="connsiteY17" fmla="*/ 251006 h 533203"/>
                <a:gd name="connsiteX18" fmla="*/ 918368 w 1114983"/>
                <a:gd name="connsiteY18" fmla="*/ 251006 h 533203"/>
                <a:gd name="connsiteX19" fmla="*/ 918368 w 1114983"/>
                <a:gd name="connsiteY19" fmla="*/ 63373 h 533203"/>
                <a:gd name="connsiteX20" fmla="*/ 502738 w 1114983"/>
                <a:gd name="connsiteY20" fmla="*/ 63373 h 533203"/>
                <a:gd name="connsiteX21" fmla="*/ 502738 w 1114983"/>
                <a:gd name="connsiteY21" fmla="*/ 251006 h 533203"/>
                <a:gd name="connsiteX22" fmla="*/ 690642 w 1114983"/>
                <a:gd name="connsiteY22" fmla="*/ 251006 h 533203"/>
                <a:gd name="connsiteX23" fmla="*/ 690642 w 1114983"/>
                <a:gd name="connsiteY23" fmla="*/ 63373 h 533203"/>
                <a:gd name="connsiteX24" fmla="*/ 272524 w 1114983"/>
                <a:gd name="connsiteY24" fmla="*/ 63373 h 533203"/>
                <a:gd name="connsiteX25" fmla="*/ 272524 w 1114983"/>
                <a:gd name="connsiteY25" fmla="*/ 251006 h 533203"/>
                <a:gd name="connsiteX26" fmla="*/ 461673 w 1114983"/>
                <a:gd name="connsiteY26" fmla="*/ 251006 h 533203"/>
                <a:gd name="connsiteX27" fmla="*/ 461673 w 1114983"/>
                <a:gd name="connsiteY27" fmla="*/ 63373 h 533203"/>
                <a:gd name="connsiteX28" fmla="*/ 44798 w 1114983"/>
                <a:gd name="connsiteY28" fmla="*/ 63373 h 533203"/>
                <a:gd name="connsiteX29" fmla="*/ 44798 w 1114983"/>
                <a:gd name="connsiteY29" fmla="*/ 251006 h 533203"/>
                <a:gd name="connsiteX30" fmla="*/ 232703 w 1114983"/>
                <a:gd name="connsiteY30" fmla="*/ 251006 h 533203"/>
                <a:gd name="connsiteX31" fmla="*/ 232703 w 1114983"/>
                <a:gd name="connsiteY31" fmla="*/ 63373 h 533203"/>
                <a:gd name="connsiteX32" fmla="*/ 62220 w 1114983"/>
                <a:gd name="connsiteY32" fmla="*/ 0 h 533203"/>
                <a:gd name="connsiteX33" fmla="*/ 826282 w 1114983"/>
                <a:gd name="connsiteY33" fmla="*/ 0 h 533203"/>
                <a:gd name="connsiteX34" fmla="*/ 983077 w 1114983"/>
                <a:gd name="connsiteY34" fmla="*/ 63373 h 533203"/>
                <a:gd name="connsiteX35" fmla="*/ 1024142 w 1114983"/>
                <a:gd name="connsiteY35" fmla="*/ 115562 h 533203"/>
                <a:gd name="connsiteX36" fmla="*/ 1101295 w 1114983"/>
                <a:gd name="connsiteY36" fmla="*/ 251006 h 533203"/>
                <a:gd name="connsiteX37" fmla="*/ 1114983 w 1114983"/>
                <a:gd name="connsiteY37" fmla="*/ 299468 h 533203"/>
                <a:gd name="connsiteX38" fmla="*/ 1114983 w 1114983"/>
                <a:gd name="connsiteY38" fmla="*/ 485859 h 533203"/>
                <a:gd name="connsiteX39" fmla="*/ 1002987 w 1114983"/>
                <a:gd name="connsiteY39" fmla="*/ 485859 h 533203"/>
                <a:gd name="connsiteX40" fmla="*/ 1004231 w 1114983"/>
                <a:gd name="connsiteY40" fmla="*/ 483374 h 533203"/>
                <a:gd name="connsiteX41" fmla="*/ 902191 w 1114983"/>
                <a:gd name="connsiteY41" fmla="*/ 380237 h 533203"/>
                <a:gd name="connsiteX42" fmla="*/ 798905 w 1114983"/>
                <a:gd name="connsiteY42" fmla="*/ 483374 h 533203"/>
                <a:gd name="connsiteX43" fmla="*/ 798905 w 1114983"/>
                <a:gd name="connsiteY43" fmla="*/ 485859 h 533203"/>
                <a:gd name="connsiteX44" fmla="*/ 365854 w 1114983"/>
                <a:gd name="connsiteY44" fmla="*/ 485859 h 533203"/>
                <a:gd name="connsiteX45" fmla="*/ 365854 w 1114983"/>
                <a:gd name="connsiteY45" fmla="*/ 483374 h 533203"/>
                <a:gd name="connsiteX46" fmla="*/ 263813 w 1114983"/>
                <a:gd name="connsiteY46" fmla="*/ 380237 h 533203"/>
                <a:gd name="connsiteX47" fmla="*/ 160528 w 1114983"/>
                <a:gd name="connsiteY47" fmla="*/ 483374 h 533203"/>
                <a:gd name="connsiteX48" fmla="*/ 160528 w 1114983"/>
                <a:gd name="connsiteY48" fmla="*/ 485859 h 533203"/>
                <a:gd name="connsiteX49" fmla="*/ 0 w 1114983"/>
                <a:gd name="connsiteY49" fmla="*/ 485859 h 533203"/>
                <a:gd name="connsiteX50" fmla="*/ 0 w 1114983"/>
                <a:gd name="connsiteY50" fmla="*/ 62130 h 533203"/>
                <a:gd name="connsiteX51" fmla="*/ 62220 w 1114983"/>
                <a:gd name="connsiteY51" fmla="*/ 0 h 53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14983" h="533203">
                  <a:moveTo>
                    <a:pt x="902572" y="434785"/>
                  </a:moveTo>
                  <a:cubicBezTo>
                    <a:pt x="928410" y="434785"/>
                    <a:pt x="951788" y="455699"/>
                    <a:pt x="951788" y="483994"/>
                  </a:cubicBezTo>
                  <a:cubicBezTo>
                    <a:pt x="951788" y="511059"/>
                    <a:pt x="928410" y="533203"/>
                    <a:pt x="902572" y="533203"/>
                  </a:cubicBezTo>
                  <a:cubicBezTo>
                    <a:pt x="875503" y="533203"/>
                    <a:pt x="852125" y="511059"/>
                    <a:pt x="852125" y="483994"/>
                  </a:cubicBezTo>
                  <a:cubicBezTo>
                    <a:pt x="852125" y="455699"/>
                    <a:pt x="875503" y="434785"/>
                    <a:pt x="902572" y="434785"/>
                  </a:cubicBezTo>
                  <a:close/>
                  <a:moveTo>
                    <a:pt x="263481" y="434785"/>
                  </a:moveTo>
                  <a:cubicBezTo>
                    <a:pt x="290550" y="434785"/>
                    <a:pt x="312697" y="455699"/>
                    <a:pt x="312697" y="483994"/>
                  </a:cubicBezTo>
                  <a:cubicBezTo>
                    <a:pt x="312697" y="511059"/>
                    <a:pt x="290550" y="533203"/>
                    <a:pt x="263481" y="533203"/>
                  </a:cubicBezTo>
                  <a:cubicBezTo>
                    <a:pt x="235181" y="533203"/>
                    <a:pt x="213034" y="511059"/>
                    <a:pt x="213034" y="483994"/>
                  </a:cubicBezTo>
                  <a:cubicBezTo>
                    <a:pt x="213034" y="455699"/>
                    <a:pt x="235181" y="434785"/>
                    <a:pt x="263481" y="434785"/>
                  </a:cubicBezTo>
                  <a:close/>
                  <a:moveTo>
                    <a:pt x="964100" y="83254"/>
                  </a:moveTo>
                  <a:cubicBezTo>
                    <a:pt x="961611" y="83876"/>
                    <a:pt x="959433" y="85740"/>
                    <a:pt x="959433" y="88225"/>
                  </a:cubicBezTo>
                  <a:lnTo>
                    <a:pt x="959433" y="251006"/>
                  </a:lnTo>
                  <a:lnTo>
                    <a:pt x="1058985" y="251006"/>
                  </a:lnTo>
                  <a:lnTo>
                    <a:pt x="970633" y="85740"/>
                  </a:lnTo>
                  <a:cubicBezTo>
                    <a:pt x="969388" y="83255"/>
                    <a:pt x="966588" y="82633"/>
                    <a:pt x="964100" y="83254"/>
                  </a:cubicBezTo>
                  <a:close/>
                  <a:moveTo>
                    <a:pt x="730463" y="63373"/>
                  </a:moveTo>
                  <a:lnTo>
                    <a:pt x="730463" y="251006"/>
                  </a:lnTo>
                  <a:lnTo>
                    <a:pt x="918368" y="251006"/>
                  </a:lnTo>
                  <a:lnTo>
                    <a:pt x="918368" y="63373"/>
                  </a:lnTo>
                  <a:close/>
                  <a:moveTo>
                    <a:pt x="502738" y="63373"/>
                  </a:moveTo>
                  <a:lnTo>
                    <a:pt x="502738" y="251006"/>
                  </a:lnTo>
                  <a:lnTo>
                    <a:pt x="690642" y="251006"/>
                  </a:lnTo>
                  <a:lnTo>
                    <a:pt x="690642" y="63373"/>
                  </a:lnTo>
                  <a:close/>
                  <a:moveTo>
                    <a:pt x="272524" y="63373"/>
                  </a:moveTo>
                  <a:lnTo>
                    <a:pt x="272524" y="251006"/>
                  </a:lnTo>
                  <a:lnTo>
                    <a:pt x="461673" y="251006"/>
                  </a:lnTo>
                  <a:lnTo>
                    <a:pt x="461673" y="63373"/>
                  </a:lnTo>
                  <a:close/>
                  <a:moveTo>
                    <a:pt x="44798" y="63373"/>
                  </a:moveTo>
                  <a:lnTo>
                    <a:pt x="44798" y="251006"/>
                  </a:lnTo>
                  <a:lnTo>
                    <a:pt x="232703" y="251006"/>
                  </a:lnTo>
                  <a:lnTo>
                    <a:pt x="232703" y="63373"/>
                  </a:lnTo>
                  <a:close/>
                  <a:moveTo>
                    <a:pt x="62220" y="0"/>
                  </a:moveTo>
                  <a:lnTo>
                    <a:pt x="826282" y="0"/>
                  </a:lnTo>
                  <a:cubicBezTo>
                    <a:pt x="886013" y="0"/>
                    <a:pt x="942011" y="23609"/>
                    <a:pt x="983077" y="63373"/>
                  </a:cubicBezTo>
                  <a:cubicBezTo>
                    <a:pt x="999254" y="78284"/>
                    <a:pt x="1012942" y="95681"/>
                    <a:pt x="1024142" y="115562"/>
                  </a:cubicBezTo>
                  <a:lnTo>
                    <a:pt x="1101295" y="251006"/>
                  </a:lnTo>
                  <a:cubicBezTo>
                    <a:pt x="1110006" y="265918"/>
                    <a:pt x="1114983" y="283314"/>
                    <a:pt x="1114983" y="299468"/>
                  </a:cubicBezTo>
                  <a:lnTo>
                    <a:pt x="1114983" y="485859"/>
                  </a:lnTo>
                  <a:lnTo>
                    <a:pt x="1002987" y="485859"/>
                  </a:lnTo>
                  <a:cubicBezTo>
                    <a:pt x="1002987" y="484617"/>
                    <a:pt x="1004231" y="484617"/>
                    <a:pt x="1004231" y="483374"/>
                  </a:cubicBezTo>
                  <a:cubicBezTo>
                    <a:pt x="1004231" y="426214"/>
                    <a:pt x="958189" y="380237"/>
                    <a:pt x="902191" y="380237"/>
                  </a:cubicBezTo>
                  <a:cubicBezTo>
                    <a:pt x="844948" y="380237"/>
                    <a:pt x="798905" y="426214"/>
                    <a:pt x="798905" y="483374"/>
                  </a:cubicBezTo>
                  <a:cubicBezTo>
                    <a:pt x="798905" y="484617"/>
                    <a:pt x="798905" y="484617"/>
                    <a:pt x="798905" y="485859"/>
                  </a:cubicBezTo>
                  <a:lnTo>
                    <a:pt x="365854" y="485859"/>
                  </a:lnTo>
                  <a:cubicBezTo>
                    <a:pt x="365854" y="484617"/>
                    <a:pt x="365854" y="484617"/>
                    <a:pt x="365854" y="483374"/>
                  </a:cubicBezTo>
                  <a:cubicBezTo>
                    <a:pt x="365854" y="426214"/>
                    <a:pt x="319811" y="380237"/>
                    <a:pt x="263813" y="380237"/>
                  </a:cubicBezTo>
                  <a:cubicBezTo>
                    <a:pt x="206570" y="380237"/>
                    <a:pt x="160528" y="426214"/>
                    <a:pt x="160528" y="483374"/>
                  </a:cubicBezTo>
                  <a:cubicBezTo>
                    <a:pt x="160528" y="484617"/>
                    <a:pt x="160528" y="484617"/>
                    <a:pt x="160528" y="485859"/>
                  </a:cubicBezTo>
                  <a:lnTo>
                    <a:pt x="0" y="485859"/>
                  </a:lnTo>
                  <a:lnTo>
                    <a:pt x="0" y="62130"/>
                  </a:lnTo>
                  <a:cubicBezTo>
                    <a:pt x="0" y="28580"/>
                    <a:pt x="27377" y="0"/>
                    <a:pt x="62220" y="0"/>
                  </a:cubicBez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E4182D-DA2A-4F59-9D81-CB1A219B4399}"/>
                </a:ext>
              </a:extLst>
            </p:cNvPr>
            <p:cNvSpPr/>
            <p:nvPr/>
          </p:nvSpPr>
          <p:spPr>
            <a:xfrm>
              <a:off x="1934714" y="12105275"/>
              <a:ext cx="1034007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1" h="220">
                  <a:moveTo>
                    <a:pt x="721" y="220"/>
                  </a:moveTo>
                  <a:lnTo>
                    <a:pt x="110" y="220"/>
                  </a:lnTo>
                  <a:cubicBezTo>
                    <a:pt x="49" y="220"/>
                    <a:pt x="0" y="170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lnTo>
                    <a:pt x="721" y="0"/>
                  </a:lnTo>
                  <a:cubicBezTo>
                    <a:pt x="781" y="0"/>
                    <a:pt x="831" y="49"/>
                    <a:pt x="831" y="110"/>
                  </a:cubicBezTo>
                  <a:cubicBezTo>
                    <a:pt x="831" y="170"/>
                    <a:pt x="781" y="220"/>
                    <a:pt x="721" y="220"/>
                  </a:cubicBezTo>
                  <a:close/>
                </a:path>
              </a:pathLst>
            </a:custGeom>
            <a:solidFill>
              <a:srgbClr val="324E32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CFD9A58-6F71-4FD2-8026-1AED408B1EE0}"/>
                </a:ext>
              </a:extLst>
            </p:cNvPr>
            <p:cNvSpPr/>
            <p:nvPr/>
          </p:nvSpPr>
          <p:spPr>
            <a:xfrm>
              <a:off x="2354546" y="5369281"/>
              <a:ext cx="193098" cy="67459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5416">
                  <a:moveTo>
                    <a:pt x="156" y="5416"/>
                  </a:moveTo>
                  <a:lnTo>
                    <a:pt x="0" y="5416"/>
                  </a:lnTo>
                  <a:lnTo>
                    <a:pt x="0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569C69-3CD5-4AAA-97BF-2FF112E2BE0B}"/>
                </a:ext>
              </a:extLst>
            </p:cNvPr>
            <p:cNvSpPr/>
            <p:nvPr/>
          </p:nvSpPr>
          <p:spPr>
            <a:xfrm>
              <a:off x="2354546" y="5369281"/>
              <a:ext cx="193098" cy="1698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364">
                  <a:moveTo>
                    <a:pt x="156" y="1364"/>
                  </a:moveTo>
                  <a:lnTo>
                    <a:pt x="0" y="1364"/>
                  </a:lnTo>
                  <a:lnTo>
                    <a:pt x="0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5268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B84D5C2-501C-4F3D-A9D4-58FF4B2ECBD8}"/>
                </a:ext>
              </a:extLst>
            </p:cNvPr>
            <p:cNvSpPr/>
            <p:nvPr/>
          </p:nvSpPr>
          <p:spPr>
            <a:xfrm>
              <a:off x="2354546" y="5369281"/>
              <a:ext cx="193098" cy="7985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642">
                  <a:moveTo>
                    <a:pt x="156" y="642"/>
                  </a:moveTo>
                  <a:lnTo>
                    <a:pt x="0" y="642"/>
                  </a:lnTo>
                  <a:lnTo>
                    <a:pt x="0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5A57556-CB31-449A-A609-69492E0E5FB7}"/>
                </a:ext>
              </a:extLst>
            </p:cNvPr>
            <p:cNvSpPr/>
            <p:nvPr/>
          </p:nvSpPr>
          <p:spPr>
            <a:xfrm>
              <a:off x="3960375" y="11676726"/>
              <a:ext cx="103525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220">
                  <a:moveTo>
                    <a:pt x="722" y="220"/>
                  </a:moveTo>
                  <a:lnTo>
                    <a:pt x="111" y="220"/>
                  </a:lnTo>
                  <a:cubicBezTo>
                    <a:pt x="50" y="220"/>
                    <a:pt x="0" y="170"/>
                    <a:pt x="0" y="110"/>
                  </a:cubicBezTo>
                  <a:cubicBezTo>
                    <a:pt x="0" y="48"/>
                    <a:pt x="50" y="0"/>
                    <a:pt x="111" y="0"/>
                  </a:cubicBezTo>
                  <a:lnTo>
                    <a:pt x="722" y="0"/>
                  </a:lnTo>
                  <a:cubicBezTo>
                    <a:pt x="783" y="0"/>
                    <a:pt x="832" y="48"/>
                    <a:pt x="832" y="110"/>
                  </a:cubicBezTo>
                  <a:cubicBezTo>
                    <a:pt x="832" y="170"/>
                    <a:pt x="783" y="220"/>
                    <a:pt x="722" y="220"/>
                  </a:cubicBezTo>
                  <a:close/>
                </a:path>
              </a:pathLst>
            </a:custGeom>
            <a:solidFill>
              <a:srgbClr val="324E32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6EBEF4-538E-4B4E-A768-E6C4E591FC7E}"/>
                </a:ext>
              </a:extLst>
            </p:cNvPr>
            <p:cNvSpPr/>
            <p:nvPr/>
          </p:nvSpPr>
          <p:spPr>
            <a:xfrm>
              <a:off x="10382431" y="11676726"/>
              <a:ext cx="1032761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220">
                  <a:moveTo>
                    <a:pt x="720" y="220"/>
                  </a:moveTo>
                  <a:lnTo>
                    <a:pt x="110" y="220"/>
                  </a:lnTo>
                  <a:cubicBezTo>
                    <a:pt x="49" y="220"/>
                    <a:pt x="0" y="170"/>
                    <a:pt x="0" y="110"/>
                  </a:cubicBezTo>
                  <a:cubicBezTo>
                    <a:pt x="0" y="48"/>
                    <a:pt x="49" y="0"/>
                    <a:pt x="110" y="0"/>
                  </a:cubicBezTo>
                  <a:lnTo>
                    <a:pt x="720" y="0"/>
                  </a:lnTo>
                  <a:cubicBezTo>
                    <a:pt x="781" y="0"/>
                    <a:pt x="830" y="48"/>
                    <a:pt x="830" y="110"/>
                  </a:cubicBezTo>
                  <a:cubicBezTo>
                    <a:pt x="830" y="170"/>
                    <a:pt x="781" y="220"/>
                    <a:pt x="720" y="220"/>
                  </a:cubicBezTo>
                  <a:close/>
                </a:path>
              </a:pathLst>
            </a:custGeom>
            <a:solidFill>
              <a:srgbClr val="324E32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hangingPunct="0"/>
              <a:endParaRPr lang="en-US" sz="1800" dirty="0">
                <a:latin typeface="Poppins" panose="00000500000000000000" pitchFamily="2" charset="0"/>
                <a:ea typeface="Microsoft YaHei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0370734-80B9-42DD-AE64-B8B08F483705}"/>
                </a:ext>
              </a:extLst>
            </p:cNvPr>
            <p:cNvSpPr/>
            <p:nvPr/>
          </p:nvSpPr>
          <p:spPr>
            <a:xfrm>
              <a:off x="3186738" y="9631135"/>
              <a:ext cx="9324750" cy="39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86" h="322">
                  <a:moveTo>
                    <a:pt x="7486" y="322"/>
                  </a:moveTo>
                  <a:lnTo>
                    <a:pt x="0" y="322"/>
                  </a:lnTo>
                  <a:lnTo>
                    <a:pt x="0" y="0"/>
                  </a:lnTo>
                  <a:lnTo>
                    <a:pt x="7486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055DC6-ABD7-46FF-BD24-091BB0A421C9}"/>
                </a:ext>
              </a:extLst>
            </p:cNvPr>
            <p:cNvSpPr/>
            <p:nvPr/>
          </p:nvSpPr>
          <p:spPr>
            <a:xfrm>
              <a:off x="4381453" y="10032280"/>
              <a:ext cx="274074" cy="16444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1321">
                  <a:moveTo>
                    <a:pt x="221" y="1321"/>
                  </a:moveTo>
                  <a:lnTo>
                    <a:pt x="0" y="1321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3EB7A9E-F1D7-4983-82E1-864A0009D044}"/>
                </a:ext>
              </a:extLst>
            </p:cNvPr>
            <p:cNvSpPr/>
            <p:nvPr/>
          </p:nvSpPr>
          <p:spPr>
            <a:xfrm>
              <a:off x="10802262" y="10032280"/>
              <a:ext cx="272828" cy="16444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1321">
                  <a:moveTo>
                    <a:pt x="220" y="1321"/>
                  </a:moveTo>
                  <a:lnTo>
                    <a:pt x="0" y="1321"/>
                  </a:lnTo>
                  <a:lnTo>
                    <a:pt x="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12988D-E035-4ACF-902B-ECC7A2ACE5D1}"/>
                </a:ext>
              </a:extLst>
            </p:cNvPr>
            <p:cNvSpPr/>
            <p:nvPr/>
          </p:nvSpPr>
          <p:spPr>
            <a:xfrm>
              <a:off x="9046942" y="9045613"/>
              <a:ext cx="2856600" cy="58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4" h="470">
                  <a:moveTo>
                    <a:pt x="2294" y="470"/>
                  </a:moveTo>
                  <a:lnTo>
                    <a:pt x="2294" y="0"/>
                  </a:lnTo>
                  <a:lnTo>
                    <a:pt x="153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30D7079-79FF-4C90-88CB-D62081D71141}"/>
                </a:ext>
              </a:extLst>
            </p:cNvPr>
            <p:cNvSpPr/>
            <p:nvPr/>
          </p:nvSpPr>
          <p:spPr>
            <a:xfrm>
              <a:off x="4471150" y="9045613"/>
              <a:ext cx="4765153" cy="58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6" h="470">
                  <a:moveTo>
                    <a:pt x="0" y="470"/>
                  </a:moveTo>
                  <a:lnTo>
                    <a:pt x="3673" y="470"/>
                  </a:lnTo>
                  <a:lnTo>
                    <a:pt x="3826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FD7930F-F863-4E98-9035-545C9A375E2E}"/>
                </a:ext>
              </a:extLst>
            </p:cNvPr>
            <p:cNvSpPr/>
            <p:nvPr/>
          </p:nvSpPr>
          <p:spPr>
            <a:xfrm>
              <a:off x="3794685" y="9045613"/>
              <a:ext cx="864579" cy="58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470">
                  <a:moveTo>
                    <a:pt x="0" y="0"/>
                  </a:moveTo>
                  <a:lnTo>
                    <a:pt x="0" y="470"/>
                  </a:lnTo>
                  <a:lnTo>
                    <a:pt x="543" y="47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C299C40-9296-4B3E-AA0A-ECF27EC6B920}"/>
                </a:ext>
              </a:extLst>
            </p:cNvPr>
            <p:cNvSpPr/>
            <p:nvPr/>
          </p:nvSpPr>
          <p:spPr>
            <a:xfrm>
              <a:off x="9299838" y="8269485"/>
              <a:ext cx="2603704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1" h="469">
                  <a:moveTo>
                    <a:pt x="2091" y="469"/>
                  </a:moveTo>
                  <a:lnTo>
                    <a:pt x="2091" y="0"/>
                  </a:lnTo>
                  <a:lnTo>
                    <a:pt x="152" y="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D0E26BC-4AA4-4308-90CD-3B5B9013821B}"/>
                </a:ext>
              </a:extLst>
            </p:cNvPr>
            <p:cNvSpPr/>
            <p:nvPr/>
          </p:nvSpPr>
          <p:spPr>
            <a:xfrm>
              <a:off x="3794685" y="8269485"/>
              <a:ext cx="1116229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7" h="469">
                  <a:moveTo>
                    <a:pt x="0" y="0"/>
                  </a:moveTo>
                  <a:lnTo>
                    <a:pt x="0" y="469"/>
                  </a:lnTo>
                  <a:lnTo>
                    <a:pt x="745" y="469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9ADE05-2A56-4891-82BF-7E123B5D199D}"/>
                </a:ext>
              </a:extLst>
            </p:cNvPr>
            <p:cNvSpPr/>
            <p:nvPr/>
          </p:nvSpPr>
          <p:spPr>
            <a:xfrm>
              <a:off x="4722799" y="8269485"/>
              <a:ext cx="4765153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6" h="469">
                  <a:moveTo>
                    <a:pt x="0" y="469"/>
                  </a:moveTo>
                  <a:lnTo>
                    <a:pt x="3674" y="469"/>
                  </a:lnTo>
                  <a:lnTo>
                    <a:pt x="3826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92094B-457F-4A86-845D-63F754120580}"/>
                </a:ext>
              </a:extLst>
            </p:cNvPr>
            <p:cNvSpPr/>
            <p:nvPr/>
          </p:nvSpPr>
          <p:spPr>
            <a:xfrm>
              <a:off x="4974449" y="7493357"/>
              <a:ext cx="4765153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6" h="469">
                  <a:moveTo>
                    <a:pt x="0" y="469"/>
                  </a:moveTo>
                  <a:lnTo>
                    <a:pt x="3674" y="469"/>
                  </a:lnTo>
                  <a:lnTo>
                    <a:pt x="3826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6BBCDE-CFC7-4C7D-873E-0239F63B00D8}"/>
                </a:ext>
              </a:extLst>
            </p:cNvPr>
            <p:cNvSpPr/>
            <p:nvPr/>
          </p:nvSpPr>
          <p:spPr>
            <a:xfrm>
              <a:off x="3794685" y="7493357"/>
              <a:ext cx="1367879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9" h="469">
                  <a:moveTo>
                    <a:pt x="0" y="0"/>
                  </a:moveTo>
                  <a:lnTo>
                    <a:pt x="0" y="469"/>
                  </a:lnTo>
                  <a:lnTo>
                    <a:pt x="947" y="46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90CB4B-F15D-4AA1-8B56-DF9BDBF62FEC}"/>
                </a:ext>
              </a:extLst>
            </p:cNvPr>
            <p:cNvSpPr/>
            <p:nvPr/>
          </p:nvSpPr>
          <p:spPr>
            <a:xfrm>
              <a:off x="9551484" y="7493357"/>
              <a:ext cx="2352055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9" h="469">
                  <a:moveTo>
                    <a:pt x="1889" y="469"/>
                  </a:moveTo>
                  <a:lnTo>
                    <a:pt x="1889" y="0"/>
                  </a:lnTo>
                  <a:lnTo>
                    <a:pt x="152" y="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D1876EE-BA64-422A-B68E-9E92A6A6F3F8}"/>
                </a:ext>
              </a:extLst>
            </p:cNvPr>
            <p:cNvSpPr/>
            <p:nvPr/>
          </p:nvSpPr>
          <p:spPr>
            <a:xfrm>
              <a:off x="5226099" y="6718474"/>
              <a:ext cx="4765153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6" h="469">
                  <a:moveTo>
                    <a:pt x="3826" y="0"/>
                  </a:moveTo>
                  <a:lnTo>
                    <a:pt x="153" y="0"/>
                  </a:lnTo>
                  <a:lnTo>
                    <a:pt x="0" y="469"/>
                  </a:lnTo>
                  <a:lnTo>
                    <a:pt x="3674" y="469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60CD3B-57C0-4F07-955C-B6C1E943C19B}"/>
                </a:ext>
              </a:extLst>
            </p:cNvPr>
            <p:cNvSpPr/>
            <p:nvPr/>
          </p:nvSpPr>
          <p:spPr>
            <a:xfrm>
              <a:off x="9803138" y="6718474"/>
              <a:ext cx="2100405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7" h="469">
                  <a:moveTo>
                    <a:pt x="1687" y="469"/>
                  </a:moveTo>
                  <a:cubicBezTo>
                    <a:pt x="1687" y="210"/>
                    <a:pt x="1477" y="0"/>
                    <a:pt x="1218" y="0"/>
                  </a:cubicBezTo>
                  <a:lnTo>
                    <a:pt x="152" y="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AA3EB23-37B9-493F-B290-A3FB683C6128}"/>
                </a:ext>
              </a:extLst>
            </p:cNvPr>
            <p:cNvSpPr/>
            <p:nvPr/>
          </p:nvSpPr>
          <p:spPr>
            <a:xfrm>
              <a:off x="3794685" y="6718474"/>
              <a:ext cx="1620775" cy="58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" h="469">
                  <a:moveTo>
                    <a:pt x="469" y="0"/>
                  </a:moveTo>
                  <a:cubicBezTo>
                    <a:pt x="210" y="0"/>
                    <a:pt x="0" y="210"/>
                    <a:pt x="0" y="469"/>
                  </a:cubicBezTo>
                  <a:lnTo>
                    <a:pt x="1149" y="469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0A9CF-AEE0-4149-A34D-E2CD83BE83FA}"/>
                </a:ext>
              </a:extLst>
            </p:cNvPr>
            <p:cNvSpPr/>
            <p:nvPr/>
          </p:nvSpPr>
          <p:spPr>
            <a:xfrm>
              <a:off x="4381453" y="10032280"/>
              <a:ext cx="274074" cy="82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663">
                  <a:moveTo>
                    <a:pt x="221" y="663"/>
                  </a:moveTo>
                  <a:lnTo>
                    <a:pt x="0" y="663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9FA70B2-B482-4AB1-8BAD-3D5509C0434E}"/>
                </a:ext>
              </a:extLst>
            </p:cNvPr>
            <p:cNvSpPr/>
            <p:nvPr/>
          </p:nvSpPr>
          <p:spPr>
            <a:xfrm>
              <a:off x="10802262" y="10032280"/>
              <a:ext cx="272828" cy="82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663">
                  <a:moveTo>
                    <a:pt x="220" y="663"/>
                  </a:moveTo>
                  <a:lnTo>
                    <a:pt x="0" y="663"/>
                  </a:lnTo>
                  <a:lnTo>
                    <a:pt x="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F54D0E3-B7E5-43C2-99C1-1C1D5B3527D1}"/>
                </a:ext>
              </a:extLst>
            </p:cNvPr>
            <p:cNvSpPr/>
            <p:nvPr/>
          </p:nvSpPr>
          <p:spPr>
            <a:xfrm>
              <a:off x="3007341" y="12621036"/>
              <a:ext cx="10412326" cy="34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59" h="274">
                  <a:moveTo>
                    <a:pt x="8229" y="274"/>
                  </a:moveTo>
                  <a:lnTo>
                    <a:pt x="130" y="274"/>
                  </a:lnTo>
                  <a:cubicBezTo>
                    <a:pt x="58" y="274"/>
                    <a:pt x="0" y="216"/>
                    <a:pt x="0" y="145"/>
                  </a:cubicBezTo>
                  <a:lnTo>
                    <a:pt x="0" y="129"/>
                  </a:lnTo>
                  <a:cubicBezTo>
                    <a:pt x="0" y="58"/>
                    <a:pt x="58" y="0"/>
                    <a:pt x="130" y="0"/>
                  </a:cubicBezTo>
                  <a:lnTo>
                    <a:pt x="8229" y="0"/>
                  </a:lnTo>
                  <a:cubicBezTo>
                    <a:pt x="8301" y="0"/>
                    <a:pt x="8359" y="58"/>
                    <a:pt x="8359" y="129"/>
                  </a:cubicBezTo>
                  <a:lnTo>
                    <a:pt x="8359" y="145"/>
                  </a:lnTo>
                  <a:cubicBezTo>
                    <a:pt x="8359" y="216"/>
                    <a:pt x="8301" y="274"/>
                    <a:pt x="8229" y="274"/>
                  </a:cubicBezTo>
                  <a:close/>
                </a:path>
              </a:pathLst>
            </a:custGeom>
            <a:solidFill>
              <a:srgbClr val="324E32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A03464E-A4B3-4F25-BFC6-F9999457385A}"/>
                </a:ext>
              </a:extLst>
            </p:cNvPr>
            <p:cNvSpPr/>
            <p:nvPr/>
          </p:nvSpPr>
          <p:spPr>
            <a:xfrm>
              <a:off x="4751449" y="12668376"/>
              <a:ext cx="924377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66">
                  <a:moveTo>
                    <a:pt x="0" y="66"/>
                  </a:moveTo>
                  <a:lnTo>
                    <a:pt x="707" y="66"/>
                  </a:lnTo>
                  <a:lnTo>
                    <a:pt x="7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EF74726-A804-4C8A-A8BA-90422AB40113}"/>
                </a:ext>
              </a:extLst>
            </p:cNvPr>
            <p:cNvSpPr/>
            <p:nvPr/>
          </p:nvSpPr>
          <p:spPr>
            <a:xfrm>
              <a:off x="5710712" y="12668376"/>
              <a:ext cx="407374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6">
                  <a:moveTo>
                    <a:pt x="22" y="66"/>
                  </a:moveTo>
                  <a:lnTo>
                    <a:pt x="328" y="66"/>
                  </a:lnTo>
                  <a:lnTo>
                    <a:pt x="3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D45C486-5170-4DD9-A1A7-791EE1FBD262}"/>
                </a:ext>
              </a:extLst>
            </p:cNvPr>
            <p:cNvSpPr/>
            <p:nvPr/>
          </p:nvSpPr>
          <p:spPr>
            <a:xfrm>
              <a:off x="4751449" y="11884773"/>
              <a:ext cx="1396532" cy="78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2" h="629">
                  <a:moveTo>
                    <a:pt x="687" y="0"/>
                  </a:moveTo>
                  <a:lnTo>
                    <a:pt x="687" y="180"/>
                  </a:lnTo>
                  <a:cubicBezTo>
                    <a:pt x="687" y="255"/>
                    <a:pt x="648" y="324"/>
                    <a:pt x="585" y="363"/>
                  </a:cubicBezTo>
                  <a:lnTo>
                    <a:pt x="496" y="418"/>
                  </a:lnTo>
                  <a:cubicBezTo>
                    <a:pt x="462" y="439"/>
                    <a:pt x="424" y="450"/>
                    <a:pt x="384" y="450"/>
                  </a:cubicBezTo>
                  <a:cubicBezTo>
                    <a:pt x="337" y="450"/>
                    <a:pt x="292" y="434"/>
                    <a:pt x="254" y="407"/>
                  </a:cubicBezTo>
                  <a:lnTo>
                    <a:pt x="207" y="370"/>
                  </a:lnTo>
                  <a:lnTo>
                    <a:pt x="146" y="379"/>
                  </a:lnTo>
                  <a:cubicBezTo>
                    <a:pt x="61" y="394"/>
                    <a:pt x="0" y="489"/>
                    <a:pt x="0" y="576"/>
                  </a:cubicBezTo>
                  <a:lnTo>
                    <a:pt x="0" y="629"/>
                  </a:lnTo>
                  <a:lnTo>
                    <a:pt x="743" y="629"/>
                  </a:lnTo>
                  <a:lnTo>
                    <a:pt x="760" y="598"/>
                  </a:lnTo>
                  <a:lnTo>
                    <a:pt x="770" y="629"/>
                  </a:lnTo>
                  <a:lnTo>
                    <a:pt x="1098" y="629"/>
                  </a:lnTo>
                  <a:lnTo>
                    <a:pt x="1120" y="434"/>
                  </a:lnTo>
                  <a:cubicBezTo>
                    <a:pt x="1128" y="365"/>
                    <a:pt x="1110" y="294"/>
                    <a:pt x="1070" y="237"/>
                  </a:cubicBezTo>
                  <a:lnTo>
                    <a:pt x="1069" y="236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72A1AD48-F2F0-43BF-AC44-4BA1842FA644}"/>
                </a:ext>
              </a:extLst>
            </p:cNvPr>
            <p:cNvSpPr/>
            <p:nvPr/>
          </p:nvSpPr>
          <p:spPr>
            <a:xfrm>
              <a:off x="5009328" y="11884773"/>
              <a:ext cx="685189" cy="621650"/>
            </a:xfrm>
            <a:custGeom>
              <a:avLst/>
              <a:gdLst>
                <a:gd name="connsiteX0" fmla="*/ 426416 w 685189"/>
                <a:gd name="connsiteY0" fmla="*/ 0 h 621650"/>
                <a:gd name="connsiteX1" fmla="*/ 596734 w 685189"/>
                <a:gd name="connsiteY1" fmla="*/ 0 h 621650"/>
                <a:gd name="connsiteX2" fmla="*/ 596734 w 685189"/>
                <a:gd name="connsiteY2" fmla="*/ 158216 h 621650"/>
                <a:gd name="connsiteX3" fmla="*/ 674056 w 685189"/>
                <a:gd name="connsiteY3" fmla="*/ 158216 h 621650"/>
                <a:gd name="connsiteX4" fmla="*/ 685189 w 685189"/>
                <a:gd name="connsiteY4" fmla="*/ 168805 h 621650"/>
                <a:gd name="connsiteX5" fmla="*/ 674056 w 685189"/>
                <a:gd name="connsiteY5" fmla="*/ 179394 h 621650"/>
                <a:gd name="connsiteX6" fmla="*/ 596734 w 685189"/>
                <a:gd name="connsiteY6" fmla="*/ 179394 h 621650"/>
                <a:gd name="connsiteX7" fmla="*/ 596734 w 685189"/>
                <a:gd name="connsiteY7" fmla="*/ 223744 h 621650"/>
                <a:gd name="connsiteX8" fmla="*/ 587935 w 685189"/>
                <a:gd name="connsiteY8" fmla="*/ 291800 h 621650"/>
                <a:gd name="connsiteX9" fmla="*/ 577824 w 685189"/>
                <a:gd name="connsiteY9" fmla="*/ 316827 h 621650"/>
                <a:gd name="connsiteX10" fmla="*/ 649116 w 685189"/>
                <a:gd name="connsiteY10" fmla="*/ 336776 h 621650"/>
                <a:gd name="connsiteX11" fmla="*/ 656536 w 685189"/>
                <a:gd name="connsiteY11" fmla="*/ 350211 h 621650"/>
                <a:gd name="connsiteX12" fmla="*/ 645406 w 685189"/>
                <a:gd name="connsiteY12" fmla="*/ 357539 h 621650"/>
                <a:gd name="connsiteX13" fmla="*/ 642933 w 685189"/>
                <a:gd name="connsiteY13" fmla="*/ 357539 h 621650"/>
                <a:gd name="connsiteX14" fmla="*/ 569502 w 685189"/>
                <a:gd name="connsiteY14" fmla="*/ 337428 h 621650"/>
                <a:gd name="connsiteX15" fmla="*/ 562702 w 685189"/>
                <a:gd name="connsiteY15" fmla="*/ 354262 h 621650"/>
                <a:gd name="connsiteX16" fmla="*/ 522784 w 685189"/>
                <a:gd name="connsiteY16" fmla="*/ 408334 h 621650"/>
                <a:gd name="connsiteX17" fmla="*/ 477140 w 685189"/>
                <a:gd name="connsiteY17" fmla="*/ 445366 h 621650"/>
                <a:gd name="connsiteX18" fmla="*/ 536972 w 685189"/>
                <a:gd name="connsiteY18" fmla="*/ 491057 h 621650"/>
                <a:gd name="connsiteX19" fmla="*/ 539442 w 685189"/>
                <a:gd name="connsiteY19" fmla="*/ 505845 h 621650"/>
                <a:gd name="connsiteX20" fmla="*/ 529562 w 685189"/>
                <a:gd name="connsiteY20" fmla="*/ 510775 h 621650"/>
                <a:gd name="connsiteX21" fmla="*/ 523387 w 685189"/>
                <a:gd name="connsiteY21" fmla="*/ 508310 h 621650"/>
                <a:gd name="connsiteX22" fmla="*/ 458153 w 685189"/>
                <a:gd name="connsiteY22" fmla="*/ 458494 h 621650"/>
                <a:gd name="connsiteX23" fmla="*/ 359283 w 685189"/>
                <a:gd name="connsiteY23" fmla="*/ 519584 h 621650"/>
                <a:gd name="connsiteX24" fmla="*/ 325462 w 685189"/>
                <a:gd name="connsiteY24" fmla="*/ 534605 h 621650"/>
                <a:gd name="connsiteX25" fmla="*/ 357564 w 685189"/>
                <a:gd name="connsiteY25" fmla="*/ 605578 h 621650"/>
                <a:gd name="connsiteX26" fmla="*/ 352652 w 685189"/>
                <a:gd name="connsiteY26" fmla="*/ 620414 h 621650"/>
                <a:gd name="connsiteX27" fmla="*/ 347740 w 685189"/>
                <a:gd name="connsiteY27" fmla="*/ 621650 h 621650"/>
                <a:gd name="connsiteX28" fmla="*/ 336688 w 685189"/>
                <a:gd name="connsiteY28" fmla="*/ 614232 h 621650"/>
                <a:gd name="connsiteX29" fmla="*/ 304819 w 685189"/>
                <a:gd name="connsiteY29" fmla="*/ 543773 h 621650"/>
                <a:gd name="connsiteX30" fmla="*/ 292462 w 685189"/>
                <a:gd name="connsiteY30" fmla="*/ 549261 h 621650"/>
                <a:gd name="connsiteX31" fmla="*/ 220045 w 685189"/>
                <a:gd name="connsiteY31" fmla="*/ 559361 h 621650"/>
                <a:gd name="connsiteX32" fmla="*/ 58430 w 685189"/>
                <a:gd name="connsiteY32" fmla="*/ 505911 h 621650"/>
                <a:gd name="connsiteX33" fmla="*/ 0 w 685189"/>
                <a:gd name="connsiteY33" fmla="*/ 459919 h 621650"/>
                <a:gd name="connsiteX34" fmla="*/ 228748 w 685189"/>
                <a:gd name="connsiteY34" fmla="*/ 416413 h 621650"/>
                <a:gd name="connsiteX35" fmla="*/ 426416 w 685189"/>
                <a:gd name="connsiteY35" fmla="*/ 258549 h 62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85189" h="621650">
                  <a:moveTo>
                    <a:pt x="426416" y="0"/>
                  </a:moveTo>
                  <a:lnTo>
                    <a:pt x="596734" y="0"/>
                  </a:lnTo>
                  <a:lnTo>
                    <a:pt x="596734" y="158216"/>
                  </a:lnTo>
                  <a:lnTo>
                    <a:pt x="674056" y="158216"/>
                  </a:lnTo>
                  <a:cubicBezTo>
                    <a:pt x="680241" y="158216"/>
                    <a:pt x="685189" y="162922"/>
                    <a:pt x="685189" y="168805"/>
                  </a:cubicBezTo>
                  <a:cubicBezTo>
                    <a:pt x="685189" y="174688"/>
                    <a:pt x="680241" y="179394"/>
                    <a:pt x="674056" y="179394"/>
                  </a:cubicBezTo>
                  <a:lnTo>
                    <a:pt x="596734" y="179394"/>
                  </a:lnTo>
                  <a:lnTo>
                    <a:pt x="596734" y="223744"/>
                  </a:lnTo>
                  <a:cubicBezTo>
                    <a:pt x="596734" y="247051"/>
                    <a:pt x="593704" y="269891"/>
                    <a:pt x="587935" y="291800"/>
                  </a:cubicBezTo>
                  <a:lnTo>
                    <a:pt x="577824" y="316827"/>
                  </a:lnTo>
                  <a:lnTo>
                    <a:pt x="649116" y="336776"/>
                  </a:lnTo>
                  <a:cubicBezTo>
                    <a:pt x="655300" y="337997"/>
                    <a:pt x="657773" y="344104"/>
                    <a:pt x="656536" y="350211"/>
                  </a:cubicBezTo>
                  <a:cubicBezTo>
                    <a:pt x="655300" y="355096"/>
                    <a:pt x="650353" y="357539"/>
                    <a:pt x="645406" y="357539"/>
                  </a:cubicBezTo>
                  <a:cubicBezTo>
                    <a:pt x="644169" y="357539"/>
                    <a:pt x="642933" y="357539"/>
                    <a:pt x="642933" y="357539"/>
                  </a:cubicBezTo>
                  <a:lnTo>
                    <a:pt x="569502" y="337428"/>
                  </a:lnTo>
                  <a:lnTo>
                    <a:pt x="562702" y="354262"/>
                  </a:lnTo>
                  <a:cubicBezTo>
                    <a:pt x="551746" y="373840"/>
                    <a:pt x="538343" y="392019"/>
                    <a:pt x="522784" y="408334"/>
                  </a:cubicBezTo>
                  <a:lnTo>
                    <a:pt x="477140" y="445366"/>
                  </a:lnTo>
                  <a:lnTo>
                    <a:pt x="536972" y="491057"/>
                  </a:lnTo>
                  <a:cubicBezTo>
                    <a:pt x="541912" y="494754"/>
                    <a:pt x="543147" y="502148"/>
                    <a:pt x="539442" y="505845"/>
                  </a:cubicBezTo>
                  <a:cubicBezTo>
                    <a:pt x="536972" y="509543"/>
                    <a:pt x="534502" y="510775"/>
                    <a:pt x="529562" y="510775"/>
                  </a:cubicBezTo>
                  <a:cubicBezTo>
                    <a:pt x="528327" y="510775"/>
                    <a:pt x="525857" y="509543"/>
                    <a:pt x="523387" y="508310"/>
                  </a:cubicBezTo>
                  <a:lnTo>
                    <a:pt x="458153" y="458494"/>
                  </a:lnTo>
                  <a:lnTo>
                    <a:pt x="359283" y="519584"/>
                  </a:lnTo>
                  <a:lnTo>
                    <a:pt x="325462" y="534605"/>
                  </a:lnTo>
                  <a:lnTo>
                    <a:pt x="357564" y="605578"/>
                  </a:lnTo>
                  <a:cubicBezTo>
                    <a:pt x="360020" y="610523"/>
                    <a:pt x="357564" y="617941"/>
                    <a:pt x="352652" y="620414"/>
                  </a:cubicBezTo>
                  <a:cubicBezTo>
                    <a:pt x="351424" y="620414"/>
                    <a:pt x="348968" y="621650"/>
                    <a:pt x="347740" y="621650"/>
                  </a:cubicBezTo>
                  <a:cubicBezTo>
                    <a:pt x="342828" y="621650"/>
                    <a:pt x="339144" y="619177"/>
                    <a:pt x="336688" y="614232"/>
                  </a:cubicBezTo>
                  <a:lnTo>
                    <a:pt x="304819" y="543773"/>
                  </a:lnTo>
                  <a:lnTo>
                    <a:pt x="292462" y="549261"/>
                  </a:lnTo>
                  <a:cubicBezTo>
                    <a:pt x="269152" y="555943"/>
                    <a:pt x="244909" y="559361"/>
                    <a:pt x="220045" y="559361"/>
                  </a:cubicBezTo>
                  <a:cubicBezTo>
                    <a:pt x="161615" y="559361"/>
                    <a:pt x="105671" y="539473"/>
                    <a:pt x="58430" y="505911"/>
                  </a:cubicBezTo>
                  <a:lnTo>
                    <a:pt x="0" y="459919"/>
                  </a:lnTo>
                  <a:lnTo>
                    <a:pt x="228748" y="416413"/>
                  </a:lnTo>
                  <a:lnTo>
                    <a:pt x="426416" y="258549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FD8A9E-4385-4C5C-BE46-25463755A1BD}"/>
                </a:ext>
              </a:extLst>
            </p:cNvPr>
            <p:cNvSpPr/>
            <p:nvPr/>
          </p:nvSpPr>
          <p:spPr>
            <a:xfrm>
              <a:off x="5607311" y="11884773"/>
              <a:ext cx="510775" cy="29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36">
                  <a:moveTo>
                    <a:pt x="411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382" y="236"/>
                  </a:lnTo>
                  <a:close/>
                </a:path>
              </a:pathLst>
            </a:custGeom>
            <a:solidFill>
              <a:srgbClr val="49270E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A5751F2-6D8B-4124-A8C7-7F48B666B136}"/>
                </a:ext>
              </a:extLst>
            </p:cNvPr>
            <p:cNvSpPr/>
            <p:nvPr/>
          </p:nvSpPr>
          <p:spPr>
            <a:xfrm>
              <a:off x="7274181" y="12672113"/>
              <a:ext cx="924377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65">
                  <a:moveTo>
                    <a:pt x="743" y="65"/>
                  </a:moveTo>
                  <a:lnTo>
                    <a:pt x="36" y="65"/>
                  </a:lnTo>
                  <a:lnTo>
                    <a:pt x="0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6618A74-311F-493A-B993-629C166F8D5D}"/>
                </a:ext>
              </a:extLst>
            </p:cNvPr>
            <p:cNvSpPr/>
            <p:nvPr/>
          </p:nvSpPr>
          <p:spPr>
            <a:xfrm>
              <a:off x="6833170" y="12672113"/>
              <a:ext cx="406128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65">
                  <a:moveTo>
                    <a:pt x="306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FA3215E-D469-4939-82D9-20CDAEB8806E}"/>
                </a:ext>
              </a:extLst>
            </p:cNvPr>
            <p:cNvSpPr/>
            <p:nvPr/>
          </p:nvSpPr>
          <p:spPr>
            <a:xfrm>
              <a:off x="6803271" y="11888510"/>
              <a:ext cx="1395287" cy="78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1" h="629">
                  <a:moveTo>
                    <a:pt x="434" y="0"/>
                  </a:moveTo>
                  <a:lnTo>
                    <a:pt x="434" y="181"/>
                  </a:lnTo>
                  <a:cubicBezTo>
                    <a:pt x="434" y="255"/>
                    <a:pt x="473" y="324"/>
                    <a:pt x="537" y="363"/>
                  </a:cubicBezTo>
                  <a:lnTo>
                    <a:pt x="625" y="418"/>
                  </a:lnTo>
                  <a:cubicBezTo>
                    <a:pt x="659" y="439"/>
                    <a:pt x="698" y="450"/>
                    <a:pt x="738" y="450"/>
                  </a:cubicBezTo>
                  <a:cubicBezTo>
                    <a:pt x="784" y="450"/>
                    <a:pt x="829" y="434"/>
                    <a:pt x="867" y="406"/>
                  </a:cubicBezTo>
                  <a:lnTo>
                    <a:pt x="915" y="370"/>
                  </a:lnTo>
                  <a:lnTo>
                    <a:pt x="975" y="378"/>
                  </a:lnTo>
                  <a:cubicBezTo>
                    <a:pt x="1061" y="395"/>
                    <a:pt x="1121" y="489"/>
                    <a:pt x="1121" y="576"/>
                  </a:cubicBezTo>
                  <a:lnTo>
                    <a:pt x="1121" y="629"/>
                  </a:lnTo>
                  <a:lnTo>
                    <a:pt x="378" y="629"/>
                  </a:lnTo>
                  <a:lnTo>
                    <a:pt x="362" y="598"/>
                  </a:lnTo>
                  <a:lnTo>
                    <a:pt x="351" y="629"/>
                  </a:lnTo>
                  <a:lnTo>
                    <a:pt x="24" y="629"/>
                  </a:lnTo>
                  <a:lnTo>
                    <a:pt x="2" y="434"/>
                  </a:lnTo>
                  <a:cubicBezTo>
                    <a:pt x="-6" y="365"/>
                    <a:pt x="11" y="294"/>
                    <a:pt x="52" y="237"/>
                  </a:cubicBezTo>
                  <a:lnTo>
                    <a:pt x="52" y="2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A190B47-2F21-4B5E-A3E9-8CC1DF0DA435}"/>
                </a:ext>
              </a:extLst>
            </p:cNvPr>
            <p:cNvSpPr/>
            <p:nvPr/>
          </p:nvSpPr>
          <p:spPr>
            <a:xfrm>
              <a:off x="7256740" y="11888510"/>
              <a:ext cx="685185" cy="621651"/>
            </a:xfrm>
            <a:custGeom>
              <a:avLst/>
              <a:gdLst>
                <a:gd name="connsiteX0" fmla="*/ 87205 w 685185"/>
                <a:gd name="connsiteY0" fmla="*/ 0 h 621651"/>
                <a:gd name="connsiteX1" fmla="*/ 257524 w 685185"/>
                <a:gd name="connsiteY1" fmla="*/ 0 h 621651"/>
                <a:gd name="connsiteX2" fmla="*/ 257524 w 685185"/>
                <a:gd name="connsiteY2" fmla="*/ 257306 h 621651"/>
                <a:gd name="connsiteX3" fmla="*/ 456436 w 685185"/>
                <a:gd name="connsiteY3" fmla="*/ 416413 h 621651"/>
                <a:gd name="connsiteX4" fmla="*/ 685185 w 685185"/>
                <a:gd name="connsiteY4" fmla="*/ 459919 h 621651"/>
                <a:gd name="connsiteX5" fmla="*/ 625512 w 685185"/>
                <a:gd name="connsiteY5" fmla="*/ 504668 h 621651"/>
                <a:gd name="connsiteX6" fmla="*/ 465139 w 685185"/>
                <a:gd name="connsiteY6" fmla="*/ 559361 h 621651"/>
                <a:gd name="connsiteX7" fmla="*/ 392100 w 685185"/>
                <a:gd name="connsiteY7" fmla="*/ 549262 h 621651"/>
                <a:gd name="connsiteX8" fmla="*/ 378953 w 685185"/>
                <a:gd name="connsiteY8" fmla="*/ 543476 h 621651"/>
                <a:gd name="connsiteX9" fmla="*/ 346027 w 685185"/>
                <a:gd name="connsiteY9" fmla="*/ 614233 h 621651"/>
                <a:gd name="connsiteX10" fmla="*/ 334975 w 685185"/>
                <a:gd name="connsiteY10" fmla="*/ 621651 h 621651"/>
                <a:gd name="connsiteX11" fmla="*/ 331291 w 685185"/>
                <a:gd name="connsiteY11" fmla="*/ 620415 h 621651"/>
                <a:gd name="connsiteX12" fmla="*/ 326379 w 685185"/>
                <a:gd name="connsiteY12" fmla="*/ 605579 h 621651"/>
                <a:gd name="connsiteX13" fmla="*/ 358295 w 685185"/>
                <a:gd name="connsiteY13" fmla="*/ 534386 h 621651"/>
                <a:gd name="connsiteX14" fmla="*/ 324657 w 685185"/>
                <a:gd name="connsiteY14" fmla="*/ 519584 h 621651"/>
                <a:gd name="connsiteX15" fmla="*/ 226656 w 685185"/>
                <a:gd name="connsiteY15" fmla="*/ 458342 h 621651"/>
                <a:gd name="connsiteX16" fmla="*/ 160557 w 685185"/>
                <a:gd name="connsiteY16" fmla="*/ 508310 h 621651"/>
                <a:gd name="connsiteX17" fmla="*/ 154382 w 685185"/>
                <a:gd name="connsiteY17" fmla="*/ 510775 h 621651"/>
                <a:gd name="connsiteX18" fmla="*/ 145736 w 685185"/>
                <a:gd name="connsiteY18" fmla="*/ 505845 h 621651"/>
                <a:gd name="connsiteX19" fmla="*/ 146971 w 685185"/>
                <a:gd name="connsiteY19" fmla="*/ 491057 h 621651"/>
                <a:gd name="connsiteX20" fmla="*/ 207685 w 685185"/>
                <a:gd name="connsiteY20" fmla="*/ 445161 h 621651"/>
                <a:gd name="connsiteX21" fmla="*/ 161681 w 685185"/>
                <a:gd name="connsiteY21" fmla="*/ 408353 h 621651"/>
                <a:gd name="connsiteX22" fmla="*/ 130130 w 685185"/>
                <a:gd name="connsiteY22" fmla="*/ 368780 h 621651"/>
                <a:gd name="connsiteX23" fmla="*/ 113214 w 685185"/>
                <a:gd name="connsiteY23" fmla="*/ 336543 h 621651"/>
                <a:gd name="connsiteX24" fmla="*/ 41010 w 685185"/>
                <a:gd name="connsiteY24" fmla="*/ 356319 h 621651"/>
                <a:gd name="connsiteX25" fmla="*/ 37300 w 685185"/>
                <a:gd name="connsiteY25" fmla="*/ 357540 h 621651"/>
                <a:gd name="connsiteX26" fmla="*/ 27407 w 685185"/>
                <a:gd name="connsiteY26" fmla="*/ 348990 h 621651"/>
                <a:gd name="connsiteX27" fmla="*/ 34827 w 685185"/>
                <a:gd name="connsiteY27" fmla="*/ 335555 h 621651"/>
                <a:gd name="connsiteX28" fmla="*/ 104422 w 685185"/>
                <a:gd name="connsiteY28" fmla="*/ 316494 h 621651"/>
                <a:gd name="connsiteX29" fmla="*/ 92204 w 685185"/>
                <a:gd name="connsiteY29" fmla="*/ 275868 h 621651"/>
                <a:gd name="connsiteX30" fmla="*/ 87205 w 685185"/>
                <a:gd name="connsiteY30" fmla="*/ 224987 h 621651"/>
                <a:gd name="connsiteX31" fmla="*/ 87205 w 685185"/>
                <a:gd name="connsiteY31" fmla="*/ 179394 h 621651"/>
                <a:gd name="connsiteX32" fmla="*/ 11133 w 685185"/>
                <a:gd name="connsiteY32" fmla="*/ 179394 h 621651"/>
                <a:gd name="connsiteX33" fmla="*/ 0 w 685185"/>
                <a:gd name="connsiteY33" fmla="*/ 168805 h 621651"/>
                <a:gd name="connsiteX34" fmla="*/ 11133 w 685185"/>
                <a:gd name="connsiteY34" fmla="*/ 158216 h 621651"/>
                <a:gd name="connsiteX35" fmla="*/ 87205 w 685185"/>
                <a:gd name="connsiteY35" fmla="*/ 158216 h 62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85185" h="621651">
                  <a:moveTo>
                    <a:pt x="87205" y="0"/>
                  </a:moveTo>
                  <a:lnTo>
                    <a:pt x="257524" y="0"/>
                  </a:lnTo>
                  <a:lnTo>
                    <a:pt x="257524" y="257306"/>
                  </a:lnTo>
                  <a:lnTo>
                    <a:pt x="456436" y="416413"/>
                  </a:lnTo>
                  <a:lnTo>
                    <a:pt x="685185" y="459919"/>
                  </a:lnTo>
                  <a:lnTo>
                    <a:pt x="625512" y="504668"/>
                  </a:lnTo>
                  <a:cubicBezTo>
                    <a:pt x="578270" y="539473"/>
                    <a:pt x="522326" y="559361"/>
                    <a:pt x="465139" y="559361"/>
                  </a:cubicBezTo>
                  <a:cubicBezTo>
                    <a:pt x="440274" y="559361"/>
                    <a:pt x="415721" y="555943"/>
                    <a:pt x="392100" y="549262"/>
                  </a:cubicBezTo>
                  <a:lnTo>
                    <a:pt x="378953" y="543476"/>
                  </a:lnTo>
                  <a:lnTo>
                    <a:pt x="346027" y="614233"/>
                  </a:lnTo>
                  <a:cubicBezTo>
                    <a:pt x="343571" y="617942"/>
                    <a:pt x="339887" y="621651"/>
                    <a:pt x="334975" y="621651"/>
                  </a:cubicBezTo>
                  <a:cubicBezTo>
                    <a:pt x="333747" y="621651"/>
                    <a:pt x="332519" y="620415"/>
                    <a:pt x="331291" y="620415"/>
                  </a:cubicBezTo>
                  <a:cubicBezTo>
                    <a:pt x="326379" y="617942"/>
                    <a:pt x="322695" y="610524"/>
                    <a:pt x="326379" y="605579"/>
                  </a:cubicBezTo>
                  <a:lnTo>
                    <a:pt x="358295" y="534386"/>
                  </a:lnTo>
                  <a:lnTo>
                    <a:pt x="324657" y="519584"/>
                  </a:lnTo>
                  <a:lnTo>
                    <a:pt x="226656" y="458342"/>
                  </a:lnTo>
                  <a:lnTo>
                    <a:pt x="160557" y="508310"/>
                  </a:lnTo>
                  <a:cubicBezTo>
                    <a:pt x="159322" y="510775"/>
                    <a:pt x="156852" y="510775"/>
                    <a:pt x="154382" y="510775"/>
                  </a:cubicBezTo>
                  <a:cubicBezTo>
                    <a:pt x="150677" y="510775"/>
                    <a:pt x="148206" y="509543"/>
                    <a:pt x="145736" y="505845"/>
                  </a:cubicBezTo>
                  <a:cubicBezTo>
                    <a:pt x="142031" y="500916"/>
                    <a:pt x="143266" y="494754"/>
                    <a:pt x="146971" y="491057"/>
                  </a:cubicBezTo>
                  <a:lnTo>
                    <a:pt x="207685" y="445161"/>
                  </a:lnTo>
                  <a:lnTo>
                    <a:pt x="161681" y="408353"/>
                  </a:lnTo>
                  <a:cubicBezTo>
                    <a:pt x="149880" y="396131"/>
                    <a:pt x="139325" y="382872"/>
                    <a:pt x="130130" y="368780"/>
                  </a:cubicBezTo>
                  <a:lnTo>
                    <a:pt x="113214" y="336543"/>
                  </a:lnTo>
                  <a:lnTo>
                    <a:pt x="41010" y="356319"/>
                  </a:lnTo>
                  <a:cubicBezTo>
                    <a:pt x="39774" y="357540"/>
                    <a:pt x="38537" y="357540"/>
                    <a:pt x="37300" y="357540"/>
                  </a:cubicBezTo>
                  <a:cubicBezTo>
                    <a:pt x="33590" y="357540"/>
                    <a:pt x="28644" y="355097"/>
                    <a:pt x="27407" y="348990"/>
                  </a:cubicBezTo>
                  <a:cubicBezTo>
                    <a:pt x="26171" y="344105"/>
                    <a:pt x="28644" y="337998"/>
                    <a:pt x="34827" y="335555"/>
                  </a:cubicBezTo>
                  <a:lnTo>
                    <a:pt x="104422" y="316494"/>
                  </a:lnTo>
                  <a:lnTo>
                    <a:pt x="92204" y="275868"/>
                  </a:lnTo>
                  <a:cubicBezTo>
                    <a:pt x="88910" y="259263"/>
                    <a:pt x="87205" y="242234"/>
                    <a:pt x="87205" y="224987"/>
                  </a:cubicBezTo>
                  <a:lnTo>
                    <a:pt x="87205" y="179394"/>
                  </a:lnTo>
                  <a:lnTo>
                    <a:pt x="11133" y="179394"/>
                  </a:lnTo>
                  <a:cubicBezTo>
                    <a:pt x="4948" y="179394"/>
                    <a:pt x="0" y="174688"/>
                    <a:pt x="0" y="168805"/>
                  </a:cubicBezTo>
                  <a:cubicBezTo>
                    <a:pt x="0" y="162922"/>
                    <a:pt x="4948" y="158216"/>
                    <a:pt x="11133" y="158216"/>
                  </a:cubicBezTo>
                  <a:lnTo>
                    <a:pt x="87205" y="158216"/>
                  </a:ln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5FBEDA2-F69D-44BA-8A07-24FC53F85A9E}"/>
                </a:ext>
              </a:extLst>
            </p:cNvPr>
            <p:cNvSpPr/>
            <p:nvPr/>
          </p:nvSpPr>
          <p:spPr>
            <a:xfrm>
              <a:off x="6833170" y="11888510"/>
              <a:ext cx="509529" cy="29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0" h="236">
                  <a:moveTo>
                    <a:pt x="0" y="0"/>
                  </a:moveTo>
                  <a:lnTo>
                    <a:pt x="410" y="0"/>
                  </a:lnTo>
                  <a:lnTo>
                    <a:pt x="410" y="175"/>
                  </a:lnTo>
                  <a:lnTo>
                    <a:pt x="28" y="236"/>
                  </a:lnTo>
                  <a:close/>
                </a:path>
              </a:pathLst>
            </a:custGeom>
            <a:solidFill>
              <a:srgbClr val="49270E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210A55D-DF99-4052-8AFD-D22B78183870}"/>
                </a:ext>
              </a:extLst>
            </p:cNvPr>
            <p:cNvSpPr/>
            <p:nvPr/>
          </p:nvSpPr>
          <p:spPr>
            <a:xfrm>
              <a:off x="5360641" y="7928138"/>
              <a:ext cx="2295994" cy="40214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4" h="3229">
                  <a:moveTo>
                    <a:pt x="577" y="0"/>
                  </a:moveTo>
                  <a:lnTo>
                    <a:pt x="399" y="559"/>
                  </a:lnTo>
                  <a:cubicBezTo>
                    <a:pt x="399" y="559"/>
                    <a:pt x="274" y="604"/>
                    <a:pt x="338" y="724"/>
                  </a:cubicBezTo>
                  <a:cubicBezTo>
                    <a:pt x="338" y="724"/>
                    <a:pt x="297" y="775"/>
                    <a:pt x="320" y="844"/>
                  </a:cubicBezTo>
                  <a:cubicBezTo>
                    <a:pt x="320" y="844"/>
                    <a:pt x="-16" y="2736"/>
                    <a:pt x="40" y="2819"/>
                  </a:cubicBezTo>
                  <a:cubicBezTo>
                    <a:pt x="95" y="2902"/>
                    <a:pt x="-29" y="2924"/>
                    <a:pt x="7" y="3108"/>
                  </a:cubicBezTo>
                  <a:cubicBezTo>
                    <a:pt x="44" y="3292"/>
                    <a:pt x="640" y="3212"/>
                    <a:pt x="640" y="3212"/>
                  </a:cubicBezTo>
                  <a:cubicBezTo>
                    <a:pt x="640" y="3212"/>
                    <a:pt x="727" y="3174"/>
                    <a:pt x="675" y="2991"/>
                  </a:cubicBezTo>
                  <a:cubicBezTo>
                    <a:pt x="675" y="2991"/>
                    <a:pt x="803" y="3021"/>
                    <a:pt x="831" y="2810"/>
                  </a:cubicBezTo>
                  <a:lnTo>
                    <a:pt x="935" y="1875"/>
                  </a:lnTo>
                  <a:lnTo>
                    <a:pt x="1187" y="969"/>
                  </a:lnTo>
                  <a:lnTo>
                    <a:pt x="1128" y="2025"/>
                  </a:lnTo>
                  <a:cubicBezTo>
                    <a:pt x="1128" y="2025"/>
                    <a:pt x="1076" y="2840"/>
                    <a:pt x="1141" y="2886"/>
                  </a:cubicBezTo>
                  <a:cubicBezTo>
                    <a:pt x="1202" y="2930"/>
                    <a:pt x="1065" y="2998"/>
                    <a:pt x="1098" y="3111"/>
                  </a:cubicBezTo>
                  <a:cubicBezTo>
                    <a:pt x="1114" y="3165"/>
                    <a:pt x="1165" y="3201"/>
                    <a:pt x="1222" y="3200"/>
                  </a:cubicBezTo>
                  <a:lnTo>
                    <a:pt x="1682" y="3195"/>
                  </a:lnTo>
                  <a:cubicBezTo>
                    <a:pt x="1736" y="3194"/>
                    <a:pt x="1779" y="3150"/>
                    <a:pt x="1780" y="3097"/>
                  </a:cubicBezTo>
                  <a:lnTo>
                    <a:pt x="1844" y="255"/>
                  </a:lnTo>
                  <a:close/>
                </a:path>
              </a:pathLst>
            </a:custGeom>
            <a:solidFill>
              <a:srgbClr val="181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EB70898-607D-48C1-AFFF-B313E3E7C333}"/>
                </a:ext>
              </a:extLst>
            </p:cNvPr>
            <p:cNvSpPr/>
            <p:nvPr/>
          </p:nvSpPr>
          <p:spPr>
            <a:xfrm>
              <a:off x="5700746" y="5392951"/>
              <a:ext cx="1985792" cy="63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5" h="512">
                  <a:moveTo>
                    <a:pt x="14" y="512"/>
                  </a:moveTo>
                  <a:lnTo>
                    <a:pt x="1588" y="368"/>
                  </a:lnTo>
                  <a:cubicBezTo>
                    <a:pt x="1588" y="368"/>
                    <a:pt x="1661" y="-12"/>
                    <a:pt x="1339" y="0"/>
                  </a:cubicBezTo>
                  <a:cubicBezTo>
                    <a:pt x="392" y="36"/>
                    <a:pt x="-91" y="-69"/>
                    <a:pt x="14" y="512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2EECFCD-3043-4DB3-B9D0-A30CA8757C2A}"/>
                </a:ext>
              </a:extLst>
            </p:cNvPr>
            <p:cNvSpPr/>
            <p:nvPr/>
          </p:nvSpPr>
          <p:spPr>
            <a:xfrm>
              <a:off x="5748082" y="5050359"/>
              <a:ext cx="1980809" cy="589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1" h="474">
                  <a:moveTo>
                    <a:pt x="1573" y="237"/>
                  </a:moveTo>
                  <a:cubicBezTo>
                    <a:pt x="1535" y="106"/>
                    <a:pt x="1448" y="0"/>
                    <a:pt x="1379" y="0"/>
                  </a:cubicBezTo>
                  <a:cubicBezTo>
                    <a:pt x="1376" y="0"/>
                    <a:pt x="1372" y="0"/>
                    <a:pt x="1369" y="1"/>
                  </a:cubicBezTo>
                  <a:lnTo>
                    <a:pt x="1368" y="0"/>
                  </a:lnTo>
                  <a:lnTo>
                    <a:pt x="0" y="0"/>
                  </a:lnTo>
                  <a:lnTo>
                    <a:pt x="167" y="470"/>
                  </a:lnTo>
                  <a:cubicBezTo>
                    <a:pt x="167" y="470"/>
                    <a:pt x="1510" y="474"/>
                    <a:pt x="1518" y="474"/>
                  </a:cubicBezTo>
                  <a:cubicBezTo>
                    <a:pt x="1587" y="474"/>
                    <a:pt x="1612" y="368"/>
                    <a:pt x="1573" y="237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E84E4B6-5DB8-406C-97C3-3E2EECB00A4B}"/>
                </a:ext>
              </a:extLst>
            </p:cNvPr>
            <p:cNvSpPr/>
            <p:nvPr/>
          </p:nvSpPr>
          <p:spPr>
            <a:xfrm>
              <a:off x="5662126" y="5050359"/>
              <a:ext cx="353805" cy="589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" h="474">
                  <a:moveTo>
                    <a:pt x="267" y="237"/>
                  </a:moveTo>
                  <a:cubicBezTo>
                    <a:pt x="305" y="368"/>
                    <a:pt x="280" y="474"/>
                    <a:pt x="211" y="474"/>
                  </a:cubicBezTo>
                  <a:cubicBezTo>
                    <a:pt x="143" y="474"/>
                    <a:pt x="56" y="368"/>
                    <a:pt x="17" y="237"/>
                  </a:cubicBezTo>
                  <a:cubicBezTo>
                    <a:pt x="-20" y="106"/>
                    <a:pt x="4" y="0"/>
                    <a:pt x="73" y="0"/>
                  </a:cubicBezTo>
                  <a:cubicBezTo>
                    <a:pt x="142" y="0"/>
                    <a:pt x="228" y="106"/>
                    <a:pt x="267" y="237"/>
                  </a:cubicBezTo>
                  <a:close/>
                </a:path>
              </a:pathLst>
            </a:custGeom>
            <a:solidFill>
              <a:srgbClr val="5268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12A1EB-5C8B-4B50-B07F-8AF50C233643}"/>
                </a:ext>
              </a:extLst>
            </p:cNvPr>
            <p:cNvSpPr/>
            <p:nvPr/>
          </p:nvSpPr>
          <p:spPr>
            <a:xfrm>
              <a:off x="5735625" y="5167463"/>
              <a:ext cx="211785" cy="35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285">
                  <a:moveTo>
                    <a:pt x="161" y="142"/>
                  </a:moveTo>
                  <a:cubicBezTo>
                    <a:pt x="183" y="221"/>
                    <a:pt x="169" y="285"/>
                    <a:pt x="127" y="285"/>
                  </a:cubicBezTo>
                  <a:cubicBezTo>
                    <a:pt x="86" y="285"/>
                    <a:pt x="33" y="221"/>
                    <a:pt x="11" y="142"/>
                  </a:cubicBezTo>
                  <a:cubicBezTo>
                    <a:pt x="-12" y="63"/>
                    <a:pt x="2" y="0"/>
                    <a:pt x="44" y="0"/>
                  </a:cubicBezTo>
                  <a:cubicBezTo>
                    <a:pt x="85" y="0"/>
                    <a:pt x="137" y="63"/>
                    <a:pt x="161" y="142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5AF8E3-90DE-4B22-870E-E58DE13E6878}"/>
                </a:ext>
              </a:extLst>
            </p:cNvPr>
            <p:cNvSpPr/>
            <p:nvPr/>
          </p:nvSpPr>
          <p:spPr>
            <a:xfrm>
              <a:off x="5796668" y="5273352"/>
              <a:ext cx="85960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116">
                  <a:moveTo>
                    <a:pt x="66" y="58"/>
                  </a:moveTo>
                  <a:cubicBezTo>
                    <a:pt x="75" y="90"/>
                    <a:pt x="69" y="116"/>
                    <a:pt x="52" y="116"/>
                  </a:cubicBezTo>
                  <a:cubicBezTo>
                    <a:pt x="35" y="116"/>
                    <a:pt x="14" y="90"/>
                    <a:pt x="5" y="58"/>
                  </a:cubicBezTo>
                  <a:cubicBezTo>
                    <a:pt x="-5" y="26"/>
                    <a:pt x="2" y="0"/>
                    <a:pt x="18" y="0"/>
                  </a:cubicBezTo>
                  <a:cubicBezTo>
                    <a:pt x="35" y="0"/>
                    <a:pt x="57" y="26"/>
                    <a:pt x="66" y="58"/>
                  </a:cubicBezTo>
                  <a:close/>
                </a:path>
              </a:pathLst>
            </a:custGeom>
            <a:solidFill>
              <a:srgbClr val="5268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3BEC152-FFC5-4185-B996-82D93CBB7AEE}"/>
                </a:ext>
              </a:extLst>
            </p:cNvPr>
            <p:cNvSpPr/>
            <p:nvPr/>
          </p:nvSpPr>
          <p:spPr>
            <a:xfrm>
              <a:off x="5071621" y="5444029"/>
              <a:ext cx="3121950" cy="31805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7" h="2554">
                  <a:moveTo>
                    <a:pt x="2507" y="257"/>
                  </a:moveTo>
                  <a:lnTo>
                    <a:pt x="2364" y="0"/>
                  </a:lnTo>
                  <a:lnTo>
                    <a:pt x="1668" y="134"/>
                  </a:lnTo>
                  <a:lnTo>
                    <a:pt x="716" y="226"/>
                  </a:lnTo>
                  <a:cubicBezTo>
                    <a:pt x="587" y="238"/>
                    <a:pt x="474" y="318"/>
                    <a:pt x="418" y="434"/>
                  </a:cubicBezTo>
                  <a:cubicBezTo>
                    <a:pt x="242" y="806"/>
                    <a:pt x="-112" y="1613"/>
                    <a:pt x="34" y="1838"/>
                  </a:cubicBezTo>
                  <a:cubicBezTo>
                    <a:pt x="223" y="2131"/>
                    <a:pt x="630" y="2554"/>
                    <a:pt x="630" y="2554"/>
                  </a:cubicBezTo>
                  <a:cubicBezTo>
                    <a:pt x="630" y="2554"/>
                    <a:pt x="995" y="2419"/>
                    <a:pt x="934" y="2204"/>
                  </a:cubicBezTo>
                  <a:cubicBezTo>
                    <a:pt x="934" y="2204"/>
                    <a:pt x="1359" y="2720"/>
                    <a:pt x="1953" y="2250"/>
                  </a:cubicBezTo>
                  <a:lnTo>
                    <a:pt x="2075" y="2250"/>
                  </a:lnTo>
                  <a:lnTo>
                    <a:pt x="2118" y="954"/>
                  </a:lnTo>
                  <a:lnTo>
                    <a:pt x="1854" y="340"/>
                  </a:lnTo>
                  <a:close/>
                </a:path>
              </a:pathLst>
            </a:custGeom>
            <a:solidFill>
              <a:srgbClr val="45664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0F5D97A-6D77-4049-B722-CFFCC2C5E2D0}"/>
                </a:ext>
              </a:extLst>
            </p:cNvPr>
            <p:cNvSpPr/>
            <p:nvPr/>
          </p:nvSpPr>
          <p:spPr>
            <a:xfrm>
              <a:off x="7382564" y="5764197"/>
              <a:ext cx="880775" cy="86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697">
                  <a:moveTo>
                    <a:pt x="708" y="101"/>
                  </a:moveTo>
                  <a:lnTo>
                    <a:pt x="653" y="0"/>
                  </a:lnTo>
                  <a:lnTo>
                    <a:pt x="0" y="83"/>
                  </a:lnTo>
                  <a:lnTo>
                    <a:pt x="264" y="697"/>
                  </a:lnTo>
                  <a:lnTo>
                    <a:pt x="271" y="492"/>
                  </a:lnTo>
                  <a:close/>
                </a:path>
              </a:pathLst>
            </a:custGeom>
            <a:solidFill>
              <a:srgbClr val="324E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FF211C0-79F6-4AA7-B7D9-7E2442B9AA0C}"/>
                </a:ext>
              </a:extLst>
            </p:cNvPr>
            <p:cNvSpPr/>
            <p:nvPr/>
          </p:nvSpPr>
          <p:spPr>
            <a:xfrm>
              <a:off x="6653776" y="5238473"/>
              <a:ext cx="455960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345">
                  <a:moveTo>
                    <a:pt x="317" y="216"/>
                  </a:moveTo>
                  <a:cubicBezTo>
                    <a:pt x="335" y="191"/>
                    <a:pt x="352" y="169"/>
                    <a:pt x="367" y="148"/>
                  </a:cubicBezTo>
                  <a:lnTo>
                    <a:pt x="367" y="0"/>
                  </a:lnTo>
                  <a:lnTo>
                    <a:pt x="0" y="0"/>
                  </a:lnTo>
                  <a:lnTo>
                    <a:pt x="0" y="305"/>
                  </a:lnTo>
                  <a:cubicBezTo>
                    <a:pt x="55" y="345"/>
                    <a:pt x="180" y="400"/>
                    <a:pt x="317" y="216"/>
                  </a:cubicBezTo>
                  <a:close/>
                </a:path>
              </a:pathLst>
            </a:custGeom>
            <a:solidFill>
              <a:srgbClr val="AF61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35D8441-3019-4663-81C3-0AD2FCE15DF5}"/>
                </a:ext>
              </a:extLst>
            </p:cNvPr>
            <p:cNvSpPr/>
            <p:nvPr/>
          </p:nvSpPr>
          <p:spPr>
            <a:xfrm>
              <a:off x="6653776" y="5422850"/>
              <a:ext cx="455960" cy="51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14">
                  <a:moveTo>
                    <a:pt x="317" y="68"/>
                  </a:moveTo>
                  <a:cubicBezTo>
                    <a:pt x="180" y="252"/>
                    <a:pt x="55" y="197"/>
                    <a:pt x="0" y="157"/>
                  </a:cubicBezTo>
                  <a:lnTo>
                    <a:pt x="0" y="312"/>
                  </a:lnTo>
                  <a:lnTo>
                    <a:pt x="184" y="414"/>
                  </a:lnTo>
                  <a:lnTo>
                    <a:pt x="367" y="312"/>
                  </a:lnTo>
                  <a:lnTo>
                    <a:pt x="367" y="0"/>
                  </a:lnTo>
                  <a:cubicBezTo>
                    <a:pt x="352" y="21"/>
                    <a:pt x="335" y="43"/>
                    <a:pt x="317" y="68"/>
                  </a:cubicBez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5713DEE-2AC5-493A-BB97-002164CF6DF4}"/>
                </a:ext>
              </a:extLst>
            </p:cNvPr>
            <p:cNvSpPr/>
            <p:nvPr/>
          </p:nvSpPr>
          <p:spPr>
            <a:xfrm>
              <a:off x="6331116" y="4280459"/>
              <a:ext cx="945556" cy="1198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0" h="963">
                  <a:moveTo>
                    <a:pt x="760" y="396"/>
                  </a:moveTo>
                  <a:cubicBezTo>
                    <a:pt x="760" y="730"/>
                    <a:pt x="631" y="963"/>
                    <a:pt x="324" y="963"/>
                  </a:cubicBezTo>
                  <a:cubicBezTo>
                    <a:pt x="18" y="963"/>
                    <a:pt x="0" y="555"/>
                    <a:pt x="0" y="349"/>
                  </a:cubicBezTo>
                  <a:cubicBezTo>
                    <a:pt x="0" y="114"/>
                    <a:pt x="156" y="0"/>
                    <a:pt x="349" y="0"/>
                  </a:cubicBezTo>
                  <a:cubicBezTo>
                    <a:pt x="542" y="0"/>
                    <a:pt x="760" y="76"/>
                    <a:pt x="760" y="396"/>
                  </a:cubicBez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6019261-279C-4444-AB82-E7383612B128}"/>
                </a:ext>
              </a:extLst>
            </p:cNvPr>
            <p:cNvSpPr/>
            <p:nvPr/>
          </p:nvSpPr>
          <p:spPr>
            <a:xfrm>
              <a:off x="7052426" y="4553288"/>
              <a:ext cx="326397" cy="742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597">
                  <a:moveTo>
                    <a:pt x="260" y="20"/>
                  </a:moveTo>
                  <a:cubicBezTo>
                    <a:pt x="284" y="462"/>
                    <a:pt x="191" y="366"/>
                    <a:pt x="161" y="478"/>
                  </a:cubicBezTo>
                  <a:cubicBezTo>
                    <a:pt x="133" y="591"/>
                    <a:pt x="50" y="597"/>
                    <a:pt x="50" y="597"/>
                  </a:cubicBezTo>
                  <a:cubicBezTo>
                    <a:pt x="50" y="597"/>
                    <a:pt x="40" y="395"/>
                    <a:pt x="111" y="394"/>
                  </a:cubicBezTo>
                  <a:cubicBezTo>
                    <a:pt x="181" y="393"/>
                    <a:pt x="172" y="200"/>
                    <a:pt x="119" y="207"/>
                  </a:cubicBezTo>
                  <a:cubicBezTo>
                    <a:pt x="65" y="214"/>
                    <a:pt x="70" y="339"/>
                    <a:pt x="32" y="329"/>
                  </a:cubicBezTo>
                  <a:cubicBezTo>
                    <a:pt x="-6" y="319"/>
                    <a:pt x="1" y="40"/>
                    <a:pt x="1" y="40"/>
                  </a:cubicBezTo>
                  <a:cubicBezTo>
                    <a:pt x="1" y="40"/>
                    <a:pt x="257" y="-34"/>
                    <a:pt x="260" y="20"/>
                  </a:cubicBez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F1D1B1-7FDA-434C-B9D5-113E7810C607}"/>
                </a:ext>
              </a:extLst>
            </p:cNvPr>
            <p:cNvSpPr/>
            <p:nvPr/>
          </p:nvSpPr>
          <p:spPr>
            <a:xfrm>
              <a:off x="6742228" y="6009618"/>
              <a:ext cx="321414" cy="109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880">
                  <a:moveTo>
                    <a:pt x="251" y="880"/>
                  </a:moveTo>
                  <a:cubicBezTo>
                    <a:pt x="246" y="880"/>
                    <a:pt x="241" y="875"/>
                    <a:pt x="241" y="870"/>
                  </a:cubicBezTo>
                  <a:cubicBezTo>
                    <a:pt x="241" y="854"/>
                    <a:pt x="182" y="358"/>
                    <a:pt x="146" y="58"/>
                  </a:cubicBezTo>
                  <a:lnTo>
                    <a:pt x="17" y="577"/>
                  </a:lnTo>
                  <a:cubicBezTo>
                    <a:pt x="16" y="582"/>
                    <a:pt x="11" y="585"/>
                    <a:pt x="6" y="583"/>
                  </a:cubicBezTo>
                  <a:cubicBezTo>
                    <a:pt x="2" y="582"/>
                    <a:pt x="-1" y="577"/>
                    <a:pt x="0" y="572"/>
                  </a:cubicBezTo>
                  <a:lnTo>
                    <a:pt x="141" y="6"/>
                  </a:lnTo>
                  <a:cubicBezTo>
                    <a:pt x="141" y="2"/>
                    <a:pt x="145" y="0"/>
                    <a:pt x="149" y="0"/>
                  </a:cubicBezTo>
                  <a:cubicBezTo>
                    <a:pt x="154" y="0"/>
                    <a:pt x="158" y="3"/>
                    <a:pt x="158" y="7"/>
                  </a:cubicBezTo>
                  <a:cubicBezTo>
                    <a:pt x="168" y="94"/>
                    <a:pt x="259" y="853"/>
                    <a:pt x="259" y="870"/>
                  </a:cubicBezTo>
                  <a:cubicBezTo>
                    <a:pt x="259" y="875"/>
                    <a:pt x="256" y="880"/>
                    <a:pt x="251" y="88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89DB956-1236-4D8E-9166-E9E9662E1F4F}"/>
                </a:ext>
              </a:extLst>
            </p:cNvPr>
            <p:cNvSpPr/>
            <p:nvPr/>
          </p:nvSpPr>
          <p:spPr>
            <a:xfrm>
              <a:off x="6681180" y="6720966"/>
              <a:ext cx="128317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05">
                  <a:moveTo>
                    <a:pt x="104" y="53"/>
                  </a:moveTo>
                  <a:cubicBezTo>
                    <a:pt x="104" y="82"/>
                    <a:pt x="81" y="105"/>
                    <a:pt x="52" y="105"/>
                  </a:cubicBezTo>
                  <a:cubicBezTo>
                    <a:pt x="23" y="105"/>
                    <a:pt x="0" y="82"/>
                    <a:pt x="0" y="53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5CAB5B8-0025-4826-9668-C6F8ABDEB750}"/>
                </a:ext>
              </a:extLst>
            </p:cNvPr>
            <p:cNvSpPr/>
            <p:nvPr/>
          </p:nvSpPr>
          <p:spPr>
            <a:xfrm>
              <a:off x="6990137" y="7080999"/>
              <a:ext cx="129562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04">
                  <a:moveTo>
                    <a:pt x="105" y="52"/>
                  </a:moveTo>
                  <a:cubicBezTo>
                    <a:pt x="105" y="81"/>
                    <a:pt x="81" y="104"/>
                    <a:pt x="53" y="104"/>
                  </a:cubicBezTo>
                  <a:cubicBezTo>
                    <a:pt x="24" y="104"/>
                    <a:pt x="0" y="81"/>
                    <a:pt x="0" y="52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1" y="0"/>
                    <a:pt x="105" y="24"/>
                    <a:pt x="105" y="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B19D616-2694-4D29-8AC9-B84E2CB60D74}"/>
                </a:ext>
              </a:extLst>
            </p:cNvPr>
            <p:cNvSpPr/>
            <p:nvPr/>
          </p:nvSpPr>
          <p:spPr>
            <a:xfrm>
              <a:off x="5748082" y="5618440"/>
              <a:ext cx="619158" cy="21415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1720">
                  <a:moveTo>
                    <a:pt x="195" y="83"/>
                  </a:moveTo>
                  <a:lnTo>
                    <a:pt x="162" y="1010"/>
                  </a:lnTo>
                  <a:lnTo>
                    <a:pt x="0" y="1412"/>
                  </a:lnTo>
                  <a:lnTo>
                    <a:pt x="185" y="1720"/>
                  </a:lnTo>
                  <a:lnTo>
                    <a:pt x="367" y="1325"/>
                  </a:lnTo>
                  <a:cubicBezTo>
                    <a:pt x="450" y="1142"/>
                    <a:pt x="494" y="945"/>
                    <a:pt x="495" y="745"/>
                  </a:cubicBezTo>
                  <a:lnTo>
                    <a:pt x="498" y="54"/>
                  </a:lnTo>
                  <a:cubicBezTo>
                    <a:pt x="498" y="54"/>
                    <a:pt x="392" y="-86"/>
                    <a:pt x="195" y="83"/>
                  </a:cubicBez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FBA3E14-B46A-4D92-AA27-8512DC670783}"/>
                </a:ext>
              </a:extLst>
            </p:cNvPr>
            <p:cNvSpPr/>
            <p:nvPr/>
          </p:nvSpPr>
          <p:spPr>
            <a:xfrm>
              <a:off x="5735625" y="6865477"/>
              <a:ext cx="508283" cy="1335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1073">
                  <a:moveTo>
                    <a:pt x="401" y="1073"/>
                  </a:moveTo>
                  <a:cubicBezTo>
                    <a:pt x="398" y="1073"/>
                    <a:pt x="394" y="1072"/>
                    <a:pt x="393" y="1068"/>
                  </a:cubicBezTo>
                  <a:lnTo>
                    <a:pt x="1" y="416"/>
                  </a:lnTo>
                  <a:cubicBezTo>
                    <a:pt x="0" y="413"/>
                    <a:pt x="-1" y="411"/>
                    <a:pt x="0" y="408"/>
                  </a:cubicBezTo>
                  <a:lnTo>
                    <a:pt x="163" y="6"/>
                  </a:lnTo>
                  <a:cubicBezTo>
                    <a:pt x="165" y="2"/>
                    <a:pt x="170" y="-1"/>
                    <a:pt x="175" y="1"/>
                  </a:cubicBezTo>
                  <a:cubicBezTo>
                    <a:pt x="179" y="3"/>
                    <a:pt x="182" y="9"/>
                    <a:pt x="180" y="13"/>
                  </a:cubicBezTo>
                  <a:lnTo>
                    <a:pt x="19" y="411"/>
                  </a:lnTo>
                  <a:lnTo>
                    <a:pt x="408" y="1059"/>
                  </a:lnTo>
                  <a:cubicBezTo>
                    <a:pt x="410" y="1063"/>
                    <a:pt x="409" y="1069"/>
                    <a:pt x="405" y="1072"/>
                  </a:cubicBezTo>
                  <a:cubicBezTo>
                    <a:pt x="404" y="1072"/>
                    <a:pt x="402" y="1073"/>
                    <a:pt x="401" y="1073"/>
                  </a:cubicBezTo>
                  <a:close/>
                </a:path>
              </a:pathLst>
            </a:custGeom>
            <a:solidFill>
              <a:srgbClr val="324E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15A98-5D26-4B6F-8D9C-3C819057E387}"/>
                </a:ext>
              </a:extLst>
            </p:cNvPr>
            <p:cNvSpPr/>
            <p:nvPr/>
          </p:nvSpPr>
          <p:spPr>
            <a:xfrm>
              <a:off x="7191958" y="5490123"/>
              <a:ext cx="386195" cy="114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917">
                  <a:moveTo>
                    <a:pt x="287" y="35"/>
                  </a:moveTo>
                  <a:cubicBezTo>
                    <a:pt x="287" y="35"/>
                    <a:pt x="218" y="-8"/>
                    <a:pt x="133" y="2"/>
                  </a:cubicBezTo>
                  <a:cubicBezTo>
                    <a:pt x="50" y="12"/>
                    <a:pt x="0" y="91"/>
                    <a:pt x="0" y="91"/>
                  </a:cubicBezTo>
                  <a:lnTo>
                    <a:pt x="28" y="553"/>
                  </a:lnTo>
                  <a:cubicBezTo>
                    <a:pt x="35" y="677"/>
                    <a:pt x="60" y="800"/>
                    <a:pt x="102" y="917"/>
                  </a:cubicBezTo>
                  <a:lnTo>
                    <a:pt x="311" y="429"/>
                  </a:ln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EE77B6B-9050-4E55-90C3-C906A5673369}"/>
                </a:ext>
              </a:extLst>
            </p:cNvPr>
            <p:cNvSpPr/>
            <p:nvPr/>
          </p:nvSpPr>
          <p:spPr>
            <a:xfrm>
              <a:off x="7319029" y="6025814"/>
              <a:ext cx="393670" cy="135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1090">
                  <a:moveTo>
                    <a:pt x="223" y="236"/>
                  </a:moveTo>
                  <a:lnTo>
                    <a:pt x="209" y="0"/>
                  </a:lnTo>
                  <a:lnTo>
                    <a:pt x="0" y="488"/>
                  </a:lnTo>
                  <a:cubicBezTo>
                    <a:pt x="19" y="539"/>
                    <a:pt x="41" y="590"/>
                    <a:pt x="66" y="640"/>
                  </a:cubicBezTo>
                  <a:lnTo>
                    <a:pt x="296" y="1090"/>
                  </a:lnTo>
                  <a:lnTo>
                    <a:pt x="317" y="438"/>
                  </a:ln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51A7D36-ECB5-45A8-9C6C-09017E8DBDFA}"/>
                </a:ext>
              </a:extLst>
            </p:cNvPr>
            <p:cNvSpPr/>
            <p:nvPr/>
          </p:nvSpPr>
          <p:spPr>
            <a:xfrm>
              <a:off x="6231453" y="4142176"/>
              <a:ext cx="1167307" cy="48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390">
                  <a:moveTo>
                    <a:pt x="89" y="367"/>
                  </a:moveTo>
                  <a:cubicBezTo>
                    <a:pt x="89" y="367"/>
                    <a:pt x="-69" y="254"/>
                    <a:pt x="36" y="163"/>
                  </a:cubicBezTo>
                  <a:cubicBezTo>
                    <a:pt x="142" y="73"/>
                    <a:pt x="284" y="62"/>
                    <a:pt x="284" y="62"/>
                  </a:cubicBezTo>
                  <a:cubicBezTo>
                    <a:pt x="284" y="62"/>
                    <a:pt x="371" y="-33"/>
                    <a:pt x="423" y="30"/>
                  </a:cubicBezTo>
                  <a:cubicBezTo>
                    <a:pt x="423" y="30"/>
                    <a:pt x="520" y="-44"/>
                    <a:pt x="566" y="39"/>
                  </a:cubicBezTo>
                  <a:cubicBezTo>
                    <a:pt x="566" y="39"/>
                    <a:pt x="702" y="-7"/>
                    <a:pt x="729" y="120"/>
                  </a:cubicBezTo>
                  <a:cubicBezTo>
                    <a:pt x="729" y="120"/>
                    <a:pt x="850" y="84"/>
                    <a:pt x="879" y="209"/>
                  </a:cubicBezTo>
                  <a:cubicBezTo>
                    <a:pt x="879" y="209"/>
                    <a:pt x="963" y="221"/>
                    <a:pt x="930" y="328"/>
                  </a:cubicBezTo>
                  <a:cubicBezTo>
                    <a:pt x="897" y="436"/>
                    <a:pt x="660" y="369"/>
                    <a:pt x="660" y="369"/>
                  </a:cubicBezTo>
                  <a:cubicBezTo>
                    <a:pt x="660" y="369"/>
                    <a:pt x="584" y="255"/>
                    <a:pt x="524" y="336"/>
                  </a:cubicBezTo>
                  <a:cubicBezTo>
                    <a:pt x="524" y="336"/>
                    <a:pt x="457" y="257"/>
                    <a:pt x="409" y="327"/>
                  </a:cubicBezTo>
                  <a:cubicBezTo>
                    <a:pt x="409" y="327"/>
                    <a:pt x="335" y="239"/>
                    <a:pt x="284" y="331"/>
                  </a:cubicBezTo>
                  <a:cubicBezTo>
                    <a:pt x="284" y="331"/>
                    <a:pt x="223" y="263"/>
                    <a:pt x="165" y="338"/>
                  </a:cubicBezTo>
                  <a:cubicBezTo>
                    <a:pt x="165" y="338"/>
                    <a:pt x="106" y="294"/>
                    <a:pt x="89" y="367"/>
                  </a:cubicBez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A2571C8-380F-4604-BFBA-C69A107EF52B}"/>
                </a:ext>
              </a:extLst>
            </p:cNvPr>
            <p:cNvSpPr/>
            <p:nvPr/>
          </p:nvSpPr>
          <p:spPr>
            <a:xfrm>
              <a:off x="6312429" y="5478911"/>
              <a:ext cx="1091313" cy="540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" h="435">
                  <a:moveTo>
                    <a:pt x="249" y="63"/>
                  </a:moveTo>
                  <a:cubicBezTo>
                    <a:pt x="249" y="63"/>
                    <a:pt x="451" y="335"/>
                    <a:pt x="485" y="330"/>
                  </a:cubicBezTo>
                  <a:cubicBezTo>
                    <a:pt x="519" y="325"/>
                    <a:pt x="624" y="40"/>
                    <a:pt x="676" y="5"/>
                  </a:cubicBezTo>
                  <a:cubicBezTo>
                    <a:pt x="696" y="-8"/>
                    <a:pt x="799" y="3"/>
                    <a:pt x="805" y="81"/>
                  </a:cubicBezTo>
                  <a:cubicBezTo>
                    <a:pt x="805" y="81"/>
                    <a:pt x="930" y="100"/>
                    <a:pt x="852" y="185"/>
                  </a:cubicBezTo>
                  <a:cubicBezTo>
                    <a:pt x="742" y="306"/>
                    <a:pt x="494" y="435"/>
                    <a:pt x="494" y="435"/>
                  </a:cubicBezTo>
                  <a:lnTo>
                    <a:pt x="9" y="204"/>
                  </a:lnTo>
                  <a:cubicBezTo>
                    <a:pt x="9" y="204"/>
                    <a:pt x="-39" y="85"/>
                    <a:pt x="92" y="89"/>
                  </a:cubicBezTo>
                  <a:cubicBezTo>
                    <a:pt x="92" y="89"/>
                    <a:pt x="131" y="-51"/>
                    <a:pt x="249" y="63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4D337BD-B017-495B-9381-9591D4D8EB06}"/>
                </a:ext>
              </a:extLst>
            </p:cNvPr>
            <p:cNvSpPr/>
            <p:nvPr/>
          </p:nvSpPr>
          <p:spPr>
            <a:xfrm>
              <a:off x="6652531" y="5138810"/>
              <a:ext cx="295253" cy="12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98">
                  <a:moveTo>
                    <a:pt x="1" y="58"/>
                  </a:moveTo>
                  <a:cubicBezTo>
                    <a:pt x="-11" y="55"/>
                    <a:pt x="185" y="182"/>
                    <a:pt x="238" y="0"/>
                  </a:cubicBezTo>
                  <a:cubicBezTo>
                    <a:pt x="238" y="0"/>
                    <a:pt x="166" y="105"/>
                    <a:pt x="1" y="58"/>
                  </a:cubicBez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FF8C17E-9F26-47F5-A752-487B5FECAB12}"/>
                </a:ext>
              </a:extLst>
            </p:cNvPr>
            <p:cNvSpPr/>
            <p:nvPr/>
          </p:nvSpPr>
          <p:spPr>
            <a:xfrm>
              <a:off x="6588995" y="5009248"/>
              <a:ext cx="154478" cy="3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9">
                  <a:moveTo>
                    <a:pt x="7" y="29"/>
                  </a:moveTo>
                  <a:lnTo>
                    <a:pt x="125" y="29"/>
                  </a:lnTo>
                  <a:cubicBezTo>
                    <a:pt x="125" y="29"/>
                    <a:pt x="47" y="-4"/>
                    <a:pt x="16" y="1"/>
                  </a:cubicBezTo>
                  <a:cubicBezTo>
                    <a:pt x="-14" y="5"/>
                    <a:pt x="7" y="29"/>
                    <a:pt x="7" y="29"/>
                  </a:cubicBezTo>
                  <a:close/>
                </a:path>
              </a:pathLst>
            </a:custGeom>
            <a:solidFill>
              <a:srgbClr val="B2500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BD16A24-48B0-448E-8380-9805955C8341}"/>
                </a:ext>
              </a:extLst>
            </p:cNvPr>
            <p:cNvSpPr/>
            <p:nvPr/>
          </p:nvSpPr>
          <p:spPr>
            <a:xfrm>
              <a:off x="7548255" y="12668376"/>
              <a:ext cx="100410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7" h="68">
                  <a:moveTo>
                    <a:pt x="0" y="68"/>
                  </a:moveTo>
                  <a:lnTo>
                    <a:pt x="479" y="68"/>
                  </a:lnTo>
                  <a:lnTo>
                    <a:pt x="574" y="24"/>
                  </a:lnTo>
                  <a:lnTo>
                    <a:pt x="567" y="68"/>
                  </a:lnTo>
                  <a:lnTo>
                    <a:pt x="796" y="68"/>
                  </a:lnTo>
                  <a:lnTo>
                    <a:pt x="807" y="0"/>
                  </a:lnTo>
                  <a:lnTo>
                    <a:pt x="22" y="0"/>
                  </a:lnTo>
                  <a:cubicBezTo>
                    <a:pt x="12" y="22"/>
                    <a:pt x="5" y="44"/>
                    <a:pt x="0" y="68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306631F-0673-41E6-A42D-9753AEBFBB6D}"/>
                </a:ext>
              </a:extLst>
            </p:cNvPr>
            <p:cNvSpPr/>
            <p:nvPr/>
          </p:nvSpPr>
          <p:spPr>
            <a:xfrm>
              <a:off x="7575662" y="11808780"/>
              <a:ext cx="1118721" cy="858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690">
                  <a:moveTo>
                    <a:pt x="517" y="0"/>
                  </a:moveTo>
                  <a:lnTo>
                    <a:pt x="493" y="139"/>
                  </a:lnTo>
                  <a:lnTo>
                    <a:pt x="650" y="139"/>
                  </a:lnTo>
                  <a:lnTo>
                    <a:pt x="606" y="407"/>
                  </a:lnTo>
                  <a:cubicBezTo>
                    <a:pt x="592" y="487"/>
                    <a:pt x="526" y="556"/>
                    <a:pt x="446" y="574"/>
                  </a:cubicBezTo>
                  <a:lnTo>
                    <a:pt x="299" y="605"/>
                  </a:lnTo>
                  <a:cubicBezTo>
                    <a:pt x="259" y="615"/>
                    <a:pt x="218" y="609"/>
                    <a:pt x="186" y="591"/>
                  </a:cubicBezTo>
                  <a:lnTo>
                    <a:pt x="128" y="558"/>
                  </a:lnTo>
                  <a:cubicBezTo>
                    <a:pt x="71" y="587"/>
                    <a:pt x="26" y="635"/>
                    <a:pt x="0" y="690"/>
                  </a:cubicBezTo>
                  <a:lnTo>
                    <a:pt x="785" y="690"/>
                  </a:lnTo>
                  <a:lnTo>
                    <a:pt x="828" y="43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D4A421A-3F20-4CD1-8D8A-467C2D2B3BDF}"/>
                </a:ext>
              </a:extLst>
            </p:cNvPr>
            <p:cNvSpPr/>
            <p:nvPr/>
          </p:nvSpPr>
          <p:spPr>
            <a:xfrm>
              <a:off x="7735122" y="11981941"/>
              <a:ext cx="685676" cy="613922"/>
            </a:xfrm>
            <a:custGeom>
              <a:avLst/>
              <a:gdLst>
                <a:gd name="connsiteX0" fmla="*/ 453843 w 685676"/>
                <a:gd name="connsiteY0" fmla="*/ 0 h 613922"/>
                <a:gd name="connsiteX1" fmla="*/ 649057 w 685676"/>
                <a:gd name="connsiteY1" fmla="*/ 0 h 613922"/>
                <a:gd name="connsiteX2" fmla="*/ 629213 w 685676"/>
                <a:gd name="connsiteY2" fmla="*/ 120846 h 613922"/>
                <a:gd name="connsiteX3" fmla="*/ 670416 w 685676"/>
                <a:gd name="connsiteY3" fmla="*/ 120846 h 613922"/>
                <a:gd name="connsiteX4" fmla="*/ 685199 w 685676"/>
                <a:gd name="connsiteY4" fmla="*/ 138888 h 613922"/>
                <a:gd name="connsiteX5" fmla="*/ 665488 w 685676"/>
                <a:gd name="connsiteY5" fmla="*/ 155728 h 613922"/>
                <a:gd name="connsiteX6" fmla="*/ 623485 w 685676"/>
                <a:gd name="connsiteY6" fmla="*/ 155728 h 613922"/>
                <a:gd name="connsiteX7" fmla="*/ 594347 w 685676"/>
                <a:gd name="connsiteY7" fmla="*/ 333163 h 613922"/>
                <a:gd name="connsiteX8" fmla="*/ 578963 w 685676"/>
                <a:gd name="connsiteY8" fmla="*/ 378010 h 613922"/>
                <a:gd name="connsiteX9" fmla="*/ 616773 w 685676"/>
                <a:gd name="connsiteY9" fmla="*/ 391895 h 613922"/>
                <a:gd name="connsiteX10" fmla="*/ 624157 w 685676"/>
                <a:gd name="connsiteY10" fmla="*/ 413861 h 613922"/>
                <a:gd name="connsiteX11" fmla="*/ 599542 w 685676"/>
                <a:gd name="connsiteY11" fmla="*/ 424845 h 613922"/>
                <a:gd name="connsiteX12" fmla="*/ 564830 w 685676"/>
                <a:gd name="connsiteY12" fmla="*/ 411460 h 613922"/>
                <a:gd name="connsiteX13" fmla="*/ 525649 w 685676"/>
                <a:gd name="connsiteY13" fmla="*/ 465869 h 613922"/>
                <a:gd name="connsiteX14" fmla="*/ 395403 w 685676"/>
                <a:gd name="connsiteY14" fmla="*/ 540769 h 613922"/>
                <a:gd name="connsiteX15" fmla="*/ 313043 w 685676"/>
                <a:gd name="connsiteY15" fmla="*/ 558133 h 613922"/>
                <a:gd name="connsiteX16" fmla="*/ 323932 w 685676"/>
                <a:gd name="connsiteY16" fmla="*/ 588333 h 613922"/>
                <a:gd name="connsiteX17" fmla="*/ 312949 w 685676"/>
                <a:gd name="connsiteY17" fmla="*/ 611717 h 613922"/>
                <a:gd name="connsiteX18" fmla="*/ 289762 w 685676"/>
                <a:gd name="connsiteY18" fmla="*/ 604333 h 613922"/>
                <a:gd name="connsiteX19" fmla="*/ 276571 w 685676"/>
                <a:gd name="connsiteY19" fmla="*/ 565823 h 613922"/>
                <a:gd name="connsiteX20" fmla="*/ 212622 w 685676"/>
                <a:gd name="connsiteY20" fmla="*/ 579306 h 613922"/>
                <a:gd name="connsiteX21" fmla="*/ 72118 w 685676"/>
                <a:gd name="connsiteY21" fmla="*/ 561902 h 613922"/>
                <a:gd name="connsiteX22" fmla="*/ 0 w 685676"/>
                <a:gd name="connsiteY22" fmla="*/ 520878 h 613922"/>
                <a:gd name="connsiteX23" fmla="*/ 36059 w 685676"/>
                <a:gd name="connsiteY23" fmla="*/ 503474 h 613922"/>
                <a:gd name="connsiteX24" fmla="*/ 278523 w 685676"/>
                <a:gd name="connsiteY24" fmla="*/ 408995 h 613922"/>
                <a:gd name="connsiteX25" fmla="*/ 412810 w 685676"/>
                <a:gd name="connsiteY25" fmla="*/ 248629 h 61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5676" h="613922">
                  <a:moveTo>
                    <a:pt x="453843" y="0"/>
                  </a:moveTo>
                  <a:lnTo>
                    <a:pt x="649057" y="0"/>
                  </a:lnTo>
                  <a:lnTo>
                    <a:pt x="629213" y="120846"/>
                  </a:lnTo>
                  <a:lnTo>
                    <a:pt x="670416" y="120846"/>
                  </a:lnTo>
                  <a:cubicBezTo>
                    <a:pt x="680271" y="120846"/>
                    <a:pt x="687663" y="129266"/>
                    <a:pt x="685199" y="138888"/>
                  </a:cubicBezTo>
                  <a:cubicBezTo>
                    <a:pt x="683967" y="148511"/>
                    <a:pt x="675343" y="155728"/>
                    <a:pt x="665488" y="155728"/>
                  </a:cubicBezTo>
                  <a:lnTo>
                    <a:pt x="623485" y="155728"/>
                  </a:lnTo>
                  <a:lnTo>
                    <a:pt x="594347" y="333163"/>
                  </a:lnTo>
                  <a:lnTo>
                    <a:pt x="578963" y="378010"/>
                  </a:lnTo>
                  <a:lnTo>
                    <a:pt x="616773" y="391895"/>
                  </a:lnTo>
                  <a:cubicBezTo>
                    <a:pt x="625388" y="395556"/>
                    <a:pt x="627850" y="405319"/>
                    <a:pt x="624157" y="413861"/>
                  </a:cubicBezTo>
                  <a:cubicBezTo>
                    <a:pt x="619234" y="423624"/>
                    <a:pt x="608157" y="428506"/>
                    <a:pt x="599542" y="424845"/>
                  </a:cubicBezTo>
                  <a:lnTo>
                    <a:pt x="564830" y="411460"/>
                  </a:lnTo>
                  <a:lnTo>
                    <a:pt x="525649" y="465869"/>
                  </a:lnTo>
                  <a:cubicBezTo>
                    <a:pt x="490523" y="502542"/>
                    <a:pt x="445139" y="529581"/>
                    <a:pt x="395403" y="540769"/>
                  </a:cubicBezTo>
                  <a:lnTo>
                    <a:pt x="313043" y="558133"/>
                  </a:lnTo>
                  <a:lnTo>
                    <a:pt x="323932" y="588333"/>
                  </a:lnTo>
                  <a:cubicBezTo>
                    <a:pt x="327593" y="595717"/>
                    <a:pt x="321491" y="606794"/>
                    <a:pt x="312949" y="611717"/>
                  </a:cubicBezTo>
                  <a:cubicBezTo>
                    <a:pt x="303186" y="616641"/>
                    <a:pt x="293423" y="612948"/>
                    <a:pt x="289762" y="604333"/>
                  </a:cubicBezTo>
                  <a:lnTo>
                    <a:pt x="276571" y="565823"/>
                  </a:lnTo>
                  <a:lnTo>
                    <a:pt x="212622" y="579306"/>
                  </a:lnTo>
                  <a:cubicBezTo>
                    <a:pt x="162886" y="591738"/>
                    <a:pt x="111907" y="584279"/>
                    <a:pt x="72118" y="561902"/>
                  </a:cubicBezTo>
                  <a:lnTo>
                    <a:pt x="0" y="520878"/>
                  </a:lnTo>
                  <a:cubicBezTo>
                    <a:pt x="11191" y="514663"/>
                    <a:pt x="22382" y="508447"/>
                    <a:pt x="36059" y="503474"/>
                  </a:cubicBezTo>
                  <a:lnTo>
                    <a:pt x="278523" y="408995"/>
                  </a:lnTo>
                  <a:cubicBezTo>
                    <a:pt x="348153" y="382889"/>
                    <a:pt x="401620" y="319489"/>
                    <a:pt x="412810" y="248629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322497-20E7-45FB-A62E-0566693C038E}"/>
                </a:ext>
              </a:extLst>
            </p:cNvPr>
            <p:cNvSpPr/>
            <p:nvPr/>
          </p:nvSpPr>
          <p:spPr>
            <a:xfrm>
              <a:off x="6338591" y="12668376"/>
              <a:ext cx="1002862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6" h="68">
                  <a:moveTo>
                    <a:pt x="0" y="68"/>
                  </a:moveTo>
                  <a:lnTo>
                    <a:pt x="478" y="68"/>
                  </a:lnTo>
                  <a:lnTo>
                    <a:pt x="573" y="24"/>
                  </a:lnTo>
                  <a:lnTo>
                    <a:pt x="565" y="68"/>
                  </a:lnTo>
                  <a:lnTo>
                    <a:pt x="795" y="68"/>
                  </a:lnTo>
                  <a:lnTo>
                    <a:pt x="806" y="0"/>
                  </a:lnTo>
                  <a:lnTo>
                    <a:pt x="21" y="0"/>
                  </a:lnTo>
                  <a:cubicBezTo>
                    <a:pt x="11" y="22"/>
                    <a:pt x="3" y="44"/>
                    <a:pt x="0" y="68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243F94F-56FE-4413-919E-B75436AC5F95}"/>
                </a:ext>
              </a:extLst>
            </p:cNvPr>
            <p:cNvSpPr/>
            <p:nvPr/>
          </p:nvSpPr>
          <p:spPr>
            <a:xfrm>
              <a:off x="6364753" y="11808780"/>
              <a:ext cx="1118721" cy="858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690">
                  <a:moveTo>
                    <a:pt x="516" y="0"/>
                  </a:moveTo>
                  <a:lnTo>
                    <a:pt x="493" y="139"/>
                  </a:lnTo>
                  <a:lnTo>
                    <a:pt x="650" y="139"/>
                  </a:lnTo>
                  <a:lnTo>
                    <a:pt x="606" y="407"/>
                  </a:lnTo>
                  <a:cubicBezTo>
                    <a:pt x="592" y="487"/>
                    <a:pt x="526" y="556"/>
                    <a:pt x="445" y="574"/>
                  </a:cubicBezTo>
                  <a:lnTo>
                    <a:pt x="299" y="605"/>
                  </a:lnTo>
                  <a:cubicBezTo>
                    <a:pt x="258" y="615"/>
                    <a:pt x="218" y="609"/>
                    <a:pt x="185" y="591"/>
                  </a:cubicBezTo>
                  <a:lnTo>
                    <a:pt x="127" y="558"/>
                  </a:lnTo>
                  <a:cubicBezTo>
                    <a:pt x="72" y="587"/>
                    <a:pt x="26" y="635"/>
                    <a:pt x="0" y="690"/>
                  </a:cubicBezTo>
                  <a:lnTo>
                    <a:pt x="785" y="690"/>
                  </a:lnTo>
                  <a:lnTo>
                    <a:pt x="828" y="43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C97D58E-5DE3-4E4F-9077-F681D8591CB6}"/>
                </a:ext>
              </a:extLst>
            </p:cNvPr>
            <p:cNvSpPr/>
            <p:nvPr/>
          </p:nvSpPr>
          <p:spPr>
            <a:xfrm>
              <a:off x="6524214" y="11981940"/>
              <a:ext cx="686587" cy="613922"/>
            </a:xfrm>
            <a:custGeom>
              <a:avLst/>
              <a:gdLst>
                <a:gd name="connsiteX0" fmla="*/ 455088 w 686587"/>
                <a:gd name="connsiteY0" fmla="*/ 0 h 613922"/>
                <a:gd name="connsiteX1" fmla="*/ 650303 w 686587"/>
                <a:gd name="connsiteY1" fmla="*/ 0 h 613922"/>
                <a:gd name="connsiteX2" fmla="*/ 630459 w 686587"/>
                <a:gd name="connsiteY2" fmla="*/ 120846 h 613922"/>
                <a:gd name="connsiteX3" fmla="*/ 672880 w 686587"/>
                <a:gd name="connsiteY3" fmla="*/ 120846 h 613922"/>
                <a:gd name="connsiteX4" fmla="*/ 686431 w 686587"/>
                <a:gd name="connsiteY4" fmla="*/ 138888 h 613922"/>
                <a:gd name="connsiteX5" fmla="*/ 666720 w 686587"/>
                <a:gd name="connsiteY5" fmla="*/ 155728 h 613922"/>
                <a:gd name="connsiteX6" fmla="*/ 624731 w 686587"/>
                <a:gd name="connsiteY6" fmla="*/ 155728 h 613922"/>
                <a:gd name="connsiteX7" fmla="*/ 595593 w 686587"/>
                <a:gd name="connsiteY7" fmla="*/ 333163 h 613922"/>
                <a:gd name="connsiteX8" fmla="*/ 579984 w 686587"/>
                <a:gd name="connsiteY8" fmla="*/ 378630 h 613922"/>
                <a:gd name="connsiteX9" fmla="*/ 616773 w 686587"/>
                <a:gd name="connsiteY9" fmla="*/ 391895 h 613922"/>
                <a:gd name="connsiteX10" fmla="*/ 622927 w 686587"/>
                <a:gd name="connsiteY10" fmla="*/ 413861 h 613922"/>
                <a:gd name="connsiteX11" fmla="*/ 599542 w 686587"/>
                <a:gd name="connsiteY11" fmla="*/ 424845 h 613922"/>
                <a:gd name="connsiteX12" fmla="*/ 565643 w 686587"/>
                <a:gd name="connsiteY12" fmla="*/ 412011 h 613922"/>
                <a:gd name="connsiteX13" fmla="*/ 526739 w 686587"/>
                <a:gd name="connsiteY13" fmla="*/ 465869 h 613922"/>
                <a:gd name="connsiteX14" fmla="*/ 395404 w 686587"/>
                <a:gd name="connsiteY14" fmla="*/ 540769 h 613922"/>
                <a:gd name="connsiteX15" fmla="*/ 313059 w 686587"/>
                <a:gd name="connsiteY15" fmla="*/ 558249 h 613922"/>
                <a:gd name="connsiteX16" fmla="*/ 323906 w 686587"/>
                <a:gd name="connsiteY16" fmla="*/ 588333 h 613922"/>
                <a:gd name="connsiteX17" fmla="*/ 312923 w 686587"/>
                <a:gd name="connsiteY17" fmla="*/ 611717 h 613922"/>
                <a:gd name="connsiteX18" fmla="*/ 289736 w 686587"/>
                <a:gd name="connsiteY18" fmla="*/ 604333 h 613922"/>
                <a:gd name="connsiteX19" fmla="*/ 275960 w 686587"/>
                <a:gd name="connsiteY19" fmla="*/ 566125 h 613922"/>
                <a:gd name="connsiteX20" fmla="*/ 213866 w 686587"/>
                <a:gd name="connsiteY20" fmla="*/ 579306 h 613922"/>
                <a:gd name="connsiteX21" fmla="*/ 72117 w 686587"/>
                <a:gd name="connsiteY21" fmla="*/ 561902 h 613922"/>
                <a:gd name="connsiteX22" fmla="*/ 0 w 686587"/>
                <a:gd name="connsiteY22" fmla="*/ 520878 h 613922"/>
                <a:gd name="connsiteX23" fmla="*/ 37302 w 686587"/>
                <a:gd name="connsiteY23" fmla="*/ 503474 h 613922"/>
                <a:gd name="connsiteX24" fmla="*/ 279767 w 686587"/>
                <a:gd name="connsiteY24" fmla="*/ 408995 h 613922"/>
                <a:gd name="connsiteX25" fmla="*/ 414055 w 686587"/>
                <a:gd name="connsiteY25" fmla="*/ 248629 h 61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6587" h="613922">
                  <a:moveTo>
                    <a:pt x="455088" y="0"/>
                  </a:moveTo>
                  <a:lnTo>
                    <a:pt x="650303" y="0"/>
                  </a:lnTo>
                  <a:lnTo>
                    <a:pt x="630459" y="120846"/>
                  </a:lnTo>
                  <a:lnTo>
                    <a:pt x="672880" y="120846"/>
                  </a:lnTo>
                  <a:cubicBezTo>
                    <a:pt x="681503" y="120846"/>
                    <a:pt x="687663" y="129266"/>
                    <a:pt x="686431" y="138888"/>
                  </a:cubicBezTo>
                  <a:cubicBezTo>
                    <a:pt x="685199" y="148511"/>
                    <a:pt x="675344" y="155728"/>
                    <a:pt x="666720" y="155728"/>
                  </a:cubicBezTo>
                  <a:lnTo>
                    <a:pt x="624731" y="155728"/>
                  </a:lnTo>
                  <a:lnTo>
                    <a:pt x="595593" y="333163"/>
                  </a:lnTo>
                  <a:lnTo>
                    <a:pt x="579984" y="378630"/>
                  </a:lnTo>
                  <a:lnTo>
                    <a:pt x="616773" y="391895"/>
                  </a:lnTo>
                  <a:cubicBezTo>
                    <a:pt x="624157" y="395556"/>
                    <a:pt x="629081" y="405319"/>
                    <a:pt x="622927" y="413861"/>
                  </a:cubicBezTo>
                  <a:cubicBezTo>
                    <a:pt x="619234" y="423624"/>
                    <a:pt x="608157" y="428506"/>
                    <a:pt x="599542" y="424845"/>
                  </a:cubicBezTo>
                  <a:lnTo>
                    <a:pt x="565643" y="412011"/>
                  </a:lnTo>
                  <a:lnTo>
                    <a:pt x="526739" y="465869"/>
                  </a:lnTo>
                  <a:cubicBezTo>
                    <a:pt x="491457" y="502542"/>
                    <a:pt x="445762" y="529581"/>
                    <a:pt x="395404" y="540769"/>
                  </a:cubicBezTo>
                  <a:lnTo>
                    <a:pt x="313059" y="558249"/>
                  </a:lnTo>
                  <a:lnTo>
                    <a:pt x="323906" y="588333"/>
                  </a:lnTo>
                  <a:cubicBezTo>
                    <a:pt x="327567" y="595717"/>
                    <a:pt x="321466" y="606794"/>
                    <a:pt x="312923" y="611717"/>
                  </a:cubicBezTo>
                  <a:cubicBezTo>
                    <a:pt x="303160" y="616641"/>
                    <a:pt x="293397" y="612948"/>
                    <a:pt x="289736" y="604333"/>
                  </a:cubicBezTo>
                  <a:lnTo>
                    <a:pt x="275960" y="566125"/>
                  </a:lnTo>
                  <a:lnTo>
                    <a:pt x="213866" y="579306"/>
                  </a:lnTo>
                  <a:cubicBezTo>
                    <a:pt x="162886" y="591738"/>
                    <a:pt x="113150" y="584279"/>
                    <a:pt x="72117" y="561902"/>
                  </a:cubicBezTo>
                  <a:lnTo>
                    <a:pt x="0" y="520878"/>
                  </a:lnTo>
                  <a:cubicBezTo>
                    <a:pt x="12434" y="514663"/>
                    <a:pt x="23625" y="508447"/>
                    <a:pt x="37302" y="503474"/>
                  </a:cubicBezTo>
                  <a:lnTo>
                    <a:pt x="279767" y="408995"/>
                  </a:lnTo>
                  <a:cubicBezTo>
                    <a:pt x="349398" y="382889"/>
                    <a:pt x="401621" y="319489"/>
                    <a:pt x="414055" y="248629"/>
                  </a:cubicBezTo>
                  <a:close/>
                </a:path>
              </a:pathLst>
            </a:custGeom>
            <a:solidFill>
              <a:srgbClr val="6E847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6A1D89-2F0C-4E77-979A-717D3E7A9DEB}"/>
                </a:ext>
              </a:extLst>
            </p:cNvPr>
            <p:cNvSpPr/>
            <p:nvPr/>
          </p:nvSpPr>
          <p:spPr>
            <a:xfrm>
              <a:off x="6840645" y="8245815"/>
              <a:ext cx="2157711" cy="37411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3004">
                  <a:moveTo>
                    <a:pt x="436" y="0"/>
                  </a:moveTo>
                  <a:lnTo>
                    <a:pt x="1" y="2829"/>
                  </a:lnTo>
                  <a:cubicBezTo>
                    <a:pt x="-3" y="2860"/>
                    <a:pt x="17" y="2891"/>
                    <a:pt x="49" y="2899"/>
                  </a:cubicBezTo>
                  <a:lnTo>
                    <a:pt x="486" y="3001"/>
                  </a:lnTo>
                  <a:cubicBezTo>
                    <a:pt x="566" y="3020"/>
                    <a:pt x="644" y="2958"/>
                    <a:pt x="644" y="2876"/>
                  </a:cubicBezTo>
                  <a:lnTo>
                    <a:pt x="644" y="2849"/>
                  </a:lnTo>
                  <a:cubicBezTo>
                    <a:pt x="644" y="2771"/>
                    <a:pt x="628" y="2694"/>
                    <a:pt x="596" y="2623"/>
                  </a:cubicBezTo>
                  <a:cubicBezTo>
                    <a:pt x="659" y="2545"/>
                    <a:pt x="698" y="2451"/>
                    <a:pt x="711" y="2353"/>
                  </a:cubicBezTo>
                  <a:lnTo>
                    <a:pt x="892" y="977"/>
                  </a:lnTo>
                  <a:lnTo>
                    <a:pt x="954" y="2884"/>
                  </a:lnTo>
                  <a:lnTo>
                    <a:pt x="1416" y="2987"/>
                  </a:lnTo>
                  <a:cubicBezTo>
                    <a:pt x="1494" y="3004"/>
                    <a:pt x="1568" y="2946"/>
                    <a:pt x="1568" y="2866"/>
                  </a:cubicBezTo>
                  <a:cubicBezTo>
                    <a:pt x="1571" y="2773"/>
                    <a:pt x="1555" y="2680"/>
                    <a:pt x="1520" y="2593"/>
                  </a:cubicBezTo>
                  <a:cubicBezTo>
                    <a:pt x="1558" y="2476"/>
                    <a:pt x="1580" y="2354"/>
                    <a:pt x="1585" y="2231"/>
                  </a:cubicBezTo>
                  <a:lnTo>
                    <a:pt x="1671" y="988"/>
                  </a:lnTo>
                  <a:cubicBezTo>
                    <a:pt x="1671" y="988"/>
                    <a:pt x="1779" y="751"/>
                    <a:pt x="1712" y="512"/>
                  </a:cubicBezTo>
                  <a:cubicBezTo>
                    <a:pt x="1618" y="176"/>
                    <a:pt x="1378" y="0"/>
                    <a:pt x="1378" y="0"/>
                  </a:cubicBezTo>
                  <a:close/>
                </a:path>
              </a:pathLst>
            </a:custGeom>
            <a:solidFill>
              <a:srgbClr val="B62E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76F4126-DECE-44DB-A4D5-3D39CC7CA8FD}"/>
                </a:ext>
              </a:extLst>
            </p:cNvPr>
            <p:cNvSpPr/>
            <p:nvPr/>
          </p:nvSpPr>
          <p:spPr>
            <a:xfrm>
              <a:off x="8300709" y="8665647"/>
              <a:ext cx="590505" cy="45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63">
                  <a:moveTo>
                    <a:pt x="73" y="123"/>
                  </a:moveTo>
                  <a:cubicBezTo>
                    <a:pt x="75" y="123"/>
                    <a:pt x="77" y="124"/>
                    <a:pt x="79" y="126"/>
                  </a:cubicBezTo>
                  <a:cubicBezTo>
                    <a:pt x="80" y="127"/>
                    <a:pt x="233" y="252"/>
                    <a:pt x="384" y="304"/>
                  </a:cubicBezTo>
                  <a:cubicBezTo>
                    <a:pt x="395" y="308"/>
                    <a:pt x="403" y="310"/>
                    <a:pt x="407" y="310"/>
                  </a:cubicBezTo>
                  <a:cubicBezTo>
                    <a:pt x="377" y="270"/>
                    <a:pt x="152" y="119"/>
                    <a:pt x="44" y="82"/>
                  </a:cubicBezTo>
                  <a:cubicBezTo>
                    <a:pt x="27" y="76"/>
                    <a:pt x="21" y="76"/>
                    <a:pt x="18" y="76"/>
                  </a:cubicBezTo>
                  <a:cubicBezTo>
                    <a:pt x="19" y="86"/>
                    <a:pt x="35" y="106"/>
                    <a:pt x="65" y="133"/>
                  </a:cubicBezTo>
                  <a:cubicBezTo>
                    <a:pt x="64" y="131"/>
                    <a:pt x="65" y="128"/>
                    <a:pt x="66" y="127"/>
                  </a:cubicBezTo>
                  <a:cubicBezTo>
                    <a:pt x="68" y="125"/>
                    <a:pt x="71" y="123"/>
                    <a:pt x="73" y="123"/>
                  </a:cubicBezTo>
                  <a:close/>
                  <a:moveTo>
                    <a:pt x="450" y="363"/>
                  </a:moveTo>
                  <a:cubicBezTo>
                    <a:pt x="438" y="363"/>
                    <a:pt x="422" y="360"/>
                    <a:pt x="400" y="352"/>
                  </a:cubicBezTo>
                  <a:cubicBezTo>
                    <a:pt x="205" y="288"/>
                    <a:pt x="10" y="128"/>
                    <a:pt x="0" y="80"/>
                  </a:cubicBezTo>
                  <a:cubicBezTo>
                    <a:pt x="-2" y="71"/>
                    <a:pt x="3" y="65"/>
                    <a:pt x="5" y="63"/>
                  </a:cubicBezTo>
                  <a:cubicBezTo>
                    <a:pt x="13" y="56"/>
                    <a:pt x="27" y="57"/>
                    <a:pt x="50" y="65"/>
                  </a:cubicBezTo>
                  <a:cubicBezTo>
                    <a:pt x="159" y="102"/>
                    <a:pt x="420" y="273"/>
                    <a:pt x="428" y="312"/>
                  </a:cubicBezTo>
                  <a:cubicBezTo>
                    <a:pt x="429" y="317"/>
                    <a:pt x="428" y="322"/>
                    <a:pt x="424" y="325"/>
                  </a:cubicBezTo>
                  <a:cubicBezTo>
                    <a:pt x="418" y="330"/>
                    <a:pt x="408" y="331"/>
                    <a:pt x="378" y="321"/>
                  </a:cubicBezTo>
                  <a:cubicBezTo>
                    <a:pt x="278" y="287"/>
                    <a:pt x="178" y="221"/>
                    <a:pt x="119" y="179"/>
                  </a:cubicBezTo>
                  <a:cubicBezTo>
                    <a:pt x="192" y="235"/>
                    <a:pt x="296" y="299"/>
                    <a:pt x="405" y="335"/>
                  </a:cubicBezTo>
                  <a:cubicBezTo>
                    <a:pt x="449" y="350"/>
                    <a:pt x="457" y="345"/>
                    <a:pt x="457" y="344"/>
                  </a:cubicBezTo>
                  <a:cubicBezTo>
                    <a:pt x="463" y="318"/>
                    <a:pt x="273" y="153"/>
                    <a:pt x="91" y="17"/>
                  </a:cubicBezTo>
                  <a:cubicBezTo>
                    <a:pt x="88" y="13"/>
                    <a:pt x="86" y="7"/>
                    <a:pt x="90" y="4"/>
                  </a:cubicBezTo>
                  <a:cubicBezTo>
                    <a:pt x="93" y="0"/>
                    <a:pt x="98" y="-1"/>
                    <a:pt x="102" y="2"/>
                  </a:cubicBezTo>
                  <a:cubicBezTo>
                    <a:pt x="103" y="2"/>
                    <a:pt x="201" y="77"/>
                    <a:pt x="295" y="155"/>
                  </a:cubicBezTo>
                  <a:cubicBezTo>
                    <a:pt x="490" y="319"/>
                    <a:pt x="478" y="342"/>
                    <a:pt x="472" y="353"/>
                  </a:cubicBezTo>
                  <a:cubicBezTo>
                    <a:pt x="469" y="360"/>
                    <a:pt x="462" y="363"/>
                    <a:pt x="450" y="36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60DF637-F0C6-4778-B06E-343B1DA6A5F9}"/>
                </a:ext>
              </a:extLst>
            </p:cNvPr>
            <p:cNvSpPr/>
            <p:nvPr/>
          </p:nvSpPr>
          <p:spPr>
            <a:xfrm>
              <a:off x="8833912" y="9025681"/>
              <a:ext cx="893233" cy="1603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8" h="1288">
                  <a:moveTo>
                    <a:pt x="651" y="1288"/>
                  </a:moveTo>
                  <a:cubicBezTo>
                    <a:pt x="617" y="1288"/>
                    <a:pt x="576" y="1270"/>
                    <a:pt x="537" y="1254"/>
                  </a:cubicBezTo>
                  <a:cubicBezTo>
                    <a:pt x="502" y="1239"/>
                    <a:pt x="466" y="1224"/>
                    <a:pt x="453" y="1231"/>
                  </a:cubicBezTo>
                  <a:cubicBezTo>
                    <a:pt x="451" y="1232"/>
                    <a:pt x="449" y="1233"/>
                    <a:pt x="448" y="1240"/>
                  </a:cubicBezTo>
                  <a:cubicBezTo>
                    <a:pt x="446" y="1245"/>
                    <a:pt x="441" y="1247"/>
                    <a:pt x="436" y="1246"/>
                  </a:cubicBezTo>
                  <a:cubicBezTo>
                    <a:pt x="432" y="1246"/>
                    <a:pt x="428" y="1241"/>
                    <a:pt x="430" y="1236"/>
                  </a:cubicBezTo>
                  <a:cubicBezTo>
                    <a:pt x="432" y="1226"/>
                    <a:pt x="436" y="1219"/>
                    <a:pt x="444" y="1215"/>
                  </a:cubicBezTo>
                  <a:cubicBezTo>
                    <a:pt x="465" y="1204"/>
                    <a:pt x="502" y="1219"/>
                    <a:pt x="545" y="1237"/>
                  </a:cubicBezTo>
                  <a:cubicBezTo>
                    <a:pt x="595" y="1259"/>
                    <a:pt x="652" y="1283"/>
                    <a:pt x="680" y="1261"/>
                  </a:cubicBezTo>
                  <a:cubicBezTo>
                    <a:pt x="701" y="1245"/>
                    <a:pt x="706" y="1202"/>
                    <a:pt x="695" y="1136"/>
                  </a:cubicBezTo>
                  <a:cubicBezTo>
                    <a:pt x="625" y="729"/>
                    <a:pt x="8" y="21"/>
                    <a:pt x="2" y="15"/>
                  </a:cubicBezTo>
                  <a:cubicBezTo>
                    <a:pt x="-1" y="11"/>
                    <a:pt x="-1" y="5"/>
                    <a:pt x="3" y="2"/>
                  </a:cubicBezTo>
                  <a:cubicBezTo>
                    <a:pt x="6" y="-1"/>
                    <a:pt x="12" y="-1"/>
                    <a:pt x="15" y="2"/>
                  </a:cubicBezTo>
                  <a:cubicBezTo>
                    <a:pt x="22" y="10"/>
                    <a:pt x="642" y="721"/>
                    <a:pt x="712" y="1132"/>
                  </a:cubicBezTo>
                  <a:cubicBezTo>
                    <a:pt x="725" y="1207"/>
                    <a:pt x="718" y="1254"/>
                    <a:pt x="691" y="1275"/>
                  </a:cubicBezTo>
                  <a:cubicBezTo>
                    <a:pt x="680" y="1284"/>
                    <a:pt x="666" y="1288"/>
                    <a:pt x="651" y="12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5484653-8F8E-41B2-B566-59660CF7AEC1}"/>
                </a:ext>
              </a:extLst>
            </p:cNvPr>
            <p:cNvSpPr/>
            <p:nvPr/>
          </p:nvSpPr>
          <p:spPr>
            <a:xfrm>
              <a:off x="8187346" y="8274468"/>
              <a:ext cx="470909" cy="6253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503">
                  <a:moveTo>
                    <a:pt x="343" y="209"/>
                  </a:moveTo>
                  <a:lnTo>
                    <a:pt x="379" y="0"/>
                  </a:lnTo>
                  <a:cubicBezTo>
                    <a:pt x="379" y="0"/>
                    <a:pt x="162" y="3"/>
                    <a:pt x="160" y="0"/>
                  </a:cubicBezTo>
                  <a:cubicBezTo>
                    <a:pt x="159" y="0"/>
                    <a:pt x="153" y="120"/>
                    <a:pt x="142" y="125"/>
                  </a:cubicBezTo>
                  <a:cubicBezTo>
                    <a:pt x="96" y="144"/>
                    <a:pt x="35" y="157"/>
                    <a:pt x="32" y="158"/>
                  </a:cubicBezTo>
                  <a:cubicBezTo>
                    <a:pt x="0" y="173"/>
                    <a:pt x="23" y="235"/>
                    <a:pt x="23" y="235"/>
                  </a:cubicBezTo>
                  <a:lnTo>
                    <a:pt x="21" y="237"/>
                  </a:lnTo>
                  <a:cubicBezTo>
                    <a:pt x="4" y="255"/>
                    <a:pt x="-3" y="280"/>
                    <a:pt x="2" y="304"/>
                  </a:cubicBezTo>
                  <a:cubicBezTo>
                    <a:pt x="4" y="310"/>
                    <a:pt x="5" y="317"/>
                    <a:pt x="7" y="325"/>
                  </a:cubicBezTo>
                  <a:cubicBezTo>
                    <a:pt x="-10" y="355"/>
                    <a:pt x="9" y="395"/>
                    <a:pt x="39" y="412"/>
                  </a:cubicBezTo>
                  <a:lnTo>
                    <a:pt x="51" y="419"/>
                  </a:lnTo>
                  <a:cubicBezTo>
                    <a:pt x="56" y="448"/>
                    <a:pt x="81" y="468"/>
                    <a:pt x="110" y="467"/>
                  </a:cubicBezTo>
                  <a:lnTo>
                    <a:pt x="111" y="468"/>
                  </a:lnTo>
                  <a:cubicBezTo>
                    <a:pt x="127" y="502"/>
                    <a:pt x="169" y="514"/>
                    <a:pt x="201" y="493"/>
                  </a:cubicBezTo>
                  <a:lnTo>
                    <a:pt x="257" y="457"/>
                  </a:lnTo>
                  <a:cubicBezTo>
                    <a:pt x="352" y="394"/>
                    <a:pt x="332" y="298"/>
                    <a:pt x="340" y="240"/>
                  </a:cubicBezTo>
                  <a:cubicBezTo>
                    <a:pt x="344" y="207"/>
                    <a:pt x="342" y="210"/>
                    <a:pt x="343" y="209"/>
                  </a:cubicBez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2917530-E6B2-464E-A42D-5088E195DEB2}"/>
                </a:ext>
              </a:extLst>
            </p:cNvPr>
            <p:cNvSpPr/>
            <p:nvPr/>
          </p:nvSpPr>
          <p:spPr>
            <a:xfrm>
              <a:off x="8363002" y="4502210"/>
              <a:ext cx="833435" cy="20493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0" h="1646">
                  <a:moveTo>
                    <a:pt x="625" y="785"/>
                  </a:moveTo>
                  <a:cubicBezTo>
                    <a:pt x="762" y="377"/>
                    <a:pt x="563" y="21"/>
                    <a:pt x="351" y="1"/>
                  </a:cubicBezTo>
                  <a:cubicBezTo>
                    <a:pt x="210" y="-12"/>
                    <a:pt x="75" y="82"/>
                    <a:pt x="0" y="147"/>
                  </a:cubicBezTo>
                  <a:cubicBezTo>
                    <a:pt x="137" y="170"/>
                    <a:pt x="484" y="267"/>
                    <a:pt x="431" y="681"/>
                  </a:cubicBezTo>
                  <a:cubicBezTo>
                    <a:pt x="395" y="969"/>
                    <a:pt x="273" y="1124"/>
                    <a:pt x="172" y="1206"/>
                  </a:cubicBezTo>
                  <a:cubicBezTo>
                    <a:pt x="195" y="1315"/>
                    <a:pt x="249" y="1404"/>
                    <a:pt x="314" y="1474"/>
                  </a:cubicBezTo>
                  <a:cubicBezTo>
                    <a:pt x="456" y="1627"/>
                    <a:pt x="650" y="1681"/>
                    <a:pt x="658" y="1624"/>
                  </a:cubicBezTo>
                  <a:cubicBezTo>
                    <a:pt x="672" y="1534"/>
                    <a:pt x="379" y="1517"/>
                    <a:pt x="625" y="785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DFA520E-075E-4E00-8EE4-D356086F3F62}"/>
                </a:ext>
              </a:extLst>
            </p:cNvPr>
            <p:cNvSpPr/>
            <p:nvPr/>
          </p:nvSpPr>
          <p:spPr>
            <a:xfrm>
              <a:off x="8298218" y="4686584"/>
              <a:ext cx="606701" cy="13180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1059">
                  <a:moveTo>
                    <a:pt x="483" y="534"/>
                  </a:moveTo>
                  <a:cubicBezTo>
                    <a:pt x="536" y="120"/>
                    <a:pt x="189" y="23"/>
                    <a:pt x="52" y="0"/>
                  </a:cubicBezTo>
                  <a:cubicBezTo>
                    <a:pt x="28" y="21"/>
                    <a:pt x="11" y="38"/>
                    <a:pt x="0" y="48"/>
                  </a:cubicBezTo>
                  <a:lnTo>
                    <a:pt x="36" y="583"/>
                  </a:lnTo>
                  <a:cubicBezTo>
                    <a:pt x="102" y="590"/>
                    <a:pt x="213" y="646"/>
                    <a:pt x="213" y="948"/>
                  </a:cubicBezTo>
                  <a:cubicBezTo>
                    <a:pt x="213" y="987"/>
                    <a:pt x="217" y="1024"/>
                    <a:pt x="224" y="1059"/>
                  </a:cubicBezTo>
                  <a:cubicBezTo>
                    <a:pt x="325" y="977"/>
                    <a:pt x="447" y="822"/>
                    <a:pt x="483" y="534"/>
                  </a:cubicBezTo>
                  <a:close/>
                </a:path>
              </a:pathLst>
            </a:custGeom>
            <a:solidFill>
              <a:srgbClr val="181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561DFE9-9725-45C7-9A52-15CDB7257722}"/>
                </a:ext>
              </a:extLst>
            </p:cNvPr>
            <p:cNvSpPr/>
            <p:nvPr/>
          </p:nvSpPr>
          <p:spPr>
            <a:xfrm>
              <a:off x="8179868" y="5794096"/>
              <a:ext cx="1157340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0" h="399">
                  <a:moveTo>
                    <a:pt x="930" y="27"/>
                  </a:moveTo>
                  <a:lnTo>
                    <a:pt x="0" y="0"/>
                  </a:lnTo>
                  <a:lnTo>
                    <a:pt x="69" y="378"/>
                  </a:lnTo>
                  <a:lnTo>
                    <a:pt x="772" y="399"/>
                  </a:lnTo>
                  <a:close/>
                </a:path>
              </a:pathLst>
            </a:custGeom>
            <a:solidFill>
              <a:srgbClr val="B62E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2F81788-CC19-472B-AC24-BCAA8D487CC6}"/>
                </a:ext>
              </a:extLst>
            </p:cNvPr>
            <p:cNvSpPr/>
            <p:nvPr/>
          </p:nvSpPr>
          <p:spPr>
            <a:xfrm>
              <a:off x="9043205" y="5826487"/>
              <a:ext cx="411111" cy="46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73">
                  <a:moveTo>
                    <a:pt x="312" y="191"/>
                  </a:moveTo>
                  <a:cubicBezTo>
                    <a:pt x="269" y="294"/>
                    <a:pt x="168" y="376"/>
                    <a:pt x="88" y="373"/>
                  </a:cubicBezTo>
                  <a:cubicBezTo>
                    <a:pt x="7" y="371"/>
                    <a:pt x="-23" y="285"/>
                    <a:pt x="20" y="183"/>
                  </a:cubicBezTo>
                  <a:cubicBezTo>
                    <a:pt x="63" y="79"/>
                    <a:pt x="163" y="-2"/>
                    <a:pt x="244" y="0"/>
                  </a:cubicBezTo>
                  <a:cubicBezTo>
                    <a:pt x="324" y="3"/>
                    <a:pt x="355" y="88"/>
                    <a:pt x="312" y="191"/>
                  </a:cubicBezTo>
                  <a:close/>
                </a:path>
              </a:pathLst>
            </a:custGeom>
            <a:solidFill>
              <a:srgbClr val="96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D395B-7781-44FE-A81A-E2887359C9D9}"/>
                </a:ext>
              </a:extLst>
            </p:cNvPr>
            <p:cNvSpPr/>
            <p:nvPr/>
          </p:nvSpPr>
          <p:spPr>
            <a:xfrm>
              <a:off x="7746336" y="9334637"/>
              <a:ext cx="205556" cy="1294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1040">
                  <a:moveTo>
                    <a:pt x="166" y="103"/>
                  </a:moveTo>
                  <a:lnTo>
                    <a:pt x="0" y="0"/>
                  </a:lnTo>
                  <a:lnTo>
                    <a:pt x="43" y="1040"/>
                  </a:lnTo>
                  <a:close/>
                </a:path>
              </a:pathLst>
            </a:custGeom>
            <a:solidFill>
              <a:srgbClr val="96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F1B0165-9E87-4B2E-92E3-FA5AEC757EB1}"/>
                </a:ext>
              </a:extLst>
            </p:cNvPr>
            <p:cNvSpPr/>
            <p:nvPr/>
          </p:nvSpPr>
          <p:spPr>
            <a:xfrm>
              <a:off x="7564450" y="7382481"/>
              <a:ext cx="612929" cy="33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70">
                  <a:moveTo>
                    <a:pt x="475" y="54"/>
                  </a:moveTo>
                  <a:cubicBezTo>
                    <a:pt x="280" y="101"/>
                    <a:pt x="242" y="-13"/>
                    <a:pt x="197" y="12"/>
                  </a:cubicBezTo>
                  <a:cubicBezTo>
                    <a:pt x="112" y="59"/>
                    <a:pt x="27" y="0"/>
                    <a:pt x="27" y="0"/>
                  </a:cubicBezTo>
                  <a:cubicBezTo>
                    <a:pt x="27" y="0"/>
                    <a:pt x="45" y="67"/>
                    <a:pt x="0" y="209"/>
                  </a:cubicBezTo>
                  <a:cubicBezTo>
                    <a:pt x="101" y="417"/>
                    <a:pt x="594" y="25"/>
                    <a:pt x="475" y="54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106E5F4-DBBF-4605-8863-4992B989C945}"/>
                </a:ext>
              </a:extLst>
            </p:cNvPr>
            <p:cNvSpPr/>
            <p:nvPr/>
          </p:nvSpPr>
          <p:spPr>
            <a:xfrm>
              <a:off x="7326504" y="5964770"/>
              <a:ext cx="1704243" cy="25875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9" h="2078">
                  <a:moveTo>
                    <a:pt x="1060" y="51"/>
                  </a:moveTo>
                  <a:lnTo>
                    <a:pt x="356" y="17"/>
                  </a:lnTo>
                  <a:lnTo>
                    <a:pt x="297" y="0"/>
                  </a:lnTo>
                  <a:lnTo>
                    <a:pt x="208" y="292"/>
                  </a:lnTo>
                  <a:cubicBezTo>
                    <a:pt x="208" y="292"/>
                    <a:pt x="-30" y="835"/>
                    <a:pt x="57" y="987"/>
                  </a:cubicBezTo>
                  <a:cubicBezTo>
                    <a:pt x="109" y="1080"/>
                    <a:pt x="218" y="1139"/>
                    <a:pt x="218" y="1139"/>
                  </a:cubicBezTo>
                  <a:cubicBezTo>
                    <a:pt x="218" y="1139"/>
                    <a:pt x="303" y="1198"/>
                    <a:pt x="388" y="1151"/>
                  </a:cubicBezTo>
                  <a:cubicBezTo>
                    <a:pt x="433" y="1126"/>
                    <a:pt x="471" y="1240"/>
                    <a:pt x="666" y="1193"/>
                  </a:cubicBezTo>
                  <a:cubicBezTo>
                    <a:pt x="785" y="1164"/>
                    <a:pt x="292" y="1556"/>
                    <a:pt x="191" y="1348"/>
                  </a:cubicBezTo>
                  <a:cubicBezTo>
                    <a:pt x="162" y="1435"/>
                    <a:pt x="109" y="1552"/>
                    <a:pt x="12" y="1698"/>
                  </a:cubicBezTo>
                  <a:cubicBezTo>
                    <a:pt x="-60" y="1807"/>
                    <a:pt x="199" y="2105"/>
                    <a:pt x="764" y="1956"/>
                  </a:cubicBezTo>
                  <a:cubicBezTo>
                    <a:pt x="792" y="1949"/>
                    <a:pt x="810" y="1935"/>
                    <a:pt x="810" y="1941"/>
                  </a:cubicBezTo>
                  <a:cubicBezTo>
                    <a:pt x="830" y="2096"/>
                    <a:pt x="1007" y="2096"/>
                    <a:pt x="1093" y="2053"/>
                  </a:cubicBezTo>
                  <a:lnTo>
                    <a:pt x="1339" y="1490"/>
                  </a:lnTo>
                  <a:lnTo>
                    <a:pt x="1369" y="779"/>
                  </a:lnTo>
                  <a:cubicBezTo>
                    <a:pt x="1320" y="45"/>
                    <a:pt x="1060" y="51"/>
                    <a:pt x="1060" y="51"/>
                  </a:cubicBezTo>
                  <a:close/>
                </a:path>
              </a:pathLst>
            </a:custGeom>
            <a:solidFill>
              <a:srgbClr val="2F2F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460EF98-E6C0-4D28-9FEA-34F207A61403}"/>
                </a:ext>
              </a:extLst>
            </p:cNvPr>
            <p:cNvSpPr/>
            <p:nvPr/>
          </p:nvSpPr>
          <p:spPr>
            <a:xfrm>
              <a:off x="7770006" y="5888777"/>
              <a:ext cx="879529" cy="37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298">
                  <a:moveTo>
                    <a:pt x="290" y="227"/>
                  </a:moveTo>
                  <a:lnTo>
                    <a:pt x="170" y="22"/>
                  </a:lnTo>
                  <a:cubicBezTo>
                    <a:pt x="159" y="1"/>
                    <a:pt x="131" y="-6"/>
                    <a:pt x="112" y="7"/>
                  </a:cubicBezTo>
                  <a:cubicBezTo>
                    <a:pt x="103" y="13"/>
                    <a:pt x="96" y="24"/>
                    <a:pt x="96" y="40"/>
                  </a:cubicBezTo>
                  <a:cubicBezTo>
                    <a:pt x="96" y="40"/>
                    <a:pt x="13" y="-4"/>
                    <a:pt x="0" y="78"/>
                  </a:cubicBezTo>
                  <a:lnTo>
                    <a:pt x="278" y="298"/>
                  </a:lnTo>
                  <a:lnTo>
                    <a:pt x="704" y="112"/>
                  </a:lnTo>
                  <a:cubicBezTo>
                    <a:pt x="704" y="112"/>
                    <a:pt x="731" y="36"/>
                    <a:pt x="631" y="59"/>
                  </a:cubicBezTo>
                  <a:cubicBezTo>
                    <a:pt x="631" y="59"/>
                    <a:pt x="561" y="5"/>
                    <a:pt x="515" y="40"/>
                  </a:cubicBezTo>
                  <a:cubicBezTo>
                    <a:pt x="469" y="76"/>
                    <a:pt x="290" y="227"/>
                    <a:pt x="290" y="227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0E6F1E4-F182-4C04-8990-D12B39E7A418}"/>
                </a:ext>
              </a:extLst>
            </p:cNvPr>
            <p:cNvSpPr/>
            <p:nvPr/>
          </p:nvSpPr>
          <p:spPr>
            <a:xfrm>
              <a:off x="8399130" y="6407026"/>
              <a:ext cx="472155" cy="82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" h="667">
                  <a:moveTo>
                    <a:pt x="122" y="24"/>
                  </a:moveTo>
                  <a:lnTo>
                    <a:pt x="99" y="57"/>
                  </a:lnTo>
                  <a:cubicBezTo>
                    <a:pt x="73" y="94"/>
                    <a:pt x="56" y="137"/>
                    <a:pt x="49" y="182"/>
                  </a:cubicBezTo>
                  <a:lnTo>
                    <a:pt x="39" y="257"/>
                  </a:lnTo>
                  <a:cubicBezTo>
                    <a:pt x="39" y="257"/>
                    <a:pt x="-7" y="402"/>
                    <a:pt x="1" y="400"/>
                  </a:cubicBezTo>
                  <a:cubicBezTo>
                    <a:pt x="9" y="397"/>
                    <a:pt x="103" y="356"/>
                    <a:pt x="117" y="266"/>
                  </a:cubicBezTo>
                  <a:lnTo>
                    <a:pt x="133" y="401"/>
                  </a:lnTo>
                  <a:cubicBezTo>
                    <a:pt x="133" y="401"/>
                    <a:pt x="49" y="494"/>
                    <a:pt x="81" y="585"/>
                  </a:cubicBezTo>
                  <a:lnTo>
                    <a:pt x="103" y="577"/>
                  </a:lnTo>
                  <a:cubicBezTo>
                    <a:pt x="103" y="577"/>
                    <a:pt x="83" y="638"/>
                    <a:pt x="126" y="667"/>
                  </a:cubicBezTo>
                  <a:lnTo>
                    <a:pt x="166" y="632"/>
                  </a:lnTo>
                  <a:lnTo>
                    <a:pt x="200" y="642"/>
                  </a:lnTo>
                  <a:lnTo>
                    <a:pt x="238" y="602"/>
                  </a:lnTo>
                  <a:lnTo>
                    <a:pt x="275" y="598"/>
                  </a:lnTo>
                  <a:lnTo>
                    <a:pt x="380" y="40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773801A-53DD-41B3-99A8-1F82C4A101D9}"/>
                </a:ext>
              </a:extLst>
            </p:cNvPr>
            <p:cNvSpPr/>
            <p:nvPr/>
          </p:nvSpPr>
          <p:spPr>
            <a:xfrm>
              <a:off x="7894585" y="6215174"/>
              <a:ext cx="260370" cy="10203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820">
                  <a:moveTo>
                    <a:pt x="142" y="820"/>
                  </a:moveTo>
                  <a:cubicBezTo>
                    <a:pt x="139" y="813"/>
                    <a:pt x="63" y="634"/>
                    <a:pt x="147" y="456"/>
                  </a:cubicBezTo>
                  <a:cubicBezTo>
                    <a:pt x="216" y="308"/>
                    <a:pt x="188" y="95"/>
                    <a:pt x="178" y="34"/>
                  </a:cubicBezTo>
                  <a:cubicBezTo>
                    <a:pt x="138" y="74"/>
                    <a:pt x="9" y="217"/>
                    <a:pt x="19" y="440"/>
                  </a:cubicBezTo>
                  <a:lnTo>
                    <a:pt x="1" y="441"/>
                  </a:lnTo>
                  <a:cubicBezTo>
                    <a:pt x="-12" y="169"/>
                    <a:pt x="176" y="11"/>
                    <a:pt x="178" y="10"/>
                  </a:cubicBezTo>
                  <a:lnTo>
                    <a:pt x="190" y="0"/>
                  </a:lnTo>
                  <a:lnTo>
                    <a:pt x="193" y="15"/>
                  </a:lnTo>
                  <a:cubicBezTo>
                    <a:pt x="195" y="26"/>
                    <a:pt x="246" y="286"/>
                    <a:pt x="163" y="463"/>
                  </a:cubicBezTo>
                  <a:cubicBezTo>
                    <a:pt x="83" y="635"/>
                    <a:pt x="158" y="812"/>
                    <a:pt x="159" y="814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2FD1F9-E6C5-49BB-85C3-2B5FB7C6DC8E}"/>
                </a:ext>
              </a:extLst>
            </p:cNvPr>
            <p:cNvSpPr/>
            <p:nvPr/>
          </p:nvSpPr>
          <p:spPr>
            <a:xfrm>
              <a:off x="8042834" y="7193121"/>
              <a:ext cx="75993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3">
                  <a:moveTo>
                    <a:pt x="62" y="32"/>
                  </a:moveTo>
                  <a:cubicBezTo>
                    <a:pt x="62" y="49"/>
                    <a:pt x="48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B65BAB-F63B-446D-BC35-81A777C645BE}"/>
                </a:ext>
              </a:extLst>
            </p:cNvPr>
            <p:cNvSpPr/>
            <p:nvPr/>
          </p:nvSpPr>
          <p:spPr>
            <a:xfrm>
              <a:off x="7874649" y="6747127"/>
              <a:ext cx="77239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8" y="63"/>
                    <a:pt x="31" y="63"/>
                  </a:cubicBezTo>
                  <a:cubicBezTo>
                    <a:pt x="14" y="63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3" y="14"/>
                    <a:pt x="63" y="31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329CE0F-3E93-4612-AA0C-FC08D897CF8B}"/>
                </a:ext>
              </a:extLst>
            </p:cNvPr>
            <p:cNvSpPr/>
            <p:nvPr/>
          </p:nvSpPr>
          <p:spPr>
            <a:xfrm>
              <a:off x="8335592" y="5549921"/>
              <a:ext cx="535690" cy="88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712">
                  <a:moveTo>
                    <a:pt x="207" y="0"/>
                  </a:moveTo>
                  <a:cubicBezTo>
                    <a:pt x="148" y="56"/>
                    <a:pt x="91" y="81"/>
                    <a:pt x="91" y="81"/>
                  </a:cubicBezTo>
                  <a:lnTo>
                    <a:pt x="91" y="75"/>
                  </a:lnTo>
                  <a:cubicBezTo>
                    <a:pt x="67" y="95"/>
                    <a:pt x="37" y="113"/>
                    <a:pt x="0" y="134"/>
                  </a:cubicBezTo>
                  <a:lnTo>
                    <a:pt x="0" y="360"/>
                  </a:lnTo>
                  <a:lnTo>
                    <a:pt x="173" y="712"/>
                  </a:lnTo>
                  <a:lnTo>
                    <a:pt x="431" y="688"/>
                  </a:lnTo>
                  <a:cubicBezTo>
                    <a:pt x="388" y="362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45664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F35DCA4-3E06-4586-B411-E8B6261D44A5}"/>
                </a:ext>
              </a:extLst>
            </p:cNvPr>
            <p:cNvSpPr/>
            <p:nvPr/>
          </p:nvSpPr>
          <p:spPr>
            <a:xfrm>
              <a:off x="7999231" y="5825238"/>
              <a:ext cx="335118" cy="34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278">
                  <a:moveTo>
                    <a:pt x="2" y="34"/>
                  </a:moveTo>
                  <a:lnTo>
                    <a:pt x="0" y="97"/>
                  </a:lnTo>
                  <a:lnTo>
                    <a:pt x="106" y="278"/>
                  </a:lnTo>
                  <a:lnTo>
                    <a:pt x="270" y="140"/>
                  </a:lnTo>
                  <a:lnTo>
                    <a:pt x="270" y="0"/>
                  </a:lnTo>
                  <a:cubicBezTo>
                    <a:pt x="168" y="100"/>
                    <a:pt x="58" y="64"/>
                    <a:pt x="2" y="34"/>
                  </a:cubicBez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B3007BB-9C35-48A2-94CC-93AB4FA34761}"/>
                </a:ext>
              </a:extLst>
            </p:cNvPr>
            <p:cNvSpPr/>
            <p:nvPr/>
          </p:nvSpPr>
          <p:spPr>
            <a:xfrm>
              <a:off x="8001723" y="5630898"/>
              <a:ext cx="332626" cy="27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22">
                  <a:moveTo>
                    <a:pt x="0" y="0"/>
                  </a:moveTo>
                  <a:lnTo>
                    <a:pt x="0" y="190"/>
                  </a:lnTo>
                  <a:cubicBezTo>
                    <a:pt x="56" y="220"/>
                    <a:pt x="166" y="256"/>
                    <a:pt x="268" y="156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AF61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415BDFF-2B4F-4A26-9F4D-093D81DFC7FE}"/>
                </a:ext>
              </a:extLst>
            </p:cNvPr>
            <p:cNvSpPr/>
            <p:nvPr/>
          </p:nvSpPr>
          <p:spPr>
            <a:xfrm>
              <a:off x="7802393" y="4787497"/>
              <a:ext cx="806027" cy="981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" h="789">
                  <a:moveTo>
                    <a:pt x="646" y="371"/>
                  </a:moveTo>
                  <a:cubicBezTo>
                    <a:pt x="626" y="558"/>
                    <a:pt x="626" y="641"/>
                    <a:pt x="410" y="754"/>
                  </a:cubicBezTo>
                  <a:cubicBezTo>
                    <a:pt x="304" y="811"/>
                    <a:pt x="149" y="799"/>
                    <a:pt x="83" y="712"/>
                  </a:cubicBezTo>
                  <a:cubicBezTo>
                    <a:pt x="-13" y="582"/>
                    <a:pt x="-2" y="445"/>
                    <a:pt x="3" y="298"/>
                  </a:cubicBezTo>
                  <a:cubicBezTo>
                    <a:pt x="14" y="37"/>
                    <a:pt x="158" y="-18"/>
                    <a:pt x="351" y="4"/>
                  </a:cubicBezTo>
                  <a:cubicBezTo>
                    <a:pt x="544" y="24"/>
                    <a:pt x="667" y="184"/>
                    <a:pt x="646" y="371"/>
                  </a:cubicBez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AD7834-58B5-4D57-A437-FD9DCC1E9760}"/>
                </a:ext>
              </a:extLst>
            </p:cNvPr>
            <p:cNvSpPr/>
            <p:nvPr/>
          </p:nvSpPr>
          <p:spPr>
            <a:xfrm>
              <a:off x="7806134" y="4636756"/>
              <a:ext cx="971717" cy="1012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814">
                  <a:moveTo>
                    <a:pt x="5" y="347"/>
                  </a:moveTo>
                  <a:cubicBezTo>
                    <a:pt x="5" y="347"/>
                    <a:pt x="82" y="139"/>
                    <a:pt x="300" y="241"/>
                  </a:cubicBezTo>
                  <a:cubicBezTo>
                    <a:pt x="331" y="254"/>
                    <a:pt x="436" y="303"/>
                    <a:pt x="487" y="286"/>
                  </a:cubicBezTo>
                  <a:cubicBezTo>
                    <a:pt x="487" y="286"/>
                    <a:pt x="423" y="628"/>
                    <a:pt x="469" y="572"/>
                  </a:cubicBezTo>
                  <a:cubicBezTo>
                    <a:pt x="495" y="541"/>
                    <a:pt x="503" y="524"/>
                    <a:pt x="534" y="495"/>
                  </a:cubicBezTo>
                  <a:cubicBezTo>
                    <a:pt x="570" y="462"/>
                    <a:pt x="613" y="529"/>
                    <a:pt x="602" y="585"/>
                  </a:cubicBezTo>
                  <a:cubicBezTo>
                    <a:pt x="584" y="677"/>
                    <a:pt x="514" y="632"/>
                    <a:pt x="514" y="632"/>
                  </a:cubicBezTo>
                  <a:lnTo>
                    <a:pt x="515" y="814"/>
                  </a:lnTo>
                  <a:cubicBezTo>
                    <a:pt x="515" y="814"/>
                    <a:pt x="664" y="749"/>
                    <a:pt x="731" y="590"/>
                  </a:cubicBezTo>
                  <a:cubicBezTo>
                    <a:pt x="792" y="442"/>
                    <a:pt x="833" y="237"/>
                    <a:pt x="643" y="177"/>
                  </a:cubicBezTo>
                  <a:cubicBezTo>
                    <a:pt x="643" y="177"/>
                    <a:pt x="624" y="-33"/>
                    <a:pt x="278" y="5"/>
                  </a:cubicBezTo>
                  <a:cubicBezTo>
                    <a:pt x="-57" y="42"/>
                    <a:pt x="5" y="347"/>
                    <a:pt x="5" y="347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50C46AD-0EC4-4FEF-806E-12E26E5A56A0}"/>
                </a:ext>
              </a:extLst>
            </p:cNvPr>
            <p:cNvSpPr/>
            <p:nvPr/>
          </p:nvSpPr>
          <p:spPr>
            <a:xfrm>
              <a:off x="8324383" y="7214299"/>
              <a:ext cx="245421" cy="117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946">
                  <a:moveTo>
                    <a:pt x="9" y="946"/>
                  </a:moveTo>
                  <a:cubicBezTo>
                    <a:pt x="8" y="946"/>
                    <a:pt x="7" y="946"/>
                    <a:pt x="6" y="946"/>
                  </a:cubicBezTo>
                  <a:cubicBezTo>
                    <a:pt x="1" y="944"/>
                    <a:pt x="-1" y="939"/>
                    <a:pt x="1" y="934"/>
                  </a:cubicBezTo>
                  <a:lnTo>
                    <a:pt x="179" y="478"/>
                  </a:lnTo>
                  <a:lnTo>
                    <a:pt x="151" y="10"/>
                  </a:lnTo>
                  <a:cubicBezTo>
                    <a:pt x="150" y="5"/>
                    <a:pt x="153" y="0"/>
                    <a:pt x="159" y="0"/>
                  </a:cubicBezTo>
                  <a:cubicBezTo>
                    <a:pt x="164" y="0"/>
                    <a:pt x="168" y="3"/>
                    <a:pt x="168" y="8"/>
                  </a:cubicBezTo>
                  <a:lnTo>
                    <a:pt x="198" y="481"/>
                  </a:lnTo>
                  <a:lnTo>
                    <a:pt x="197" y="483"/>
                  </a:lnTo>
                  <a:lnTo>
                    <a:pt x="18" y="941"/>
                  </a:lnTo>
                  <a:cubicBezTo>
                    <a:pt x="16" y="945"/>
                    <a:pt x="13" y="946"/>
                    <a:pt x="9" y="946"/>
                  </a:cubicBezTo>
                  <a:close/>
                </a:path>
              </a:pathLst>
            </a:custGeom>
            <a:solidFill>
              <a:srgbClr val="2121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7366F9B-212B-4A3C-BD41-066A3C7AFF61}"/>
                </a:ext>
              </a:extLst>
            </p:cNvPr>
            <p:cNvSpPr/>
            <p:nvPr/>
          </p:nvSpPr>
          <p:spPr>
            <a:xfrm>
              <a:off x="7980544" y="5477665"/>
              <a:ext cx="24168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76">
                  <a:moveTo>
                    <a:pt x="0" y="56"/>
                  </a:moveTo>
                  <a:cubicBezTo>
                    <a:pt x="0" y="56"/>
                    <a:pt x="132" y="82"/>
                    <a:pt x="195" y="0"/>
                  </a:cubicBezTo>
                  <a:cubicBezTo>
                    <a:pt x="195" y="0"/>
                    <a:pt x="178" y="79"/>
                    <a:pt x="78" y="76"/>
                  </a:cubicBezTo>
                  <a:cubicBezTo>
                    <a:pt x="8" y="73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96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DC9E344-C4EC-4B5E-A5E7-EACDC4650196}"/>
                </a:ext>
              </a:extLst>
            </p:cNvPr>
            <p:cNvSpPr/>
            <p:nvPr/>
          </p:nvSpPr>
          <p:spPr>
            <a:xfrm>
              <a:off x="7965595" y="5373015"/>
              <a:ext cx="110875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20">
                  <a:moveTo>
                    <a:pt x="90" y="20"/>
                  </a:moveTo>
                  <a:lnTo>
                    <a:pt x="5" y="20"/>
                  </a:lnTo>
                  <a:cubicBezTo>
                    <a:pt x="5" y="20"/>
                    <a:pt x="-31" y="-26"/>
                    <a:pt x="90" y="20"/>
                  </a:cubicBezTo>
                  <a:close/>
                </a:path>
              </a:pathLst>
            </a:custGeom>
            <a:solidFill>
              <a:srgbClr val="AF61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C906DF-4A54-44AE-9D40-D4E3F4E71C29}"/>
                </a:ext>
              </a:extLst>
            </p:cNvPr>
            <p:cNvSpPr/>
            <p:nvPr/>
          </p:nvSpPr>
          <p:spPr>
            <a:xfrm>
              <a:off x="8082699" y="10159351"/>
              <a:ext cx="793569" cy="63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8" h="514">
                  <a:moveTo>
                    <a:pt x="638" y="0"/>
                  </a:moveTo>
                  <a:lnTo>
                    <a:pt x="0" y="323"/>
                  </a:lnTo>
                  <a:lnTo>
                    <a:pt x="26" y="385"/>
                  </a:lnTo>
                  <a:cubicBezTo>
                    <a:pt x="65" y="480"/>
                    <a:pt x="168" y="532"/>
                    <a:pt x="267" y="508"/>
                  </a:cubicBezTo>
                  <a:lnTo>
                    <a:pt x="607" y="424"/>
                  </a:lnTo>
                  <a:close/>
                </a:path>
              </a:pathLst>
            </a:custGeom>
            <a:solidFill>
              <a:srgbClr val="96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EF32400-5EC9-4012-B531-6A4BB2DC02CE}"/>
                </a:ext>
              </a:extLst>
            </p:cNvPr>
            <p:cNvSpPr/>
            <p:nvPr/>
          </p:nvSpPr>
          <p:spPr>
            <a:xfrm>
              <a:off x="9137885" y="5899989"/>
              <a:ext cx="249158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" h="256">
                  <a:moveTo>
                    <a:pt x="27" y="128"/>
                  </a:moveTo>
                  <a:cubicBezTo>
                    <a:pt x="-11" y="198"/>
                    <a:pt x="-9" y="256"/>
                    <a:pt x="32" y="256"/>
                  </a:cubicBezTo>
                  <a:cubicBezTo>
                    <a:pt x="72" y="256"/>
                    <a:pt x="136" y="198"/>
                    <a:pt x="174" y="128"/>
                  </a:cubicBezTo>
                  <a:cubicBezTo>
                    <a:pt x="211" y="58"/>
                    <a:pt x="210" y="0"/>
                    <a:pt x="169" y="0"/>
                  </a:cubicBezTo>
                  <a:cubicBezTo>
                    <a:pt x="129" y="0"/>
                    <a:pt x="65" y="58"/>
                    <a:pt x="27" y="128"/>
                  </a:cubicBezTo>
                  <a:close/>
                </a:path>
              </a:pathLst>
            </a:custGeom>
            <a:solidFill>
              <a:srgbClr val="B62E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A883837-F9E6-49B2-B825-28676F0EB71A}"/>
                </a:ext>
              </a:extLst>
            </p:cNvPr>
            <p:cNvSpPr/>
            <p:nvPr/>
          </p:nvSpPr>
          <p:spPr>
            <a:xfrm>
              <a:off x="9212632" y="5994669"/>
              <a:ext cx="99663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104">
                  <a:moveTo>
                    <a:pt x="11" y="52"/>
                  </a:moveTo>
                  <a:cubicBezTo>
                    <a:pt x="-5" y="81"/>
                    <a:pt x="-4" y="104"/>
                    <a:pt x="13" y="104"/>
                  </a:cubicBezTo>
                  <a:cubicBezTo>
                    <a:pt x="29" y="104"/>
                    <a:pt x="55" y="81"/>
                    <a:pt x="70" y="52"/>
                  </a:cubicBezTo>
                  <a:cubicBezTo>
                    <a:pt x="85" y="23"/>
                    <a:pt x="85" y="0"/>
                    <a:pt x="68" y="0"/>
                  </a:cubicBezTo>
                  <a:cubicBezTo>
                    <a:pt x="52" y="0"/>
                    <a:pt x="26" y="23"/>
                    <a:pt x="11" y="52"/>
                  </a:cubicBezTo>
                  <a:close/>
                </a:path>
              </a:pathLst>
            </a:custGeom>
            <a:solidFill>
              <a:srgbClr val="961A1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03E6339-A761-4327-A192-F49FE3BC711F}"/>
                </a:ext>
              </a:extLst>
            </p:cNvPr>
            <p:cNvSpPr/>
            <p:nvPr/>
          </p:nvSpPr>
          <p:spPr>
            <a:xfrm>
              <a:off x="11269431" y="10295143"/>
              <a:ext cx="1229596" cy="90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8" h="729">
                  <a:moveTo>
                    <a:pt x="0" y="528"/>
                  </a:moveTo>
                  <a:cubicBezTo>
                    <a:pt x="0" y="528"/>
                    <a:pt x="607" y="584"/>
                    <a:pt x="850" y="153"/>
                  </a:cubicBezTo>
                  <a:cubicBezTo>
                    <a:pt x="1080" y="-253"/>
                    <a:pt x="1019" y="249"/>
                    <a:pt x="698" y="502"/>
                  </a:cubicBezTo>
                  <a:cubicBezTo>
                    <a:pt x="363" y="768"/>
                    <a:pt x="0" y="727"/>
                    <a:pt x="0" y="727"/>
                  </a:cubicBezTo>
                  <a:close/>
                </a:path>
              </a:pathLst>
            </a:custGeom>
            <a:solidFill>
              <a:srgbClr val="AF61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9D46B98-0CD1-497B-894D-D541E9A6262E}"/>
                </a:ext>
              </a:extLst>
            </p:cNvPr>
            <p:cNvSpPr/>
            <p:nvPr/>
          </p:nvSpPr>
          <p:spPr>
            <a:xfrm>
              <a:off x="10281522" y="11603224"/>
              <a:ext cx="677711" cy="11623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934">
                  <a:moveTo>
                    <a:pt x="545" y="142"/>
                  </a:moveTo>
                  <a:cubicBezTo>
                    <a:pt x="545" y="142"/>
                    <a:pt x="380" y="391"/>
                    <a:pt x="429" y="495"/>
                  </a:cubicBezTo>
                  <a:cubicBezTo>
                    <a:pt x="500" y="645"/>
                    <a:pt x="292" y="841"/>
                    <a:pt x="260" y="934"/>
                  </a:cubicBezTo>
                  <a:lnTo>
                    <a:pt x="0" y="934"/>
                  </a:lnTo>
                  <a:cubicBezTo>
                    <a:pt x="0" y="934"/>
                    <a:pt x="16" y="780"/>
                    <a:pt x="200" y="783"/>
                  </a:cubicBezTo>
                  <a:cubicBezTo>
                    <a:pt x="200" y="783"/>
                    <a:pt x="341" y="623"/>
                    <a:pt x="281" y="515"/>
                  </a:cubicBezTo>
                  <a:cubicBezTo>
                    <a:pt x="222" y="407"/>
                    <a:pt x="121" y="213"/>
                    <a:pt x="176" y="54"/>
                  </a:cubicBezTo>
                  <a:cubicBezTo>
                    <a:pt x="231" y="-106"/>
                    <a:pt x="545" y="142"/>
                    <a:pt x="545" y="142"/>
                  </a:cubicBezTo>
                  <a:close/>
                </a:path>
              </a:pathLst>
            </a:custGeom>
            <a:solidFill>
              <a:srgbClr val="AF61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3AD30D4-00BD-4A23-9944-1551F10946DF}"/>
                </a:ext>
              </a:extLst>
            </p:cNvPr>
            <p:cNvSpPr/>
            <p:nvPr/>
          </p:nvSpPr>
          <p:spPr>
            <a:xfrm>
              <a:off x="8801521" y="10799688"/>
              <a:ext cx="427307" cy="46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372">
                  <a:moveTo>
                    <a:pt x="0" y="198"/>
                  </a:moveTo>
                  <a:lnTo>
                    <a:pt x="66" y="37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AF61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CE113CA-3856-4916-908E-C9912B84D12C}"/>
                </a:ext>
              </a:extLst>
            </p:cNvPr>
            <p:cNvSpPr/>
            <p:nvPr/>
          </p:nvSpPr>
          <p:spPr>
            <a:xfrm>
              <a:off x="8060275" y="9844166"/>
              <a:ext cx="3352422" cy="2921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2" h="2346">
                  <a:moveTo>
                    <a:pt x="2606" y="893"/>
                  </a:moveTo>
                  <a:cubicBezTo>
                    <a:pt x="2606" y="893"/>
                    <a:pt x="2431" y="732"/>
                    <a:pt x="1953" y="861"/>
                  </a:cubicBezTo>
                  <a:cubicBezTo>
                    <a:pt x="1432" y="1002"/>
                    <a:pt x="1011" y="608"/>
                    <a:pt x="1011" y="608"/>
                  </a:cubicBezTo>
                  <a:lnTo>
                    <a:pt x="796" y="348"/>
                  </a:lnTo>
                  <a:cubicBezTo>
                    <a:pt x="796" y="348"/>
                    <a:pt x="805" y="51"/>
                    <a:pt x="771" y="54"/>
                  </a:cubicBezTo>
                  <a:cubicBezTo>
                    <a:pt x="737" y="58"/>
                    <a:pt x="645" y="220"/>
                    <a:pt x="645" y="220"/>
                  </a:cubicBezTo>
                  <a:lnTo>
                    <a:pt x="534" y="209"/>
                  </a:lnTo>
                  <a:cubicBezTo>
                    <a:pt x="534" y="209"/>
                    <a:pt x="497" y="31"/>
                    <a:pt x="449" y="2"/>
                  </a:cubicBezTo>
                  <a:cubicBezTo>
                    <a:pt x="400" y="-28"/>
                    <a:pt x="364" y="263"/>
                    <a:pt x="364" y="263"/>
                  </a:cubicBezTo>
                  <a:lnTo>
                    <a:pt x="2" y="487"/>
                  </a:lnTo>
                  <a:cubicBezTo>
                    <a:pt x="-11" y="559"/>
                    <a:pt x="38" y="627"/>
                    <a:pt x="110" y="638"/>
                  </a:cubicBezTo>
                  <a:lnTo>
                    <a:pt x="495" y="698"/>
                  </a:lnTo>
                  <a:lnTo>
                    <a:pt x="595" y="965"/>
                  </a:lnTo>
                  <a:lnTo>
                    <a:pt x="939" y="767"/>
                  </a:lnTo>
                  <a:lnTo>
                    <a:pt x="661" y="1139"/>
                  </a:lnTo>
                  <a:cubicBezTo>
                    <a:pt x="661" y="1139"/>
                    <a:pt x="624" y="2087"/>
                    <a:pt x="562" y="2220"/>
                  </a:cubicBezTo>
                  <a:cubicBezTo>
                    <a:pt x="562" y="2220"/>
                    <a:pt x="419" y="2230"/>
                    <a:pt x="388" y="2346"/>
                  </a:cubicBezTo>
                  <a:lnTo>
                    <a:pt x="658" y="2346"/>
                  </a:lnTo>
                  <a:lnTo>
                    <a:pt x="698" y="2227"/>
                  </a:lnTo>
                  <a:lnTo>
                    <a:pt x="738" y="2213"/>
                  </a:lnTo>
                  <a:lnTo>
                    <a:pt x="898" y="1382"/>
                  </a:lnTo>
                  <a:lnTo>
                    <a:pt x="904" y="2201"/>
                  </a:lnTo>
                  <a:cubicBezTo>
                    <a:pt x="904" y="2201"/>
                    <a:pt x="757" y="2241"/>
                    <a:pt x="759" y="2346"/>
                  </a:cubicBezTo>
                  <a:lnTo>
                    <a:pt x="984" y="2346"/>
                  </a:lnTo>
                  <a:lnTo>
                    <a:pt x="1009" y="2239"/>
                  </a:lnTo>
                  <a:lnTo>
                    <a:pt x="1050" y="2230"/>
                  </a:lnTo>
                  <a:lnTo>
                    <a:pt x="1127" y="1561"/>
                  </a:lnTo>
                  <a:cubicBezTo>
                    <a:pt x="1554" y="1733"/>
                    <a:pt x="2140" y="1512"/>
                    <a:pt x="2140" y="1512"/>
                  </a:cubicBezTo>
                  <a:cubicBezTo>
                    <a:pt x="2163" y="1767"/>
                    <a:pt x="2280" y="1839"/>
                    <a:pt x="2365" y="1958"/>
                  </a:cubicBezTo>
                  <a:cubicBezTo>
                    <a:pt x="2450" y="2078"/>
                    <a:pt x="2356" y="2192"/>
                    <a:pt x="2356" y="2192"/>
                  </a:cubicBezTo>
                  <a:cubicBezTo>
                    <a:pt x="2227" y="2211"/>
                    <a:pt x="2204" y="2346"/>
                    <a:pt x="2204" y="2346"/>
                  </a:cubicBezTo>
                  <a:lnTo>
                    <a:pt x="2468" y="2346"/>
                  </a:lnTo>
                  <a:cubicBezTo>
                    <a:pt x="2468" y="2346"/>
                    <a:pt x="2626" y="2151"/>
                    <a:pt x="2567" y="2036"/>
                  </a:cubicBezTo>
                  <a:cubicBezTo>
                    <a:pt x="2507" y="1921"/>
                    <a:pt x="2515" y="1668"/>
                    <a:pt x="2610" y="1467"/>
                  </a:cubicBezTo>
                  <a:cubicBezTo>
                    <a:pt x="2797" y="1076"/>
                    <a:pt x="2606" y="893"/>
                    <a:pt x="2606" y="893"/>
                  </a:cubicBezTo>
                  <a:close/>
                </a:path>
              </a:pathLst>
            </a:custGeom>
            <a:solidFill>
              <a:srgbClr val="DB84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F5B3E4D-E843-4F2C-9500-FF9C83F671AB}"/>
                </a:ext>
              </a:extLst>
            </p:cNvPr>
            <p:cNvSpPr/>
            <p:nvPr/>
          </p:nvSpPr>
          <p:spPr>
            <a:xfrm>
              <a:off x="8755427" y="10567967"/>
              <a:ext cx="690169" cy="52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5" h="420">
                  <a:moveTo>
                    <a:pt x="2" y="379"/>
                  </a:moveTo>
                  <a:cubicBezTo>
                    <a:pt x="-5" y="351"/>
                    <a:pt x="11" y="323"/>
                    <a:pt x="38" y="315"/>
                  </a:cubicBezTo>
                  <a:cubicBezTo>
                    <a:pt x="274" y="241"/>
                    <a:pt x="406" y="92"/>
                    <a:pt x="457" y="22"/>
                  </a:cubicBezTo>
                  <a:cubicBezTo>
                    <a:pt x="473" y="0"/>
                    <a:pt x="502" y="-6"/>
                    <a:pt x="526" y="6"/>
                  </a:cubicBezTo>
                  <a:lnTo>
                    <a:pt x="527" y="7"/>
                  </a:lnTo>
                  <a:cubicBezTo>
                    <a:pt x="555" y="22"/>
                    <a:pt x="564" y="59"/>
                    <a:pt x="545" y="85"/>
                  </a:cubicBezTo>
                  <a:cubicBezTo>
                    <a:pt x="484" y="170"/>
                    <a:pt x="336" y="335"/>
                    <a:pt x="70" y="417"/>
                  </a:cubicBezTo>
                  <a:cubicBezTo>
                    <a:pt x="41" y="427"/>
                    <a:pt x="9" y="409"/>
                    <a:pt x="2" y="379"/>
                  </a:cubicBezTo>
                  <a:close/>
                </a:path>
              </a:pathLst>
            </a:custGeom>
            <a:solidFill>
              <a:srgbClr val="FFA8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CDFB57-398B-4661-8D2D-C4E996347138}"/>
                </a:ext>
              </a:extLst>
            </p:cNvPr>
            <p:cNvSpPr/>
            <p:nvPr/>
          </p:nvSpPr>
          <p:spPr>
            <a:xfrm>
              <a:off x="8090174" y="10450867"/>
              <a:ext cx="166936" cy="9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9">
                  <a:moveTo>
                    <a:pt x="0" y="0"/>
                  </a:moveTo>
                  <a:cubicBezTo>
                    <a:pt x="0" y="0"/>
                    <a:pt x="24" y="92"/>
                    <a:pt x="69" y="77"/>
                  </a:cubicBezTo>
                  <a:cubicBezTo>
                    <a:pt x="110" y="62"/>
                    <a:pt x="135" y="33"/>
                    <a:pt x="135" y="33"/>
                  </a:cubicBezTo>
                  <a:close/>
                </a:path>
              </a:pathLst>
            </a:custGeom>
            <a:solidFill>
              <a:srgbClr val="49270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5E97C540-EF24-4A1B-94AF-B77E691F7319}"/>
              </a:ext>
            </a:extLst>
          </p:cNvPr>
          <p:cNvSpPr/>
          <p:nvPr/>
        </p:nvSpPr>
        <p:spPr>
          <a:xfrm>
            <a:off x="13246502" y="4211941"/>
            <a:ext cx="9623740" cy="20879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6" h="1677">
                <a:moveTo>
                  <a:pt x="7038" y="0"/>
                </a:moveTo>
                <a:lnTo>
                  <a:pt x="4082" y="0"/>
                </a:lnTo>
                <a:lnTo>
                  <a:pt x="3644" y="0"/>
                </a:lnTo>
                <a:lnTo>
                  <a:pt x="688" y="0"/>
                </a:lnTo>
                <a:lnTo>
                  <a:pt x="0" y="838"/>
                </a:lnTo>
                <a:lnTo>
                  <a:pt x="688" y="1677"/>
                </a:lnTo>
                <a:lnTo>
                  <a:pt x="3644" y="1677"/>
                </a:lnTo>
                <a:lnTo>
                  <a:pt x="4082" y="1677"/>
                </a:lnTo>
                <a:lnTo>
                  <a:pt x="7038" y="1677"/>
                </a:lnTo>
                <a:lnTo>
                  <a:pt x="7726" y="838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46D203CF-B659-404D-B6FA-D0978F739675}"/>
              </a:ext>
            </a:extLst>
          </p:cNvPr>
          <p:cNvSpPr/>
          <p:nvPr/>
        </p:nvSpPr>
        <p:spPr>
          <a:xfrm>
            <a:off x="20723747" y="4723961"/>
            <a:ext cx="1141144" cy="1096297"/>
          </a:xfrm>
          <a:custGeom>
            <a:avLst/>
            <a:gdLst>
              <a:gd name="connsiteX0" fmla="*/ 935812 w 1141144"/>
              <a:gd name="connsiteY0" fmla="*/ 663254 h 1096297"/>
              <a:gd name="connsiteX1" fmla="*/ 935812 w 1141144"/>
              <a:gd name="connsiteY1" fmla="*/ 853644 h 1096297"/>
              <a:gd name="connsiteX2" fmla="*/ 960702 w 1141144"/>
              <a:gd name="connsiteY2" fmla="*/ 853644 h 1096297"/>
              <a:gd name="connsiteX3" fmla="*/ 978124 w 1141144"/>
              <a:gd name="connsiteY3" fmla="*/ 836222 h 1096297"/>
              <a:gd name="connsiteX4" fmla="*/ 978124 w 1141144"/>
              <a:gd name="connsiteY4" fmla="*/ 680675 h 1096297"/>
              <a:gd name="connsiteX5" fmla="*/ 960702 w 1141144"/>
              <a:gd name="connsiteY5" fmla="*/ 663254 h 1096297"/>
              <a:gd name="connsiteX6" fmla="*/ 155554 w 1141144"/>
              <a:gd name="connsiteY6" fmla="*/ 663254 h 1096297"/>
              <a:gd name="connsiteX7" fmla="*/ 149330 w 1141144"/>
              <a:gd name="connsiteY7" fmla="*/ 665742 h 1096297"/>
              <a:gd name="connsiteX8" fmla="*/ 36088 w 1141144"/>
              <a:gd name="connsiteY8" fmla="*/ 750360 h 1096297"/>
              <a:gd name="connsiteX9" fmla="*/ 32354 w 1141144"/>
              <a:gd name="connsiteY9" fmla="*/ 757826 h 1096297"/>
              <a:gd name="connsiteX10" fmla="*/ 36088 w 1141144"/>
              <a:gd name="connsiteY10" fmla="*/ 766537 h 1096297"/>
              <a:gd name="connsiteX11" fmla="*/ 149330 w 1141144"/>
              <a:gd name="connsiteY11" fmla="*/ 851155 h 1096297"/>
              <a:gd name="connsiteX12" fmla="*/ 155554 w 1141144"/>
              <a:gd name="connsiteY12" fmla="*/ 853644 h 1096297"/>
              <a:gd name="connsiteX13" fmla="*/ 904702 w 1141144"/>
              <a:gd name="connsiteY13" fmla="*/ 853644 h 1096297"/>
              <a:gd name="connsiteX14" fmla="*/ 904702 w 1141144"/>
              <a:gd name="connsiteY14" fmla="*/ 663254 h 1096297"/>
              <a:gd name="connsiteX15" fmla="*/ 236442 w 1141144"/>
              <a:gd name="connsiteY15" fmla="*/ 363359 h 1096297"/>
              <a:gd name="connsiteX16" fmla="*/ 236442 w 1141144"/>
              <a:gd name="connsiteY16" fmla="*/ 553748 h 1096297"/>
              <a:gd name="connsiteX17" fmla="*/ 985590 w 1141144"/>
              <a:gd name="connsiteY17" fmla="*/ 553748 h 1096297"/>
              <a:gd name="connsiteX18" fmla="*/ 991812 w 1141144"/>
              <a:gd name="connsiteY18" fmla="*/ 551260 h 1096297"/>
              <a:gd name="connsiteX19" fmla="*/ 1105056 w 1141144"/>
              <a:gd name="connsiteY19" fmla="*/ 466642 h 1096297"/>
              <a:gd name="connsiteX20" fmla="*/ 1110034 w 1141144"/>
              <a:gd name="connsiteY20" fmla="*/ 457931 h 1096297"/>
              <a:gd name="connsiteX21" fmla="*/ 1105056 w 1141144"/>
              <a:gd name="connsiteY21" fmla="*/ 450465 h 1096297"/>
              <a:gd name="connsiteX22" fmla="*/ 991812 w 1141144"/>
              <a:gd name="connsiteY22" fmla="*/ 365847 h 1096297"/>
              <a:gd name="connsiteX23" fmla="*/ 985590 w 1141144"/>
              <a:gd name="connsiteY23" fmla="*/ 363359 h 1096297"/>
              <a:gd name="connsiteX24" fmla="*/ 180442 w 1141144"/>
              <a:gd name="connsiteY24" fmla="*/ 363359 h 1096297"/>
              <a:gd name="connsiteX25" fmla="*/ 161776 w 1141144"/>
              <a:gd name="connsiteY25" fmla="*/ 382024 h 1096297"/>
              <a:gd name="connsiteX26" fmla="*/ 161776 w 1141144"/>
              <a:gd name="connsiteY26" fmla="*/ 536327 h 1096297"/>
              <a:gd name="connsiteX27" fmla="*/ 180442 w 1141144"/>
              <a:gd name="connsiteY27" fmla="*/ 553748 h 1096297"/>
              <a:gd name="connsiteX28" fmla="*/ 205330 w 1141144"/>
              <a:gd name="connsiteY28" fmla="*/ 553748 h 1096297"/>
              <a:gd name="connsiteX29" fmla="*/ 205330 w 1141144"/>
              <a:gd name="connsiteY29" fmla="*/ 363359 h 1096297"/>
              <a:gd name="connsiteX30" fmla="*/ 321376 w 1141144"/>
              <a:gd name="connsiteY30" fmla="*/ 133300 h 1096297"/>
              <a:gd name="connsiteX31" fmla="*/ 819764 w 1141144"/>
              <a:gd name="connsiteY31" fmla="*/ 133300 h 1096297"/>
              <a:gd name="connsiteX32" fmla="*/ 834680 w 1141144"/>
              <a:gd name="connsiteY32" fmla="*/ 147652 h 1096297"/>
              <a:gd name="connsiteX33" fmla="*/ 819764 w 1141144"/>
              <a:gd name="connsiteY33" fmla="*/ 163199 h 1096297"/>
              <a:gd name="connsiteX34" fmla="*/ 321376 w 1141144"/>
              <a:gd name="connsiteY34" fmla="*/ 163199 h 1096297"/>
              <a:gd name="connsiteX35" fmla="*/ 305218 w 1141144"/>
              <a:gd name="connsiteY35" fmla="*/ 147652 h 1096297"/>
              <a:gd name="connsiteX36" fmla="*/ 321376 w 1141144"/>
              <a:gd name="connsiteY36" fmla="*/ 133300 h 1096297"/>
              <a:gd name="connsiteX37" fmla="*/ 321312 w 1141144"/>
              <a:gd name="connsiteY37" fmla="*/ 66027 h 1096297"/>
              <a:gd name="connsiteX38" fmla="*/ 485960 w 1141144"/>
              <a:gd name="connsiteY38" fmla="*/ 66027 h 1096297"/>
              <a:gd name="connsiteX39" fmla="*/ 502052 w 1141144"/>
              <a:gd name="connsiteY39" fmla="*/ 81574 h 1096297"/>
              <a:gd name="connsiteX40" fmla="*/ 485960 w 1141144"/>
              <a:gd name="connsiteY40" fmla="*/ 95926 h 1096297"/>
              <a:gd name="connsiteX41" fmla="*/ 321312 w 1141144"/>
              <a:gd name="connsiteY41" fmla="*/ 95926 h 1096297"/>
              <a:gd name="connsiteX42" fmla="*/ 305218 w 1141144"/>
              <a:gd name="connsiteY42" fmla="*/ 81574 h 1096297"/>
              <a:gd name="connsiteX43" fmla="*/ 321312 w 1141144"/>
              <a:gd name="connsiteY43" fmla="*/ 66027 h 1096297"/>
              <a:gd name="connsiteX44" fmla="*/ 256352 w 1141144"/>
              <a:gd name="connsiteY44" fmla="*/ 31109 h 1096297"/>
              <a:gd name="connsiteX45" fmla="*/ 236442 w 1141144"/>
              <a:gd name="connsiteY45" fmla="*/ 59730 h 1096297"/>
              <a:gd name="connsiteX46" fmla="*/ 236442 w 1141144"/>
              <a:gd name="connsiteY46" fmla="*/ 192879 h 1096297"/>
              <a:gd name="connsiteX47" fmla="*/ 256352 w 1141144"/>
              <a:gd name="connsiteY47" fmla="*/ 220255 h 1096297"/>
              <a:gd name="connsiteX48" fmla="*/ 892258 w 1141144"/>
              <a:gd name="connsiteY48" fmla="*/ 220255 h 1096297"/>
              <a:gd name="connsiteX49" fmla="*/ 904702 w 1141144"/>
              <a:gd name="connsiteY49" fmla="*/ 202834 h 1096297"/>
              <a:gd name="connsiteX50" fmla="*/ 904702 w 1141144"/>
              <a:gd name="connsiteY50" fmla="*/ 48530 h 1096297"/>
              <a:gd name="connsiteX51" fmla="*/ 892258 w 1141144"/>
              <a:gd name="connsiteY51" fmla="*/ 31109 h 1096297"/>
              <a:gd name="connsiteX52" fmla="*/ 256352 w 1141144"/>
              <a:gd name="connsiteY52" fmla="*/ 0 h 1096297"/>
              <a:gd name="connsiteX53" fmla="*/ 892258 w 1141144"/>
              <a:gd name="connsiteY53" fmla="*/ 0 h 1096297"/>
              <a:gd name="connsiteX54" fmla="*/ 935812 w 1141144"/>
              <a:gd name="connsiteY54" fmla="*/ 48530 h 1096297"/>
              <a:gd name="connsiteX55" fmla="*/ 935812 w 1141144"/>
              <a:gd name="connsiteY55" fmla="*/ 202834 h 1096297"/>
              <a:gd name="connsiteX56" fmla="*/ 892258 w 1141144"/>
              <a:gd name="connsiteY56" fmla="*/ 251365 h 1096297"/>
              <a:gd name="connsiteX57" fmla="*/ 586126 w 1141144"/>
              <a:gd name="connsiteY57" fmla="*/ 251365 h 1096297"/>
              <a:gd name="connsiteX58" fmla="*/ 586126 w 1141144"/>
              <a:gd name="connsiteY58" fmla="*/ 332249 h 1096297"/>
              <a:gd name="connsiteX59" fmla="*/ 985590 w 1141144"/>
              <a:gd name="connsiteY59" fmla="*/ 332249 h 1096297"/>
              <a:gd name="connsiteX60" fmla="*/ 1010478 w 1141144"/>
              <a:gd name="connsiteY60" fmla="*/ 340960 h 1096297"/>
              <a:gd name="connsiteX61" fmla="*/ 1124966 w 1141144"/>
              <a:gd name="connsiteY61" fmla="*/ 425578 h 1096297"/>
              <a:gd name="connsiteX62" fmla="*/ 1141144 w 1141144"/>
              <a:gd name="connsiteY62" fmla="*/ 457931 h 1096297"/>
              <a:gd name="connsiteX63" fmla="*/ 1124966 w 1141144"/>
              <a:gd name="connsiteY63" fmla="*/ 491530 h 1096297"/>
              <a:gd name="connsiteX64" fmla="*/ 1010478 w 1141144"/>
              <a:gd name="connsiteY64" fmla="*/ 577392 h 1096297"/>
              <a:gd name="connsiteX65" fmla="*/ 985590 w 1141144"/>
              <a:gd name="connsiteY65" fmla="*/ 584858 h 1096297"/>
              <a:gd name="connsiteX66" fmla="*/ 586126 w 1141144"/>
              <a:gd name="connsiteY66" fmla="*/ 584858 h 1096297"/>
              <a:gd name="connsiteX67" fmla="*/ 586126 w 1141144"/>
              <a:gd name="connsiteY67" fmla="*/ 632144 h 1096297"/>
              <a:gd name="connsiteX68" fmla="*/ 960702 w 1141144"/>
              <a:gd name="connsiteY68" fmla="*/ 632144 h 1096297"/>
              <a:gd name="connsiteX69" fmla="*/ 1010478 w 1141144"/>
              <a:gd name="connsiteY69" fmla="*/ 680675 h 1096297"/>
              <a:gd name="connsiteX70" fmla="*/ 1010478 w 1141144"/>
              <a:gd name="connsiteY70" fmla="*/ 836222 h 1096297"/>
              <a:gd name="connsiteX71" fmla="*/ 960702 w 1141144"/>
              <a:gd name="connsiteY71" fmla="*/ 884753 h 1096297"/>
              <a:gd name="connsiteX72" fmla="*/ 586126 w 1141144"/>
              <a:gd name="connsiteY72" fmla="*/ 884753 h 1096297"/>
              <a:gd name="connsiteX73" fmla="*/ 586126 w 1141144"/>
              <a:gd name="connsiteY73" fmla="*/ 1065188 h 1096297"/>
              <a:gd name="connsiteX74" fmla="*/ 653326 w 1141144"/>
              <a:gd name="connsiteY74" fmla="*/ 1065188 h 1096297"/>
              <a:gd name="connsiteX75" fmla="*/ 669504 w 1141144"/>
              <a:gd name="connsiteY75" fmla="*/ 1080120 h 1096297"/>
              <a:gd name="connsiteX76" fmla="*/ 653326 w 1141144"/>
              <a:gd name="connsiteY76" fmla="*/ 1096297 h 1096297"/>
              <a:gd name="connsiteX77" fmla="*/ 492794 w 1141144"/>
              <a:gd name="connsiteY77" fmla="*/ 1096297 h 1096297"/>
              <a:gd name="connsiteX78" fmla="*/ 476616 w 1141144"/>
              <a:gd name="connsiteY78" fmla="*/ 1080120 h 1096297"/>
              <a:gd name="connsiteX79" fmla="*/ 492794 w 1141144"/>
              <a:gd name="connsiteY79" fmla="*/ 1065188 h 1096297"/>
              <a:gd name="connsiteX80" fmla="*/ 555016 w 1141144"/>
              <a:gd name="connsiteY80" fmla="*/ 1065188 h 1096297"/>
              <a:gd name="connsiteX81" fmla="*/ 555016 w 1141144"/>
              <a:gd name="connsiteY81" fmla="*/ 884753 h 1096297"/>
              <a:gd name="connsiteX82" fmla="*/ 155554 w 1141144"/>
              <a:gd name="connsiteY82" fmla="*/ 884753 h 1096297"/>
              <a:gd name="connsiteX83" fmla="*/ 130664 w 1141144"/>
              <a:gd name="connsiteY83" fmla="*/ 876042 h 1096297"/>
              <a:gd name="connsiteX84" fmla="*/ 16176 w 1141144"/>
              <a:gd name="connsiteY84" fmla="*/ 791425 h 1096297"/>
              <a:gd name="connsiteX85" fmla="*/ 0 w 1141144"/>
              <a:gd name="connsiteY85" fmla="*/ 757826 h 1096297"/>
              <a:gd name="connsiteX86" fmla="*/ 16176 w 1141144"/>
              <a:gd name="connsiteY86" fmla="*/ 725473 h 1096297"/>
              <a:gd name="connsiteX87" fmla="*/ 130664 w 1141144"/>
              <a:gd name="connsiteY87" fmla="*/ 640855 h 1096297"/>
              <a:gd name="connsiteX88" fmla="*/ 155554 w 1141144"/>
              <a:gd name="connsiteY88" fmla="*/ 632144 h 1096297"/>
              <a:gd name="connsiteX89" fmla="*/ 555016 w 1141144"/>
              <a:gd name="connsiteY89" fmla="*/ 632144 h 1096297"/>
              <a:gd name="connsiteX90" fmla="*/ 555016 w 1141144"/>
              <a:gd name="connsiteY90" fmla="*/ 584858 h 1096297"/>
              <a:gd name="connsiteX91" fmla="*/ 180442 w 1141144"/>
              <a:gd name="connsiteY91" fmla="*/ 584858 h 1096297"/>
              <a:gd name="connsiteX92" fmla="*/ 130664 w 1141144"/>
              <a:gd name="connsiteY92" fmla="*/ 536327 h 1096297"/>
              <a:gd name="connsiteX93" fmla="*/ 130664 w 1141144"/>
              <a:gd name="connsiteY93" fmla="*/ 382024 h 1096297"/>
              <a:gd name="connsiteX94" fmla="*/ 180442 w 1141144"/>
              <a:gd name="connsiteY94" fmla="*/ 332249 h 1096297"/>
              <a:gd name="connsiteX95" fmla="*/ 555016 w 1141144"/>
              <a:gd name="connsiteY95" fmla="*/ 332249 h 1096297"/>
              <a:gd name="connsiteX96" fmla="*/ 555016 w 1141144"/>
              <a:gd name="connsiteY96" fmla="*/ 251365 h 1096297"/>
              <a:gd name="connsiteX97" fmla="*/ 256352 w 1141144"/>
              <a:gd name="connsiteY97" fmla="*/ 251365 h 1096297"/>
              <a:gd name="connsiteX98" fmla="*/ 205330 w 1141144"/>
              <a:gd name="connsiteY98" fmla="*/ 192879 h 1096297"/>
              <a:gd name="connsiteX99" fmla="*/ 205330 w 1141144"/>
              <a:gd name="connsiteY99" fmla="*/ 59730 h 1096297"/>
              <a:gd name="connsiteX100" fmla="*/ 256352 w 1141144"/>
              <a:gd name="connsiteY100" fmla="*/ 0 h 10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141144" h="1096297">
                <a:moveTo>
                  <a:pt x="935812" y="663254"/>
                </a:moveTo>
                <a:lnTo>
                  <a:pt x="935812" y="853644"/>
                </a:lnTo>
                <a:lnTo>
                  <a:pt x="960702" y="853644"/>
                </a:lnTo>
                <a:cubicBezTo>
                  <a:pt x="970656" y="853644"/>
                  <a:pt x="978124" y="844933"/>
                  <a:pt x="978124" y="836222"/>
                </a:cubicBezTo>
                <a:lnTo>
                  <a:pt x="978124" y="680675"/>
                </a:lnTo>
                <a:cubicBezTo>
                  <a:pt x="978124" y="671964"/>
                  <a:pt x="970656" y="663254"/>
                  <a:pt x="960702" y="663254"/>
                </a:cubicBezTo>
                <a:close/>
                <a:moveTo>
                  <a:pt x="155554" y="663254"/>
                </a:moveTo>
                <a:cubicBezTo>
                  <a:pt x="153064" y="663254"/>
                  <a:pt x="150576" y="664498"/>
                  <a:pt x="149330" y="665742"/>
                </a:cubicBezTo>
                <a:lnTo>
                  <a:pt x="36088" y="750360"/>
                </a:lnTo>
                <a:cubicBezTo>
                  <a:pt x="32354" y="752849"/>
                  <a:pt x="32354" y="756582"/>
                  <a:pt x="32354" y="757826"/>
                </a:cubicBezTo>
                <a:cubicBezTo>
                  <a:pt x="32354" y="760315"/>
                  <a:pt x="32354" y="764048"/>
                  <a:pt x="36088" y="766537"/>
                </a:cubicBezTo>
                <a:lnTo>
                  <a:pt x="149330" y="851155"/>
                </a:lnTo>
                <a:cubicBezTo>
                  <a:pt x="150576" y="852399"/>
                  <a:pt x="153064" y="853644"/>
                  <a:pt x="155554" y="853644"/>
                </a:cubicBezTo>
                <a:lnTo>
                  <a:pt x="904702" y="853644"/>
                </a:lnTo>
                <a:lnTo>
                  <a:pt x="904702" y="663254"/>
                </a:lnTo>
                <a:close/>
                <a:moveTo>
                  <a:pt x="236442" y="363359"/>
                </a:moveTo>
                <a:lnTo>
                  <a:pt x="236442" y="553748"/>
                </a:lnTo>
                <a:lnTo>
                  <a:pt x="985590" y="553748"/>
                </a:lnTo>
                <a:cubicBezTo>
                  <a:pt x="988078" y="553748"/>
                  <a:pt x="990568" y="552504"/>
                  <a:pt x="991812" y="551260"/>
                </a:cubicBezTo>
                <a:lnTo>
                  <a:pt x="1105056" y="466642"/>
                </a:lnTo>
                <a:cubicBezTo>
                  <a:pt x="1110034" y="464153"/>
                  <a:pt x="1110034" y="460420"/>
                  <a:pt x="1110034" y="457931"/>
                </a:cubicBezTo>
                <a:cubicBezTo>
                  <a:pt x="1110034" y="456687"/>
                  <a:pt x="1110034" y="452954"/>
                  <a:pt x="1105056" y="450465"/>
                </a:cubicBezTo>
                <a:lnTo>
                  <a:pt x="991812" y="365847"/>
                </a:lnTo>
                <a:cubicBezTo>
                  <a:pt x="990568" y="364603"/>
                  <a:pt x="988078" y="363359"/>
                  <a:pt x="985590" y="363359"/>
                </a:cubicBezTo>
                <a:close/>
                <a:moveTo>
                  <a:pt x="180442" y="363359"/>
                </a:moveTo>
                <a:cubicBezTo>
                  <a:pt x="170486" y="363359"/>
                  <a:pt x="161776" y="372069"/>
                  <a:pt x="161776" y="382024"/>
                </a:cubicBezTo>
                <a:lnTo>
                  <a:pt x="161776" y="536327"/>
                </a:lnTo>
                <a:cubicBezTo>
                  <a:pt x="161776" y="546282"/>
                  <a:pt x="170486" y="553748"/>
                  <a:pt x="180442" y="553748"/>
                </a:cubicBezTo>
                <a:lnTo>
                  <a:pt x="205330" y="553748"/>
                </a:lnTo>
                <a:lnTo>
                  <a:pt x="205330" y="363359"/>
                </a:lnTo>
                <a:close/>
                <a:moveTo>
                  <a:pt x="321376" y="133300"/>
                </a:moveTo>
                <a:lnTo>
                  <a:pt x="819764" y="133300"/>
                </a:lnTo>
                <a:cubicBezTo>
                  <a:pt x="828464" y="133300"/>
                  <a:pt x="834680" y="139280"/>
                  <a:pt x="834680" y="147652"/>
                </a:cubicBezTo>
                <a:cubicBezTo>
                  <a:pt x="834680" y="156023"/>
                  <a:pt x="828464" y="163199"/>
                  <a:pt x="819764" y="163199"/>
                </a:cubicBezTo>
                <a:lnTo>
                  <a:pt x="321376" y="163199"/>
                </a:lnTo>
                <a:cubicBezTo>
                  <a:pt x="312676" y="163199"/>
                  <a:pt x="305218" y="156023"/>
                  <a:pt x="305218" y="147652"/>
                </a:cubicBezTo>
                <a:cubicBezTo>
                  <a:pt x="305218" y="139280"/>
                  <a:pt x="312676" y="133300"/>
                  <a:pt x="321376" y="133300"/>
                </a:cubicBezTo>
                <a:close/>
                <a:moveTo>
                  <a:pt x="321312" y="66027"/>
                </a:moveTo>
                <a:lnTo>
                  <a:pt x="485960" y="66027"/>
                </a:lnTo>
                <a:cubicBezTo>
                  <a:pt x="495864" y="66027"/>
                  <a:pt x="502052" y="72007"/>
                  <a:pt x="502052" y="81574"/>
                </a:cubicBezTo>
                <a:cubicBezTo>
                  <a:pt x="502052" y="89946"/>
                  <a:pt x="495864" y="95926"/>
                  <a:pt x="485960" y="95926"/>
                </a:cubicBezTo>
                <a:lnTo>
                  <a:pt x="321312" y="95926"/>
                </a:lnTo>
                <a:cubicBezTo>
                  <a:pt x="312646" y="95926"/>
                  <a:pt x="305218" y="89946"/>
                  <a:pt x="305218" y="81574"/>
                </a:cubicBezTo>
                <a:cubicBezTo>
                  <a:pt x="305218" y="72007"/>
                  <a:pt x="312646" y="66027"/>
                  <a:pt x="321312" y="66027"/>
                </a:cubicBezTo>
                <a:close/>
                <a:moveTo>
                  <a:pt x="256352" y="31109"/>
                </a:moveTo>
                <a:cubicBezTo>
                  <a:pt x="246396" y="31109"/>
                  <a:pt x="236442" y="43553"/>
                  <a:pt x="236442" y="59730"/>
                </a:cubicBezTo>
                <a:lnTo>
                  <a:pt x="236442" y="192879"/>
                </a:lnTo>
                <a:cubicBezTo>
                  <a:pt x="236442" y="207811"/>
                  <a:pt x="246396" y="220255"/>
                  <a:pt x="256352" y="220255"/>
                </a:cubicBezTo>
                <a:lnTo>
                  <a:pt x="892258" y="220255"/>
                </a:lnTo>
                <a:cubicBezTo>
                  <a:pt x="898480" y="220255"/>
                  <a:pt x="904702" y="214033"/>
                  <a:pt x="904702" y="202834"/>
                </a:cubicBezTo>
                <a:lnTo>
                  <a:pt x="904702" y="48530"/>
                </a:lnTo>
                <a:cubicBezTo>
                  <a:pt x="904702" y="37331"/>
                  <a:pt x="898480" y="31109"/>
                  <a:pt x="892258" y="31109"/>
                </a:cubicBezTo>
                <a:close/>
                <a:moveTo>
                  <a:pt x="256352" y="0"/>
                </a:moveTo>
                <a:lnTo>
                  <a:pt x="892258" y="0"/>
                </a:lnTo>
                <a:cubicBezTo>
                  <a:pt x="915902" y="0"/>
                  <a:pt x="935812" y="21154"/>
                  <a:pt x="935812" y="48530"/>
                </a:cubicBezTo>
                <a:lnTo>
                  <a:pt x="935812" y="202834"/>
                </a:lnTo>
                <a:cubicBezTo>
                  <a:pt x="935812" y="230210"/>
                  <a:pt x="915902" y="251365"/>
                  <a:pt x="892258" y="251365"/>
                </a:cubicBezTo>
                <a:lnTo>
                  <a:pt x="586126" y="251365"/>
                </a:lnTo>
                <a:lnTo>
                  <a:pt x="586126" y="332249"/>
                </a:lnTo>
                <a:lnTo>
                  <a:pt x="985590" y="332249"/>
                </a:lnTo>
                <a:cubicBezTo>
                  <a:pt x="994300" y="332249"/>
                  <a:pt x="1004256" y="335982"/>
                  <a:pt x="1010478" y="340960"/>
                </a:cubicBezTo>
                <a:lnTo>
                  <a:pt x="1124966" y="425578"/>
                </a:lnTo>
                <a:cubicBezTo>
                  <a:pt x="1134922" y="434288"/>
                  <a:pt x="1141144" y="445488"/>
                  <a:pt x="1141144" y="457931"/>
                </a:cubicBezTo>
                <a:cubicBezTo>
                  <a:pt x="1141144" y="471619"/>
                  <a:pt x="1134922" y="484063"/>
                  <a:pt x="1124966" y="491530"/>
                </a:cubicBezTo>
                <a:lnTo>
                  <a:pt x="1010478" y="577392"/>
                </a:lnTo>
                <a:cubicBezTo>
                  <a:pt x="1004256" y="582369"/>
                  <a:pt x="994300" y="584858"/>
                  <a:pt x="985590" y="584858"/>
                </a:cubicBezTo>
                <a:lnTo>
                  <a:pt x="586126" y="584858"/>
                </a:lnTo>
                <a:lnTo>
                  <a:pt x="586126" y="632144"/>
                </a:lnTo>
                <a:lnTo>
                  <a:pt x="960702" y="632144"/>
                </a:lnTo>
                <a:cubicBezTo>
                  <a:pt x="988078" y="632144"/>
                  <a:pt x="1010478" y="654543"/>
                  <a:pt x="1010478" y="680675"/>
                </a:cubicBezTo>
                <a:lnTo>
                  <a:pt x="1010478" y="836222"/>
                </a:lnTo>
                <a:cubicBezTo>
                  <a:pt x="1010478" y="862354"/>
                  <a:pt x="988078" y="884753"/>
                  <a:pt x="960702" y="884753"/>
                </a:cubicBezTo>
                <a:lnTo>
                  <a:pt x="586126" y="884753"/>
                </a:lnTo>
                <a:lnTo>
                  <a:pt x="586126" y="1065188"/>
                </a:lnTo>
                <a:lnTo>
                  <a:pt x="653326" y="1065188"/>
                </a:lnTo>
                <a:cubicBezTo>
                  <a:pt x="663282" y="1065188"/>
                  <a:pt x="669504" y="1071410"/>
                  <a:pt x="669504" y="1080120"/>
                </a:cubicBezTo>
                <a:cubicBezTo>
                  <a:pt x="669504" y="1090075"/>
                  <a:pt x="663282" y="1096297"/>
                  <a:pt x="653326" y="1096297"/>
                </a:cubicBezTo>
                <a:lnTo>
                  <a:pt x="492794" y="1096297"/>
                </a:lnTo>
                <a:cubicBezTo>
                  <a:pt x="484084" y="1096297"/>
                  <a:pt x="476616" y="1090075"/>
                  <a:pt x="476616" y="1080120"/>
                </a:cubicBezTo>
                <a:cubicBezTo>
                  <a:pt x="476616" y="1071410"/>
                  <a:pt x="484084" y="1065188"/>
                  <a:pt x="492794" y="1065188"/>
                </a:cubicBezTo>
                <a:lnTo>
                  <a:pt x="555016" y="1065188"/>
                </a:lnTo>
                <a:lnTo>
                  <a:pt x="555016" y="884753"/>
                </a:lnTo>
                <a:lnTo>
                  <a:pt x="155554" y="884753"/>
                </a:lnTo>
                <a:cubicBezTo>
                  <a:pt x="145598" y="884753"/>
                  <a:pt x="138132" y="882264"/>
                  <a:pt x="130664" y="876042"/>
                </a:cubicBezTo>
                <a:lnTo>
                  <a:pt x="16176" y="791425"/>
                </a:lnTo>
                <a:cubicBezTo>
                  <a:pt x="6222" y="783958"/>
                  <a:pt x="0" y="771515"/>
                  <a:pt x="0" y="757826"/>
                </a:cubicBezTo>
                <a:cubicBezTo>
                  <a:pt x="0" y="745383"/>
                  <a:pt x="6222" y="734183"/>
                  <a:pt x="16176" y="725473"/>
                </a:cubicBezTo>
                <a:lnTo>
                  <a:pt x="130664" y="640855"/>
                </a:lnTo>
                <a:cubicBezTo>
                  <a:pt x="138132" y="635877"/>
                  <a:pt x="145598" y="632144"/>
                  <a:pt x="155554" y="632144"/>
                </a:cubicBezTo>
                <a:lnTo>
                  <a:pt x="555016" y="632144"/>
                </a:lnTo>
                <a:lnTo>
                  <a:pt x="555016" y="584858"/>
                </a:lnTo>
                <a:lnTo>
                  <a:pt x="180442" y="584858"/>
                </a:lnTo>
                <a:cubicBezTo>
                  <a:pt x="153064" y="584858"/>
                  <a:pt x="130664" y="562459"/>
                  <a:pt x="130664" y="536327"/>
                </a:cubicBezTo>
                <a:lnTo>
                  <a:pt x="130664" y="382024"/>
                </a:lnTo>
                <a:cubicBezTo>
                  <a:pt x="130664" y="354648"/>
                  <a:pt x="153064" y="332249"/>
                  <a:pt x="180442" y="332249"/>
                </a:cubicBezTo>
                <a:lnTo>
                  <a:pt x="555016" y="332249"/>
                </a:lnTo>
                <a:lnTo>
                  <a:pt x="555016" y="251365"/>
                </a:lnTo>
                <a:lnTo>
                  <a:pt x="256352" y="251365"/>
                </a:lnTo>
                <a:cubicBezTo>
                  <a:pt x="228974" y="251365"/>
                  <a:pt x="205330" y="225233"/>
                  <a:pt x="205330" y="192879"/>
                </a:cubicBezTo>
                <a:lnTo>
                  <a:pt x="205330" y="59730"/>
                </a:lnTo>
                <a:cubicBezTo>
                  <a:pt x="205330" y="26132"/>
                  <a:pt x="228974" y="0"/>
                  <a:pt x="256352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2D68202F-9C7C-412E-AE59-E22FEF71D0B0}"/>
              </a:ext>
            </a:extLst>
          </p:cNvPr>
          <p:cNvSpPr/>
          <p:nvPr/>
        </p:nvSpPr>
        <p:spPr>
          <a:xfrm>
            <a:off x="13246502" y="9947567"/>
            <a:ext cx="9623740" cy="20879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6" h="1677">
                <a:moveTo>
                  <a:pt x="7038" y="0"/>
                </a:moveTo>
                <a:lnTo>
                  <a:pt x="4082" y="0"/>
                </a:lnTo>
                <a:lnTo>
                  <a:pt x="3644" y="0"/>
                </a:lnTo>
                <a:lnTo>
                  <a:pt x="688" y="0"/>
                </a:lnTo>
                <a:lnTo>
                  <a:pt x="0" y="839"/>
                </a:lnTo>
                <a:lnTo>
                  <a:pt x="688" y="1677"/>
                </a:lnTo>
                <a:lnTo>
                  <a:pt x="3644" y="1677"/>
                </a:lnTo>
                <a:lnTo>
                  <a:pt x="4082" y="1677"/>
                </a:lnTo>
                <a:lnTo>
                  <a:pt x="7038" y="1677"/>
                </a:lnTo>
                <a:lnTo>
                  <a:pt x="7726" y="83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86BF664-3611-46A5-A44E-41FB54EADEBC}"/>
              </a:ext>
            </a:extLst>
          </p:cNvPr>
          <p:cNvSpPr/>
          <p:nvPr/>
        </p:nvSpPr>
        <p:spPr>
          <a:xfrm>
            <a:off x="20696339" y="10554267"/>
            <a:ext cx="1195960" cy="874546"/>
          </a:xfrm>
          <a:custGeom>
            <a:avLst/>
            <a:gdLst>
              <a:gd name="connsiteX0" fmla="*/ 1020144 w 1195960"/>
              <a:gd name="connsiteY0" fmla="*/ 764916 h 874546"/>
              <a:gd name="connsiteX1" fmla="*/ 1106422 w 1195960"/>
              <a:gd name="connsiteY1" fmla="*/ 764916 h 874546"/>
              <a:gd name="connsiteX2" fmla="*/ 1121212 w 1195960"/>
              <a:gd name="connsiteY2" fmla="*/ 780463 h 874546"/>
              <a:gd name="connsiteX3" fmla="*/ 1106422 w 1195960"/>
              <a:gd name="connsiteY3" fmla="*/ 794815 h 874546"/>
              <a:gd name="connsiteX4" fmla="*/ 1020144 w 1195960"/>
              <a:gd name="connsiteY4" fmla="*/ 794815 h 874546"/>
              <a:gd name="connsiteX5" fmla="*/ 1005352 w 1195960"/>
              <a:gd name="connsiteY5" fmla="*/ 780463 h 874546"/>
              <a:gd name="connsiteX6" fmla="*/ 1020144 w 1195960"/>
              <a:gd name="connsiteY6" fmla="*/ 764916 h 874546"/>
              <a:gd name="connsiteX7" fmla="*/ 516164 w 1195960"/>
              <a:gd name="connsiteY7" fmla="*/ 395226 h 874546"/>
              <a:gd name="connsiteX8" fmla="*/ 526366 w 1195960"/>
              <a:gd name="connsiteY8" fmla="*/ 401117 h 874546"/>
              <a:gd name="connsiteX9" fmla="*/ 523892 w 1195960"/>
              <a:gd name="connsiteY9" fmla="*/ 422200 h 874546"/>
              <a:gd name="connsiteX10" fmla="*/ 476904 w 1195960"/>
              <a:gd name="connsiteY10" fmla="*/ 517694 h 874546"/>
              <a:gd name="connsiteX11" fmla="*/ 596850 w 1195960"/>
              <a:gd name="connsiteY11" fmla="*/ 639231 h 874546"/>
              <a:gd name="connsiteX12" fmla="*/ 612924 w 1195960"/>
              <a:gd name="connsiteY12" fmla="*/ 654114 h 874546"/>
              <a:gd name="connsiteX13" fmla="*/ 596850 w 1195960"/>
              <a:gd name="connsiteY13" fmla="*/ 670236 h 874546"/>
              <a:gd name="connsiteX14" fmla="*/ 445988 w 1195960"/>
              <a:gd name="connsiteY14" fmla="*/ 517694 h 874546"/>
              <a:gd name="connsiteX15" fmla="*/ 504108 w 1195960"/>
              <a:gd name="connsiteY15" fmla="*/ 398637 h 874546"/>
              <a:gd name="connsiteX16" fmla="*/ 516164 w 1195960"/>
              <a:gd name="connsiteY16" fmla="*/ 395226 h 874546"/>
              <a:gd name="connsiteX17" fmla="*/ 31112 w 1195960"/>
              <a:gd name="connsiteY17" fmla="*/ 393110 h 874546"/>
              <a:gd name="connsiteX18" fmla="*/ 31112 w 1195960"/>
              <a:gd name="connsiteY18" fmla="*/ 816077 h 874546"/>
              <a:gd name="connsiteX19" fmla="*/ 58490 w 1195960"/>
              <a:gd name="connsiteY19" fmla="*/ 844689 h 874546"/>
              <a:gd name="connsiteX20" fmla="*/ 1137468 w 1195960"/>
              <a:gd name="connsiteY20" fmla="*/ 844689 h 874546"/>
              <a:gd name="connsiteX21" fmla="*/ 1164846 w 1195960"/>
              <a:gd name="connsiteY21" fmla="*/ 816077 h 874546"/>
              <a:gd name="connsiteX22" fmla="*/ 1164846 w 1195960"/>
              <a:gd name="connsiteY22" fmla="*/ 393110 h 874546"/>
              <a:gd name="connsiteX23" fmla="*/ 867412 w 1195960"/>
              <a:gd name="connsiteY23" fmla="*/ 393110 h 874546"/>
              <a:gd name="connsiteX24" fmla="*/ 894792 w 1195960"/>
              <a:gd name="connsiteY24" fmla="*/ 517512 h 874546"/>
              <a:gd name="connsiteX25" fmla="*/ 597356 w 1195960"/>
              <a:gd name="connsiteY25" fmla="*/ 814833 h 874546"/>
              <a:gd name="connsiteX26" fmla="*/ 302412 w 1195960"/>
              <a:gd name="connsiteY26" fmla="*/ 517512 h 874546"/>
              <a:gd name="connsiteX27" fmla="*/ 329790 w 1195960"/>
              <a:gd name="connsiteY27" fmla="*/ 393110 h 874546"/>
              <a:gd name="connsiteX28" fmla="*/ 598280 w 1195960"/>
              <a:gd name="connsiteY28" fmla="*/ 366263 h 874546"/>
              <a:gd name="connsiteX29" fmla="*/ 614176 w 1195960"/>
              <a:gd name="connsiteY29" fmla="*/ 380697 h 874546"/>
              <a:gd name="connsiteX30" fmla="*/ 598280 w 1195960"/>
              <a:gd name="connsiteY30" fmla="*/ 396334 h 874546"/>
              <a:gd name="connsiteX31" fmla="*/ 567712 w 1195960"/>
              <a:gd name="connsiteY31" fmla="*/ 401145 h 874546"/>
              <a:gd name="connsiteX32" fmla="*/ 562820 w 1195960"/>
              <a:gd name="connsiteY32" fmla="*/ 401145 h 874546"/>
              <a:gd name="connsiteX33" fmla="*/ 549370 w 1195960"/>
              <a:gd name="connsiteY33" fmla="*/ 389117 h 874546"/>
              <a:gd name="connsiteX34" fmla="*/ 559152 w 1195960"/>
              <a:gd name="connsiteY34" fmla="*/ 371074 h 874546"/>
              <a:gd name="connsiteX35" fmla="*/ 598280 w 1195960"/>
              <a:gd name="connsiteY35" fmla="*/ 366263 h 874546"/>
              <a:gd name="connsiteX36" fmla="*/ 597354 w 1195960"/>
              <a:gd name="connsiteY36" fmla="*/ 336269 h 874546"/>
              <a:gd name="connsiteX37" fmla="*/ 416000 w 1195960"/>
              <a:gd name="connsiteY37" fmla="*/ 517627 h 874546"/>
              <a:gd name="connsiteX38" fmla="*/ 597354 w 1195960"/>
              <a:gd name="connsiteY38" fmla="*/ 700226 h 874546"/>
              <a:gd name="connsiteX39" fmla="*/ 779952 w 1195960"/>
              <a:gd name="connsiteY39" fmla="*/ 517627 h 874546"/>
              <a:gd name="connsiteX40" fmla="*/ 597354 w 1195960"/>
              <a:gd name="connsiteY40" fmla="*/ 336269 h 874546"/>
              <a:gd name="connsiteX41" fmla="*/ 597354 w 1195960"/>
              <a:gd name="connsiteY41" fmla="*/ 303973 h 874546"/>
              <a:gd name="connsiteX42" fmla="*/ 811006 w 1195960"/>
              <a:gd name="connsiteY42" fmla="*/ 517627 h 874546"/>
              <a:gd name="connsiteX43" fmla="*/ 597354 w 1195960"/>
              <a:gd name="connsiteY43" fmla="*/ 731280 h 874546"/>
              <a:gd name="connsiteX44" fmla="*/ 384944 w 1195960"/>
              <a:gd name="connsiteY44" fmla="*/ 517627 h 874546"/>
              <a:gd name="connsiteX45" fmla="*/ 597354 w 1195960"/>
              <a:gd name="connsiteY45" fmla="*/ 303973 h 874546"/>
              <a:gd name="connsiteX46" fmla="*/ 147944 w 1195960"/>
              <a:gd name="connsiteY46" fmla="*/ 253743 h 874546"/>
              <a:gd name="connsiteX47" fmla="*/ 130612 w 1195960"/>
              <a:gd name="connsiteY47" fmla="*/ 270960 h 874546"/>
              <a:gd name="connsiteX48" fmla="*/ 147944 w 1195960"/>
              <a:gd name="connsiteY48" fmla="*/ 288177 h 874546"/>
              <a:gd name="connsiteX49" fmla="*/ 246980 w 1195960"/>
              <a:gd name="connsiteY49" fmla="*/ 288177 h 874546"/>
              <a:gd name="connsiteX50" fmla="*/ 265550 w 1195960"/>
              <a:gd name="connsiteY50" fmla="*/ 270960 h 874546"/>
              <a:gd name="connsiteX51" fmla="*/ 246980 w 1195960"/>
              <a:gd name="connsiteY51" fmla="*/ 253743 h 874546"/>
              <a:gd name="connsiteX52" fmla="*/ 597356 w 1195960"/>
              <a:gd name="connsiteY52" fmla="*/ 252536 h 874546"/>
              <a:gd name="connsiteX53" fmla="*/ 333524 w 1195960"/>
              <a:gd name="connsiteY53" fmla="*/ 517512 h 874546"/>
              <a:gd name="connsiteX54" fmla="*/ 597356 w 1195960"/>
              <a:gd name="connsiteY54" fmla="*/ 783733 h 874546"/>
              <a:gd name="connsiteX55" fmla="*/ 862434 w 1195960"/>
              <a:gd name="connsiteY55" fmla="*/ 517512 h 874546"/>
              <a:gd name="connsiteX56" fmla="*/ 597356 w 1195960"/>
              <a:gd name="connsiteY56" fmla="*/ 252536 h 874546"/>
              <a:gd name="connsiteX57" fmla="*/ 147944 w 1195960"/>
              <a:gd name="connsiteY57" fmla="*/ 222997 h 874546"/>
              <a:gd name="connsiteX58" fmla="*/ 246980 w 1195960"/>
              <a:gd name="connsiteY58" fmla="*/ 222997 h 874546"/>
              <a:gd name="connsiteX59" fmla="*/ 296498 w 1195960"/>
              <a:gd name="connsiteY59" fmla="*/ 270960 h 874546"/>
              <a:gd name="connsiteX60" fmla="*/ 246980 w 1195960"/>
              <a:gd name="connsiteY60" fmla="*/ 318923 h 874546"/>
              <a:gd name="connsiteX61" fmla="*/ 147944 w 1195960"/>
              <a:gd name="connsiteY61" fmla="*/ 318923 h 874546"/>
              <a:gd name="connsiteX62" fmla="*/ 99664 w 1195960"/>
              <a:gd name="connsiteY62" fmla="*/ 270960 h 874546"/>
              <a:gd name="connsiteX63" fmla="*/ 147944 w 1195960"/>
              <a:gd name="connsiteY63" fmla="*/ 222997 h 874546"/>
              <a:gd name="connsiteX64" fmla="*/ 999328 w 1195960"/>
              <a:gd name="connsiteY64" fmla="*/ 111962 h 874546"/>
              <a:gd name="connsiteX65" fmla="*/ 995596 w 1195960"/>
              <a:gd name="connsiteY65" fmla="*/ 115694 h 874546"/>
              <a:gd name="connsiteX66" fmla="*/ 995596 w 1195960"/>
              <a:gd name="connsiteY66" fmla="*/ 160479 h 874546"/>
              <a:gd name="connsiteX67" fmla="*/ 1083954 w 1195960"/>
              <a:gd name="connsiteY67" fmla="*/ 160479 h 874546"/>
              <a:gd name="connsiteX68" fmla="*/ 1083954 w 1195960"/>
              <a:gd name="connsiteY68" fmla="*/ 115694 h 874546"/>
              <a:gd name="connsiteX69" fmla="*/ 1081466 w 1195960"/>
              <a:gd name="connsiteY69" fmla="*/ 111962 h 874546"/>
              <a:gd name="connsiteX70" fmla="*/ 177962 w 1195960"/>
              <a:gd name="connsiteY70" fmla="*/ 111962 h 874546"/>
              <a:gd name="connsiteX71" fmla="*/ 177962 w 1195960"/>
              <a:gd name="connsiteY71" fmla="*/ 160479 h 874546"/>
              <a:gd name="connsiteX72" fmla="*/ 281254 w 1195960"/>
              <a:gd name="connsiteY72" fmla="*/ 160479 h 874546"/>
              <a:gd name="connsiteX73" fmla="*/ 281254 w 1195960"/>
              <a:gd name="connsiteY73" fmla="*/ 120670 h 874546"/>
              <a:gd name="connsiteX74" fmla="*/ 271298 w 1195960"/>
              <a:gd name="connsiteY74" fmla="*/ 111962 h 874546"/>
              <a:gd name="connsiteX75" fmla="*/ 119470 w 1195960"/>
              <a:gd name="connsiteY75" fmla="*/ 111962 h 874546"/>
              <a:gd name="connsiteX76" fmla="*/ 110760 w 1195960"/>
              <a:gd name="connsiteY76" fmla="*/ 120670 h 874546"/>
              <a:gd name="connsiteX77" fmla="*/ 58490 w 1195960"/>
              <a:gd name="connsiteY77" fmla="*/ 192823 h 874546"/>
              <a:gd name="connsiteX78" fmla="*/ 31112 w 1195960"/>
              <a:gd name="connsiteY78" fmla="*/ 220192 h 874546"/>
              <a:gd name="connsiteX79" fmla="*/ 31112 w 1195960"/>
              <a:gd name="connsiteY79" fmla="*/ 362010 h 874546"/>
              <a:gd name="connsiteX80" fmla="*/ 345968 w 1195960"/>
              <a:gd name="connsiteY80" fmla="*/ 362010 h 874546"/>
              <a:gd name="connsiteX81" fmla="*/ 597356 w 1195960"/>
              <a:gd name="connsiteY81" fmla="*/ 221436 h 874546"/>
              <a:gd name="connsiteX82" fmla="*/ 848744 w 1195960"/>
              <a:gd name="connsiteY82" fmla="*/ 362010 h 874546"/>
              <a:gd name="connsiteX83" fmla="*/ 1164846 w 1195960"/>
              <a:gd name="connsiteY83" fmla="*/ 362010 h 874546"/>
              <a:gd name="connsiteX84" fmla="*/ 1164846 w 1195960"/>
              <a:gd name="connsiteY84" fmla="*/ 220192 h 874546"/>
              <a:gd name="connsiteX85" fmla="*/ 1137468 w 1195960"/>
              <a:gd name="connsiteY85" fmla="*/ 192823 h 874546"/>
              <a:gd name="connsiteX86" fmla="*/ 1116312 w 1195960"/>
              <a:gd name="connsiteY86" fmla="*/ 192823 h 874546"/>
              <a:gd name="connsiteX87" fmla="*/ 964482 w 1195960"/>
              <a:gd name="connsiteY87" fmla="*/ 192823 h 874546"/>
              <a:gd name="connsiteX88" fmla="*/ 312368 w 1195960"/>
              <a:gd name="connsiteY88" fmla="*/ 192823 h 874546"/>
              <a:gd name="connsiteX89" fmla="*/ 79646 w 1195960"/>
              <a:gd name="connsiteY89" fmla="*/ 192823 h 874546"/>
              <a:gd name="connsiteX90" fmla="*/ 58490 w 1195960"/>
              <a:gd name="connsiteY90" fmla="*/ 192823 h 874546"/>
              <a:gd name="connsiteX91" fmla="*/ 110760 w 1195960"/>
              <a:gd name="connsiteY91" fmla="*/ 160479 h 874546"/>
              <a:gd name="connsiteX92" fmla="*/ 146850 w 1195960"/>
              <a:gd name="connsiteY92" fmla="*/ 160479 h 874546"/>
              <a:gd name="connsiteX93" fmla="*/ 146850 w 1195960"/>
              <a:gd name="connsiteY93" fmla="*/ 111962 h 874546"/>
              <a:gd name="connsiteX94" fmla="*/ 541354 w 1195960"/>
              <a:gd name="connsiteY94" fmla="*/ 94546 h 874546"/>
              <a:gd name="connsiteX95" fmla="*/ 525176 w 1195960"/>
              <a:gd name="connsiteY95" fmla="*/ 100766 h 874546"/>
              <a:gd name="connsiteX96" fmla="*/ 486596 w 1195960"/>
              <a:gd name="connsiteY96" fmla="*/ 141818 h 874546"/>
              <a:gd name="connsiteX97" fmla="*/ 482864 w 1195960"/>
              <a:gd name="connsiteY97" fmla="*/ 149282 h 874546"/>
              <a:gd name="connsiteX98" fmla="*/ 482864 w 1195960"/>
              <a:gd name="connsiteY98" fmla="*/ 160479 h 874546"/>
              <a:gd name="connsiteX99" fmla="*/ 713094 w 1195960"/>
              <a:gd name="connsiteY99" fmla="*/ 160479 h 874546"/>
              <a:gd name="connsiteX100" fmla="*/ 713094 w 1195960"/>
              <a:gd name="connsiteY100" fmla="*/ 149282 h 874546"/>
              <a:gd name="connsiteX101" fmla="*/ 710606 w 1195960"/>
              <a:gd name="connsiteY101" fmla="*/ 141818 h 874546"/>
              <a:gd name="connsiteX102" fmla="*/ 670782 w 1195960"/>
              <a:gd name="connsiteY102" fmla="*/ 100766 h 874546"/>
              <a:gd name="connsiteX103" fmla="*/ 653360 w 1195960"/>
              <a:gd name="connsiteY103" fmla="*/ 94546 h 874546"/>
              <a:gd name="connsiteX104" fmla="*/ 504020 w 1195960"/>
              <a:gd name="connsiteY104" fmla="*/ 31100 h 874546"/>
              <a:gd name="connsiteX105" fmla="*/ 469174 w 1195960"/>
              <a:gd name="connsiteY105" fmla="*/ 47273 h 874546"/>
              <a:gd name="connsiteX106" fmla="*/ 403216 w 1195960"/>
              <a:gd name="connsiteY106" fmla="*/ 129378 h 874546"/>
              <a:gd name="connsiteX107" fmla="*/ 392016 w 1195960"/>
              <a:gd name="connsiteY107" fmla="*/ 157991 h 874546"/>
              <a:gd name="connsiteX108" fmla="*/ 392016 w 1195960"/>
              <a:gd name="connsiteY108" fmla="*/ 160479 h 874546"/>
              <a:gd name="connsiteX109" fmla="*/ 451750 w 1195960"/>
              <a:gd name="connsiteY109" fmla="*/ 160479 h 874546"/>
              <a:gd name="connsiteX110" fmla="*/ 451750 w 1195960"/>
              <a:gd name="connsiteY110" fmla="*/ 149282 h 874546"/>
              <a:gd name="connsiteX111" fmla="*/ 462952 w 1195960"/>
              <a:gd name="connsiteY111" fmla="*/ 119426 h 874546"/>
              <a:gd name="connsiteX112" fmla="*/ 502776 w 1195960"/>
              <a:gd name="connsiteY112" fmla="*/ 78373 h 874546"/>
              <a:gd name="connsiteX113" fmla="*/ 541354 w 1195960"/>
              <a:gd name="connsiteY113" fmla="*/ 63445 h 874546"/>
              <a:gd name="connsiteX114" fmla="*/ 653360 w 1195960"/>
              <a:gd name="connsiteY114" fmla="*/ 63445 h 874546"/>
              <a:gd name="connsiteX115" fmla="*/ 691938 w 1195960"/>
              <a:gd name="connsiteY115" fmla="*/ 78373 h 874546"/>
              <a:gd name="connsiteX116" fmla="*/ 731762 w 1195960"/>
              <a:gd name="connsiteY116" fmla="*/ 119426 h 874546"/>
              <a:gd name="connsiteX117" fmla="*/ 745452 w 1195960"/>
              <a:gd name="connsiteY117" fmla="*/ 149282 h 874546"/>
              <a:gd name="connsiteX118" fmla="*/ 745452 w 1195960"/>
              <a:gd name="connsiteY118" fmla="*/ 160479 h 874546"/>
              <a:gd name="connsiteX119" fmla="*/ 803944 w 1195960"/>
              <a:gd name="connsiteY119" fmla="*/ 160479 h 874546"/>
              <a:gd name="connsiteX120" fmla="*/ 803944 w 1195960"/>
              <a:gd name="connsiteY120" fmla="*/ 157991 h 874546"/>
              <a:gd name="connsiteX121" fmla="*/ 793988 w 1195960"/>
              <a:gd name="connsiteY121" fmla="*/ 129378 h 874546"/>
              <a:gd name="connsiteX122" fmla="*/ 726784 w 1195960"/>
              <a:gd name="connsiteY122" fmla="*/ 47273 h 874546"/>
              <a:gd name="connsiteX123" fmla="*/ 691938 w 1195960"/>
              <a:gd name="connsiteY123" fmla="*/ 31100 h 874546"/>
              <a:gd name="connsiteX124" fmla="*/ 504020 w 1195960"/>
              <a:gd name="connsiteY124" fmla="*/ 0 h 874546"/>
              <a:gd name="connsiteX125" fmla="*/ 691938 w 1195960"/>
              <a:gd name="connsiteY125" fmla="*/ 0 h 874546"/>
              <a:gd name="connsiteX126" fmla="*/ 751674 w 1195960"/>
              <a:gd name="connsiteY126" fmla="*/ 27368 h 874546"/>
              <a:gd name="connsiteX127" fmla="*/ 817632 w 1195960"/>
              <a:gd name="connsiteY127" fmla="*/ 109474 h 874546"/>
              <a:gd name="connsiteX128" fmla="*/ 835056 w 1195960"/>
              <a:gd name="connsiteY128" fmla="*/ 157991 h 874546"/>
              <a:gd name="connsiteX129" fmla="*/ 835056 w 1195960"/>
              <a:gd name="connsiteY129" fmla="*/ 160479 h 874546"/>
              <a:gd name="connsiteX130" fmla="*/ 964482 w 1195960"/>
              <a:gd name="connsiteY130" fmla="*/ 160479 h 874546"/>
              <a:gd name="connsiteX131" fmla="*/ 964482 w 1195960"/>
              <a:gd name="connsiteY131" fmla="*/ 115694 h 874546"/>
              <a:gd name="connsiteX132" fmla="*/ 999328 w 1195960"/>
              <a:gd name="connsiteY132" fmla="*/ 80861 h 874546"/>
              <a:gd name="connsiteX133" fmla="*/ 1081466 w 1195960"/>
              <a:gd name="connsiteY133" fmla="*/ 80861 h 874546"/>
              <a:gd name="connsiteX134" fmla="*/ 1116312 w 1195960"/>
              <a:gd name="connsiteY134" fmla="*/ 115694 h 874546"/>
              <a:gd name="connsiteX135" fmla="*/ 1116312 w 1195960"/>
              <a:gd name="connsiteY135" fmla="*/ 160479 h 874546"/>
              <a:gd name="connsiteX136" fmla="*/ 1137468 w 1195960"/>
              <a:gd name="connsiteY136" fmla="*/ 160479 h 874546"/>
              <a:gd name="connsiteX137" fmla="*/ 1195960 w 1195960"/>
              <a:gd name="connsiteY137" fmla="*/ 220192 h 874546"/>
              <a:gd name="connsiteX138" fmla="*/ 1195960 w 1195960"/>
              <a:gd name="connsiteY138" fmla="*/ 816077 h 874546"/>
              <a:gd name="connsiteX139" fmla="*/ 1137468 w 1195960"/>
              <a:gd name="connsiteY139" fmla="*/ 874546 h 874546"/>
              <a:gd name="connsiteX140" fmla="*/ 58490 w 1195960"/>
              <a:gd name="connsiteY140" fmla="*/ 874546 h 874546"/>
              <a:gd name="connsiteX141" fmla="*/ 0 w 1195960"/>
              <a:gd name="connsiteY141" fmla="*/ 816077 h 874546"/>
              <a:gd name="connsiteX142" fmla="*/ 0 w 1195960"/>
              <a:gd name="connsiteY142" fmla="*/ 220192 h 874546"/>
              <a:gd name="connsiteX143" fmla="*/ 58490 w 1195960"/>
              <a:gd name="connsiteY143" fmla="*/ 160479 h 874546"/>
              <a:gd name="connsiteX144" fmla="*/ 79646 w 1195960"/>
              <a:gd name="connsiteY144" fmla="*/ 160479 h 874546"/>
              <a:gd name="connsiteX145" fmla="*/ 79646 w 1195960"/>
              <a:gd name="connsiteY145" fmla="*/ 120670 h 874546"/>
              <a:gd name="connsiteX146" fmla="*/ 119470 w 1195960"/>
              <a:gd name="connsiteY146" fmla="*/ 80861 h 874546"/>
              <a:gd name="connsiteX147" fmla="*/ 271298 w 1195960"/>
              <a:gd name="connsiteY147" fmla="*/ 80861 h 874546"/>
              <a:gd name="connsiteX148" fmla="*/ 312368 w 1195960"/>
              <a:gd name="connsiteY148" fmla="*/ 120670 h 874546"/>
              <a:gd name="connsiteX149" fmla="*/ 312368 w 1195960"/>
              <a:gd name="connsiteY149" fmla="*/ 160479 h 874546"/>
              <a:gd name="connsiteX150" fmla="*/ 360902 w 1195960"/>
              <a:gd name="connsiteY150" fmla="*/ 160479 h 874546"/>
              <a:gd name="connsiteX151" fmla="*/ 360902 w 1195960"/>
              <a:gd name="connsiteY151" fmla="*/ 157991 h 874546"/>
              <a:gd name="connsiteX152" fmla="*/ 378326 w 1195960"/>
              <a:gd name="connsiteY152" fmla="*/ 109474 h 874546"/>
              <a:gd name="connsiteX153" fmla="*/ 445528 w 1195960"/>
              <a:gd name="connsiteY153" fmla="*/ 27368 h 874546"/>
              <a:gd name="connsiteX154" fmla="*/ 504020 w 1195960"/>
              <a:gd name="connsiteY154" fmla="*/ 0 h 8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195960" h="874546">
                <a:moveTo>
                  <a:pt x="1020144" y="764916"/>
                </a:moveTo>
                <a:lnTo>
                  <a:pt x="1106422" y="764916"/>
                </a:lnTo>
                <a:cubicBezTo>
                  <a:pt x="1115050" y="764916"/>
                  <a:pt x="1121212" y="770896"/>
                  <a:pt x="1121212" y="780463"/>
                </a:cubicBezTo>
                <a:cubicBezTo>
                  <a:pt x="1121212" y="787639"/>
                  <a:pt x="1115050" y="794815"/>
                  <a:pt x="1106422" y="794815"/>
                </a:cubicBezTo>
                <a:lnTo>
                  <a:pt x="1020144" y="794815"/>
                </a:lnTo>
                <a:cubicBezTo>
                  <a:pt x="1012748" y="794815"/>
                  <a:pt x="1005352" y="787639"/>
                  <a:pt x="1005352" y="780463"/>
                </a:cubicBezTo>
                <a:cubicBezTo>
                  <a:pt x="1005352" y="770896"/>
                  <a:pt x="1012748" y="764916"/>
                  <a:pt x="1020144" y="764916"/>
                </a:cubicBezTo>
                <a:close/>
                <a:moveTo>
                  <a:pt x="516164" y="395226"/>
                </a:moveTo>
                <a:cubicBezTo>
                  <a:pt x="520184" y="395846"/>
                  <a:pt x="523894" y="398017"/>
                  <a:pt x="526366" y="401117"/>
                </a:cubicBezTo>
                <a:cubicBezTo>
                  <a:pt x="531312" y="408558"/>
                  <a:pt x="530076" y="417239"/>
                  <a:pt x="523892" y="422200"/>
                </a:cubicBezTo>
                <a:cubicBezTo>
                  <a:pt x="494214" y="445763"/>
                  <a:pt x="476904" y="480488"/>
                  <a:pt x="476904" y="517694"/>
                </a:cubicBezTo>
                <a:cubicBezTo>
                  <a:pt x="476904" y="584664"/>
                  <a:pt x="531312" y="639231"/>
                  <a:pt x="596850" y="639231"/>
                </a:cubicBezTo>
                <a:cubicBezTo>
                  <a:pt x="605506" y="639231"/>
                  <a:pt x="612924" y="645432"/>
                  <a:pt x="612924" y="654114"/>
                </a:cubicBezTo>
                <a:cubicBezTo>
                  <a:pt x="612924" y="664035"/>
                  <a:pt x="605506" y="670236"/>
                  <a:pt x="596850" y="670236"/>
                </a:cubicBezTo>
                <a:cubicBezTo>
                  <a:pt x="514000" y="670236"/>
                  <a:pt x="445988" y="602026"/>
                  <a:pt x="445988" y="517694"/>
                </a:cubicBezTo>
                <a:cubicBezTo>
                  <a:pt x="445988" y="470567"/>
                  <a:pt x="467010" y="427161"/>
                  <a:pt x="504108" y="398637"/>
                </a:cubicBezTo>
                <a:cubicBezTo>
                  <a:pt x="507818" y="395537"/>
                  <a:pt x="512146" y="394606"/>
                  <a:pt x="516164" y="395226"/>
                </a:cubicBezTo>
                <a:close/>
                <a:moveTo>
                  <a:pt x="31112" y="393110"/>
                </a:moveTo>
                <a:lnTo>
                  <a:pt x="31112" y="816077"/>
                </a:lnTo>
                <a:cubicBezTo>
                  <a:pt x="31112" y="831005"/>
                  <a:pt x="43556" y="844689"/>
                  <a:pt x="58490" y="844689"/>
                </a:cubicBezTo>
                <a:lnTo>
                  <a:pt x="1137468" y="844689"/>
                </a:lnTo>
                <a:cubicBezTo>
                  <a:pt x="1152402" y="844689"/>
                  <a:pt x="1164846" y="831005"/>
                  <a:pt x="1164846" y="816077"/>
                </a:cubicBezTo>
                <a:lnTo>
                  <a:pt x="1164846" y="393110"/>
                </a:lnTo>
                <a:lnTo>
                  <a:pt x="867412" y="393110"/>
                </a:lnTo>
                <a:cubicBezTo>
                  <a:pt x="883590" y="430431"/>
                  <a:pt x="894792" y="473972"/>
                  <a:pt x="894792" y="517512"/>
                </a:cubicBezTo>
                <a:cubicBezTo>
                  <a:pt x="894792" y="681723"/>
                  <a:pt x="760386" y="814833"/>
                  <a:pt x="597356" y="814833"/>
                </a:cubicBezTo>
                <a:cubicBezTo>
                  <a:pt x="434328" y="814833"/>
                  <a:pt x="302412" y="681723"/>
                  <a:pt x="302412" y="517512"/>
                </a:cubicBezTo>
                <a:cubicBezTo>
                  <a:pt x="302412" y="473972"/>
                  <a:pt x="312368" y="430431"/>
                  <a:pt x="329790" y="393110"/>
                </a:cubicBezTo>
                <a:close/>
                <a:moveTo>
                  <a:pt x="598280" y="366263"/>
                </a:moveTo>
                <a:cubicBezTo>
                  <a:pt x="606838" y="366263"/>
                  <a:pt x="614176" y="372277"/>
                  <a:pt x="614176" y="380697"/>
                </a:cubicBezTo>
                <a:cubicBezTo>
                  <a:pt x="614176" y="389117"/>
                  <a:pt x="606838" y="396334"/>
                  <a:pt x="598280" y="396334"/>
                </a:cubicBezTo>
                <a:cubicBezTo>
                  <a:pt x="588498" y="396334"/>
                  <a:pt x="577494" y="397537"/>
                  <a:pt x="567712" y="401145"/>
                </a:cubicBezTo>
                <a:cubicBezTo>
                  <a:pt x="566488" y="401145"/>
                  <a:pt x="564044" y="401145"/>
                  <a:pt x="562820" y="401145"/>
                </a:cubicBezTo>
                <a:cubicBezTo>
                  <a:pt x="556708" y="401145"/>
                  <a:pt x="550594" y="396334"/>
                  <a:pt x="549370" y="389117"/>
                </a:cubicBezTo>
                <a:cubicBezTo>
                  <a:pt x="546926" y="381900"/>
                  <a:pt x="550594" y="373480"/>
                  <a:pt x="559152" y="371074"/>
                </a:cubicBezTo>
                <a:cubicBezTo>
                  <a:pt x="571380" y="367466"/>
                  <a:pt x="584830" y="366263"/>
                  <a:pt x="598280" y="366263"/>
                </a:cubicBezTo>
                <a:close/>
                <a:moveTo>
                  <a:pt x="597354" y="336269"/>
                </a:moveTo>
                <a:cubicBezTo>
                  <a:pt x="496740" y="336269"/>
                  <a:pt x="416000" y="417011"/>
                  <a:pt x="416000" y="517627"/>
                </a:cubicBezTo>
                <a:cubicBezTo>
                  <a:pt x="416000" y="618242"/>
                  <a:pt x="496740" y="700226"/>
                  <a:pt x="597354" y="700226"/>
                </a:cubicBezTo>
                <a:cubicBezTo>
                  <a:pt x="697970" y="700226"/>
                  <a:pt x="779952" y="618242"/>
                  <a:pt x="779952" y="517627"/>
                </a:cubicBezTo>
                <a:cubicBezTo>
                  <a:pt x="779952" y="417011"/>
                  <a:pt x="697970" y="336269"/>
                  <a:pt x="597354" y="336269"/>
                </a:cubicBezTo>
                <a:close/>
                <a:moveTo>
                  <a:pt x="597354" y="303973"/>
                </a:moveTo>
                <a:cubicBezTo>
                  <a:pt x="716602" y="303973"/>
                  <a:pt x="811006" y="400862"/>
                  <a:pt x="811006" y="517627"/>
                </a:cubicBezTo>
                <a:cubicBezTo>
                  <a:pt x="811006" y="635633"/>
                  <a:pt x="716602" y="731280"/>
                  <a:pt x="597354" y="731280"/>
                </a:cubicBezTo>
                <a:cubicBezTo>
                  <a:pt x="480592" y="731280"/>
                  <a:pt x="384944" y="635633"/>
                  <a:pt x="384944" y="517627"/>
                </a:cubicBezTo>
                <a:cubicBezTo>
                  <a:pt x="384944" y="400862"/>
                  <a:pt x="480592" y="303973"/>
                  <a:pt x="597354" y="303973"/>
                </a:cubicBezTo>
                <a:close/>
                <a:moveTo>
                  <a:pt x="147944" y="253743"/>
                </a:moveTo>
                <a:cubicBezTo>
                  <a:pt x="138040" y="253743"/>
                  <a:pt x="130612" y="261121"/>
                  <a:pt x="130612" y="270960"/>
                </a:cubicBezTo>
                <a:cubicBezTo>
                  <a:pt x="130612" y="280799"/>
                  <a:pt x="138040" y="288177"/>
                  <a:pt x="147944" y="288177"/>
                </a:cubicBezTo>
                <a:lnTo>
                  <a:pt x="246980" y="288177"/>
                </a:lnTo>
                <a:cubicBezTo>
                  <a:pt x="256884" y="288177"/>
                  <a:pt x="265550" y="280799"/>
                  <a:pt x="265550" y="270960"/>
                </a:cubicBezTo>
                <a:cubicBezTo>
                  <a:pt x="265550" y="261121"/>
                  <a:pt x="256884" y="253743"/>
                  <a:pt x="246980" y="253743"/>
                </a:cubicBezTo>
                <a:close/>
                <a:moveTo>
                  <a:pt x="597356" y="252536"/>
                </a:moveTo>
                <a:cubicBezTo>
                  <a:pt x="451750" y="252536"/>
                  <a:pt x="333524" y="371962"/>
                  <a:pt x="333524" y="517512"/>
                </a:cubicBezTo>
                <a:cubicBezTo>
                  <a:pt x="333524" y="664307"/>
                  <a:pt x="451750" y="783733"/>
                  <a:pt x="597356" y="783733"/>
                </a:cubicBezTo>
                <a:cubicBezTo>
                  <a:pt x="744208" y="783733"/>
                  <a:pt x="862434" y="664307"/>
                  <a:pt x="862434" y="517512"/>
                </a:cubicBezTo>
                <a:cubicBezTo>
                  <a:pt x="862434" y="371962"/>
                  <a:pt x="744208" y="252536"/>
                  <a:pt x="597356" y="252536"/>
                </a:cubicBezTo>
                <a:close/>
                <a:moveTo>
                  <a:pt x="147944" y="222997"/>
                </a:moveTo>
                <a:lnTo>
                  <a:pt x="246980" y="222997"/>
                </a:lnTo>
                <a:cubicBezTo>
                  <a:pt x="274214" y="222997"/>
                  <a:pt x="296498" y="245134"/>
                  <a:pt x="296498" y="270960"/>
                </a:cubicBezTo>
                <a:cubicBezTo>
                  <a:pt x="296498" y="296786"/>
                  <a:pt x="274214" y="318923"/>
                  <a:pt x="246980" y="318923"/>
                </a:cubicBezTo>
                <a:lnTo>
                  <a:pt x="147944" y="318923"/>
                </a:lnTo>
                <a:cubicBezTo>
                  <a:pt x="121946" y="318923"/>
                  <a:pt x="99664" y="296786"/>
                  <a:pt x="99664" y="270960"/>
                </a:cubicBezTo>
                <a:cubicBezTo>
                  <a:pt x="99664" y="245134"/>
                  <a:pt x="121946" y="222997"/>
                  <a:pt x="147944" y="222997"/>
                </a:cubicBezTo>
                <a:close/>
                <a:moveTo>
                  <a:pt x="999328" y="111962"/>
                </a:moveTo>
                <a:cubicBezTo>
                  <a:pt x="996840" y="111962"/>
                  <a:pt x="995596" y="113206"/>
                  <a:pt x="995596" y="115694"/>
                </a:cubicBezTo>
                <a:lnTo>
                  <a:pt x="995596" y="160479"/>
                </a:lnTo>
                <a:lnTo>
                  <a:pt x="1083954" y="160479"/>
                </a:lnTo>
                <a:lnTo>
                  <a:pt x="1083954" y="115694"/>
                </a:lnTo>
                <a:cubicBezTo>
                  <a:pt x="1083954" y="113206"/>
                  <a:pt x="1082710" y="111962"/>
                  <a:pt x="1081466" y="111962"/>
                </a:cubicBezTo>
                <a:close/>
                <a:moveTo>
                  <a:pt x="177962" y="111962"/>
                </a:moveTo>
                <a:lnTo>
                  <a:pt x="177962" y="160479"/>
                </a:lnTo>
                <a:lnTo>
                  <a:pt x="281254" y="160479"/>
                </a:lnTo>
                <a:lnTo>
                  <a:pt x="281254" y="120670"/>
                </a:lnTo>
                <a:cubicBezTo>
                  <a:pt x="281254" y="115694"/>
                  <a:pt x="276276" y="111962"/>
                  <a:pt x="271298" y="111962"/>
                </a:cubicBezTo>
                <a:close/>
                <a:moveTo>
                  <a:pt x="119470" y="111962"/>
                </a:moveTo>
                <a:cubicBezTo>
                  <a:pt x="115738" y="111962"/>
                  <a:pt x="110760" y="115694"/>
                  <a:pt x="110760" y="120670"/>
                </a:cubicBezTo>
                <a:lnTo>
                  <a:pt x="58490" y="192823"/>
                </a:lnTo>
                <a:cubicBezTo>
                  <a:pt x="43556" y="192823"/>
                  <a:pt x="31112" y="204019"/>
                  <a:pt x="31112" y="220192"/>
                </a:cubicBezTo>
                <a:lnTo>
                  <a:pt x="31112" y="362010"/>
                </a:lnTo>
                <a:lnTo>
                  <a:pt x="345968" y="362010"/>
                </a:lnTo>
                <a:cubicBezTo>
                  <a:pt x="398238" y="278660"/>
                  <a:pt x="491574" y="221436"/>
                  <a:pt x="597356" y="221436"/>
                </a:cubicBezTo>
                <a:cubicBezTo>
                  <a:pt x="704384" y="221436"/>
                  <a:pt x="797720" y="278660"/>
                  <a:pt x="848744" y="362010"/>
                </a:cubicBezTo>
                <a:lnTo>
                  <a:pt x="1164846" y="362010"/>
                </a:lnTo>
                <a:lnTo>
                  <a:pt x="1164846" y="220192"/>
                </a:lnTo>
                <a:cubicBezTo>
                  <a:pt x="1164846" y="204019"/>
                  <a:pt x="1152402" y="192823"/>
                  <a:pt x="1137468" y="192823"/>
                </a:cubicBezTo>
                <a:lnTo>
                  <a:pt x="1116312" y="192823"/>
                </a:lnTo>
                <a:lnTo>
                  <a:pt x="964482" y="192823"/>
                </a:lnTo>
                <a:lnTo>
                  <a:pt x="312368" y="192823"/>
                </a:lnTo>
                <a:lnTo>
                  <a:pt x="79646" y="192823"/>
                </a:lnTo>
                <a:lnTo>
                  <a:pt x="58490" y="192823"/>
                </a:lnTo>
                <a:lnTo>
                  <a:pt x="110760" y="160479"/>
                </a:lnTo>
                <a:lnTo>
                  <a:pt x="146850" y="160479"/>
                </a:lnTo>
                <a:lnTo>
                  <a:pt x="146850" y="111962"/>
                </a:lnTo>
                <a:close/>
                <a:moveTo>
                  <a:pt x="541354" y="94546"/>
                </a:moveTo>
                <a:cubicBezTo>
                  <a:pt x="535132" y="94546"/>
                  <a:pt x="530154" y="97034"/>
                  <a:pt x="525176" y="100766"/>
                </a:cubicBezTo>
                <a:lnTo>
                  <a:pt x="486596" y="141818"/>
                </a:lnTo>
                <a:cubicBezTo>
                  <a:pt x="484108" y="144306"/>
                  <a:pt x="482864" y="146794"/>
                  <a:pt x="482864" y="149282"/>
                </a:cubicBezTo>
                <a:lnTo>
                  <a:pt x="482864" y="160479"/>
                </a:lnTo>
                <a:lnTo>
                  <a:pt x="713094" y="160479"/>
                </a:lnTo>
                <a:lnTo>
                  <a:pt x="713094" y="149282"/>
                </a:lnTo>
                <a:cubicBezTo>
                  <a:pt x="713094" y="146794"/>
                  <a:pt x="711850" y="144306"/>
                  <a:pt x="710606" y="141818"/>
                </a:cubicBezTo>
                <a:lnTo>
                  <a:pt x="670782" y="100766"/>
                </a:lnTo>
                <a:cubicBezTo>
                  <a:pt x="667048" y="97034"/>
                  <a:pt x="660826" y="94546"/>
                  <a:pt x="653360" y="94546"/>
                </a:cubicBezTo>
                <a:close/>
                <a:moveTo>
                  <a:pt x="504020" y="31100"/>
                </a:moveTo>
                <a:cubicBezTo>
                  <a:pt x="490330" y="31100"/>
                  <a:pt x="477886" y="37321"/>
                  <a:pt x="469174" y="47273"/>
                </a:cubicBezTo>
                <a:lnTo>
                  <a:pt x="403216" y="129378"/>
                </a:lnTo>
                <a:cubicBezTo>
                  <a:pt x="396992" y="136842"/>
                  <a:pt x="392016" y="146794"/>
                  <a:pt x="392016" y="157991"/>
                </a:cubicBezTo>
                <a:lnTo>
                  <a:pt x="392016" y="160479"/>
                </a:lnTo>
                <a:lnTo>
                  <a:pt x="451750" y="160479"/>
                </a:lnTo>
                <a:lnTo>
                  <a:pt x="451750" y="149282"/>
                </a:lnTo>
                <a:cubicBezTo>
                  <a:pt x="451750" y="139330"/>
                  <a:pt x="455484" y="128134"/>
                  <a:pt x="462952" y="119426"/>
                </a:cubicBezTo>
                <a:lnTo>
                  <a:pt x="502776" y="78373"/>
                </a:lnTo>
                <a:cubicBezTo>
                  <a:pt x="512732" y="68421"/>
                  <a:pt x="527664" y="63445"/>
                  <a:pt x="541354" y="63445"/>
                </a:cubicBezTo>
                <a:lnTo>
                  <a:pt x="653360" y="63445"/>
                </a:lnTo>
                <a:cubicBezTo>
                  <a:pt x="668292" y="63445"/>
                  <a:pt x="683226" y="68421"/>
                  <a:pt x="691938" y="78373"/>
                </a:cubicBezTo>
                <a:lnTo>
                  <a:pt x="731762" y="119426"/>
                </a:lnTo>
                <a:cubicBezTo>
                  <a:pt x="740474" y="128134"/>
                  <a:pt x="745452" y="139330"/>
                  <a:pt x="745452" y="149282"/>
                </a:cubicBezTo>
                <a:lnTo>
                  <a:pt x="745452" y="160479"/>
                </a:lnTo>
                <a:lnTo>
                  <a:pt x="803944" y="160479"/>
                </a:lnTo>
                <a:lnTo>
                  <a:pt x="803944" y="157991"/>
                </a:lnTo>
                <a:cubicBezTo>
                  <a:pt x="803944" y="146794"/>
                  <a:pt x="800210" y="136842"/>
                  <a:pt x="793988" y="129378"/>
                </a:cubicBezTo>
                <a:lnTo>
                  <a:pt x="726784" y="47273"/>
                </a:lnTo>
                <a:cubicBezTo>
                  <a:pt x="718072" y="37321"/>
                  <a:pt x="705628" y="31100"/>
                  <a:pt x="691938" y="31100"/>
                </a:cubicBezTo>
                <a:close/>
                <a:moveTo>
                  <a:pt x="504020" y="0"/>
                </a:moveTo>
                <a:lnTo>
                  <a:pt x="691938" y="0"/>
                </a:lnTo>
                <a:cubicBezTo>
                  <a:pt x="715584" y="0"/>
                  <a:pt x="736740" y="9952"/>
                  <a:pt x="751674" y="27368"/>
                </a:cubicBezTo>
                <a:lnTo>
                  <a:pt x="817632" y="109474"/>
                </a:lnTo>
                <a:cubicBezTo>
                  <a:pt x="828832" y="123158"/>
                  <a:pt x="835056" y="140574"/>
                  <a:pt x="835056" y="157991"/>
                </a:cubicBezTo>
                <a:lnTo>
                  <a:pt x="835056" y="160479"/>
                </a:lnTo>
                <a:lnTo>
                  <a:pt x="964482" y="160479"/>
                </a:lnTo>
                <a:lnTo>
                  <a:pt x="964482" y="115694"/>
                </a:lnTo>
                <a:cubicBezTo>
                  <a:pt x="964482" y="95790"/>
                  <a:pt x="979416" y="80861"/>
                  <a:pt x="999328" y="80861"/>
                </a:cubicBezTo>
                <a:lnTo>
                  <a:pt x="1081466" y="80861"/>
                </a:lnTo>
                <a:cubicBezTo>
                  <a:pt x="1100132" y="80861"/>
                  <a:pt x="1116312" y="95790"/>
                  <a:pt x="1116312" y="115694"/>
                </a:cubicBezTo>
                <a:lnTo>
                  <a:pt x="1116312" y="160479"/>
                </a:lnTo>
                <a:lnTo>
                  <a:pt x="1137468" y="160479"/>
                </a:lnTo>
                <a:cubicBezTo>
                  <a:pt x="1169824" y="160479"/>
                  <a:pt x="1195960" y="187847"/>
                  <a:pt x="1195960" y="220192"/>
                </a:cubicBezTo>
                <a:lnTo>
                  <a:pt x="1195960" y="816077"/>
                </a:lnTo>
                <a:cubicBezTo>
                  <a:pt x="1195960" y="848422"/>
                  <a:pt x="1169824" y="874546"/>
                  <a:pt x="1137468" y="874546"/>
                </a:cubicBezTo>
                <a:lnTo>
                  <a:pt x="58490" y="874546"/>
                </a:lnTo>
                <a:cubicBezTo>
                  <a:pt x="26134" y="874546"/>
                  <a:pt x="0" y="848422"/>
                  <a:pt x="0" y="816077"/>
                </a:cubicBezTo>
                <a:lnTo>
                  <a:pt x="0" y="220192"/>
                </a:lnTo>
                <a:cubicBezTo>
                  <a:pt x="0" y="187847"/>
                  <a:pt x="26134" y="160479"/>
                  <a:pt x="58490" y="160479"/>
                </a:cubicBezTo>
                <a:lnTo>
                  <a:pt x="79646" y="160479"/>
                </a:lnTo>
                <a:lnTo>
                  <a:pt x="79646" y="120670"/>
                </a:lnTo>
                <a:cubicBezTo>
                  <a:pt x="79646" y="98278"/>
                  <a:pt x="98314" y="80861"/>
                  <a:pt x="119470" y="80861"/>
                </a:cubicBezTo>
                <a:lnTo>
                  <a:pt x="271298" y="80861"/>
                </a:lnTo>
                <a:cubicBezTo>
                  <a:pt x="294944" y="80861"/>
                  <a:pt x="312368" y="98278"/>
                  <a:pt x="312368" y="120670"/>
                </a:cubicBezTo>
                <a:lnTo>
                  <a:pt x="312368" y="160479"/>
                </a:lnTo>
                <a:lnTo>
                  <a:pt x="360902" y="160479"/>
                </a:lnTo>
                <a:lnTo>
                  <a:pt x="360902" y="157991"/>
                </a:lnTo>
                <a:cubicBezTo>
                  <a:pt x="360902" y="140574"/>
                  <a:pt x="367126" y="123158"/>
                  <a:pt x="378326" y="109474"/>
                </a:cubicBezTo>
                <a:lnTo>
                  <a:pt x="445528" y="27368"/>
                </a:lnTo>
                <a:cubicBezTo>
                  <a:pt x="459218" y="9952"/>
                  <a:pt x="481618" y="0"/>
                  <a:pt x="504020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73AB190A-DEF7-4645-9BB7-4F267CAA5B68}"/>
              </a:ext>
            </a:extLst>
          </p:cNvPr>
          <p:cNvSpPr/>
          <p:nvPr/>
        </p:nvSpPr>
        <p:spPr>
          <a:xfrm>
            <a:off x="13246502" y="7078504"/>
            <a:ext cx="9623740" cy="20891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6" h="1678">
                <a:moveTo>
                  <a:pt x="7038" y="0"/>
                </a:moveTo>
                <a:lnTo>
                  <a:pt x="4082" y="0"/>
                </a:lnTo>
                <a:lnTo>
                  <a:pt x="3644" y="0"/>
                </a:lnTo>
                <a:lnTo>
                  <a:pt x="688" y="0"/>
                </a:lnTo>
                <a:lnTo>
                  <a:pt x="0" y="839"/>
                </a:lnTo>
                <a:lnTo>
                  <a:pt x="688" y="1678"/>
                </a:lnTo>
                <a:lnTo>
                  <a:pt x="3644" y="1678"/>
                </a:lnTo>
                <a:lnTo>
                  <a:pt x="4082" y="1678"/>
                </a:lnTo>
                <a:lnTo>
                  <a:pt x="7038" y="1678"/>
                </a:lnTo>
                <a:lnTo>
                  <a:pt x="7726" y="83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3F3D87BB-7B5E-49C0-9604-7661B4D95418}"/>
              </a:ext>
            </a:extLst>
          </p:cNvPr>
          <p:cNvSpPr/>
          <p:nvPr/>
        </p:nvSpPr>
        <p:spPr>
          <a:xfrm>
            <a:off x="20728729" y="7533222"/>
            <a:ext cx="1132426" cy="1181011"/>
          </a:xfrm>
          <a:custGeom>
            <a:avLst/>
            <a:gdLst>
              <a:gd name="connsiteX0" fmla="*/ 721766 w 1132426"/>
              <a:gd name="connsiteY0" fmla="*/ 1116298 h 1181011"/>
              <a:gd name="connsiteX1" fmla="*/ 721766 w 1132426"/>
              <a:gd name="connsiteY1" fmla="*/ 1132476 h 1181011"/>
              <a:gd name="connsiteX2" fmla="*/ 737942 w 1132426"/>
              <a:gd name="connsiteY2" fmla="*/ 1148654 h 1181011"/>
              <a:gd name="connsiteX3" fmla="*/ 876074 w 1132426"/>
              <a:gd name="connsiteY3" fmla="*/ 1148654 h 1181011"/>
              <a:gd name="connsiteX4" fmla="*/ 892252 w 1132426"/>
              <a:gd name="connsiteY4" fmla="*/ 1132476 h 1181011"/>
              <a:gd name="connsiteX5" fmla="*/ 892252 w 1132426"/>
              <a:gd name="connsiteY5" fmla="*/ 1116298 h 1181011"/>
              <a:gd name="connsiteX6" fmla="*/ 240174 w 1132426"/>
              <a:gd name="connsiteY6" fmla="*/ 1116298 h 1181011"/>
              <a:gd name="connsiteX7" fmla="*/ 240174 w 1132426"/>
              <a:gd name="connsiteY7" fmla="*/ 1132476 h 1181011"/>
              <a:gd name="connsiteX8" fmla="*/ 255106 w 1132426"/>
              <a:gd name="connsiteY8" fmla="*/ 1148654 h 1181011"/>
              <a:gd name="connsiteX9" fmla="*/ 394482 w 1132426"/>
              <a:gd name="connsiteY9" fmla="*/ 1148654 h 1181011"/>
              <a:gd name="connsiteX10" fmla="*/ 409416 w 1132426"/>
              <a:gd name="connsiteY10" fmla="*/ 1132476 h 1181011"/>
              <a:gd name="connsiteX11" fmla="*/ 409416 w 1132426"/>
              <a:gd name="connsiteY11" fmla="*/ 1116298 h 1181011"/>
              <a:gd name="connsiteX12" fmla="*/ 199108 w 1132426"/>
              <a:gd name="connsiteY12" fmla="*/ 995584 h 1181011"/>
              <a:gd name="connsiteX13" fmla="*/ 199108 w 1132426"/>
              <a:gd name="connsiteY13" fmla="*/ 1052830 h 1181011"/>
              <a:gd name="connsiteX14" fmla="*/ 231462 w 1132426"/>
              <a:gd name="connsiteY14" fmla="*/ 1085186 h 1181011"/>
              <a:gd name="connsiteX15" fmla="*/ 440526 w 1132426"/>
              <a:gd name="connsiteY15" fmla="*/ 1085186 h 1181011"/>
              <a:gd name="connsiteX16" fmla="*/ 691900 w 1132426"/>
              <a:gd name="connsiteY16" fmla="*/ 1085186 h 1181011"/>
              <a:gd name="connsiteX17" fmla="*/ 900962 w 1132426"/>
              <a:gd name="connsiteY17" fmla="*/ 1085186 h 1181011"/>
              <a:gd name="connsiteX18" fmla="*/ 932072 w 1132426"/>
              <a:gd name="connsiteY18" fmla="*/ 1052830 h 1181011"/>
              <a:gd name="connsiteX19" fmla="*/ 932072 w 1132426"/>
              <a:gd name="connsiteY19" fmla="*/ 995584 h 1181011"/>
              <a:gd name="connsiteX20" fmla="*/ 747344 w 1132426"/>
              <a:gd name="connsiteY20" fmla="*/ 804781 h 1181011"/>
              <a:gd name="connsiteX21" fmla="*/ 867204 w 1132426"/>
              <a:gd name="connsiteY21" fmla="*/ 804781 h 1181011"/>
              <a:gd name="connsiteX22" fmla="*/ 883266 w 1132426"/>
              <a:gd name="connsiteY22" fmla="*/ 819133 h 1181011"/>
              <a:gd name="connsiteX23" fmla="*/ 867204 w 1132426"/>
              <a:gd name="connsiteY23" fmla="*/ 834680 h 1181011"/>
              <a:gd name="connsiteX24" fmla="*/ 747344 w 1132426"/>
              <a:gd name="connsiteY24" fmla="*/ 834680 h 1181011"/>
              <a:gd name="connsiteX25" fmla="*/ 731280 w 1132426"/>
              <a:gd name="connsiteY25" fmla="*/ 819133 h 1181011"/>
              <a:gd name="connsiteX26" fmla="*/ 747344 w 1132426"/>
              <a:gd name="connsiteY26" fmla="*/ 804781 h 1181011"/>
              <a:gd name="connsiteX27" fmla="*/ 263984 w 1132426"/>
              <a:gd name="connsiteY27" fmla="*/ 804781 h 1181011"/>
              <a:gd name="connsiteX28" fmla="*/ 385072 w 1132426"/>
              <a:gd name="connsiteY28" fmla="*/ 804781 h 1181011"/>
              <a:gd name="connsiteX29" fmla="*/ 399898 w 1132426"/>
              <a:gd name="connsiteY29" fmla="*/ 819133 h 1181011"/>
              <a:gd name="connsiteX30" fmla="*/ 385072 w 1132426"/>
              <a:gd name="connsiteY30" fmla="*/ 834680 h 1181011"/>
              <a:gd name="connsiteX31" fmla="*/ 263984 w 1132426"/>
              <a:gd name="connsiteY31" fmla="*/ 834680 h 1181011"/>
              <a:gd name="connsiteX32" fmla="*/ 249158 w 1132426"/>
              <a:gd name="connsiteY32" fmla="*/ 819133 h 1181011"/>
              <a:gd name="connsiteX33" fmla="*/ 263984 w 1132426"/>
              <a:gd name="connsiteY33" fmla="*/ 804781 h 1181011"/>
              <a:gd name="connsiteX34" fmla="*/ 570256 w 1132426"/>
              <a:gd name="connsiteY34" fmla="*/ 694420 h 1181011"/>
              <a:gd name="connsiteX35" fmla="*/ 199108 w 1132426"/>
              <a:gd name="connsiteY35" fmla="*/ 731754 h 1181011"/>
              <a:gd name="connsiteX36" fmla="*/ 199108 w 1132426"/>
              <a:gd name="connsiteY36" fmla="*/ 964472 h 1181011"/>
              <a:gd name="connsiteX37" fmla="*/ 932072 w 1132426"/>
              <a:gd name="connsiteY37" fmla="*/ 964472 h 1181011"/>
              <a:gd name="connsiteX38" fmla="*/ 932072 w 1132426"/>
              <a:gd name="connsiteY38" fmla="*/ 731754 h 1181011"/>
              <a:gd name="connsiteX39" fmla="*/ 570256 w 1132426"/>
              <a:gd name="connsiteY39" fmla="*/ 694420 h 1181011"/>
              <a:gd name="connsiteX40" fmla="*/ 1049048 w 1132426"/>
              <a:gd name="connsiteY40" fmla="*/ 312364 h 1181011"/>
              <a:gd name="connsiteX41" fmla="*/ 1044070 w 1132426"/>
              <a:gd name="connsiteY41" fmla="*/ 317342 h 1181011"/>
              <a:gd name="connsiteX42" fmla="*/ 1044070 w 1132426"/>
              <a:gd name="connsiteY42" fmla="*/ 557527 h 1181011"/>
              <a:gd name="connsiteX43" fmla="*/ 1049048 w 1132426"/>
              <a:gd name="connsiteY43" fmla="*/ 562504 h 1181011"/>
              <a:gd name="connsiteX44" fmla="*/ 1065226 w 1132426"/>
              <a:gd name="connsiteY44" fmla="*/ 562504 h 1181011"/>
              <a:gd name="connsiteX45" fmla="*/ 1100070 w 1132426"/>
              <a:gd name="connsiteY45" fmla="*/ 527659 h 1181011"/>
              <a:gd name="connsiteX46" fmla="*/ 1100070 w 1132426"/>
              <a:gd name="connsiteY46" fmla="*/ 348454 h 1181011"/>
              <a:gd name="connsiteX47" fmla="*/ 1065226 w 1132426"/>
              <a:gd name="connsiteY47" fmla="*/ 312364 h 1181011"/>
              <a:gd name="connsiteX48" fmla="*/ 65954 w 1132426"/>
              <a:gd name="connsiteY48" fmla="*/ 312364 h 1181011"/>
              <a:gd name="connsiteX49" fmla="*/ 31110 w 1132426"/>
              <a:gd name="connsiteY49" fmla="*/ 348454 h 1181011"/>
              <a:gd name="connsiteX50" fmla="*/ 31110 w 1132426"/>
              <a:gd name="connsiteY50" fmla="*/ 527659 h 1181011"/>
              <a:gd name="connsiteX51" fmla="*/ 65954 w 1132426"/>
              <a:gd name="connsiteY51" fmla="*/ 562504 h 1181011"/>
              <a:gd name="connsiteX52" fmla="*/ 82132 w 1132426"/>
              <a:gd name="connsiteY52" fmla="*/ 562504 h 1181011"/>
              <a:gd name="connsiteX53" fmla="*/ 87110 w 1132426"/>
              <a:gd name="connsiteY53" fmla="*/ 557527 h 1181011"/>
              <a:gd name="connsiteX54" fmla="*/ 87110 w 1132426"/>
              <a:gd name="connsiteY54" fmla="*/ 317342 h 1181011"/>
              <a:gd name="connsiteX55" fmla="*/ 82132 w 1132426"/>
              <a:gd name="connsiteY55" fmla="*/ 312364 h 1181011"/>
              <a:gd name="connsiteX56" fmla="*/ 581146 w 1132426"/>
              <a:gd name="connsiteY56" fmla="*/ 191650 h 1181011"/>
              <a:gd name="connsiteX57" fmla="*/ 581146 w 1132426"/>
              <a:gd name="connsiteY57" fmla="*/ 663307 h 1181011"/>
              <a:gd name="connsiteX58" fmla="*/ 932072 w 1132426"/>
              <a:gd name="connsiteY58" fmla="*/ 700642 h 1181011"/>
              <a:gd name="connsiteX59" fmla="*/ 932072 w 1132426"/>
              <a:gd name="connsiteY59" fmla="*/ 191650 h 1181011"/>
              <a:gd name="connsiteX60" fmla="*/ 199108 w 1132426"/>
              <a:gd name="connsiteY60" fmla="*/ 191650 h 1181011"/>
              <a:gd name="connsiteX61" fmla="*/ 199108 w 1132426"/>
              <a:gd name="connsiteY61" fmla="*/ 700642 h 1181011"/>
              <a:gd name="connsiteX62" fmla="*/ 550034 w 1132426"/>
              <a:gd name="connsiteY62" fmla="*/ 663307 h 1181011"/>
              <a:gd name="connsiteX63" fmla="*/ 550034 w 1132426"/>
              <a:gd name="connsiteY63" fmla="*/ 191650 h 1181011"/>
              <a:gd name="connsiteX64" fmla="*/ 215286 w 1132426"/>
              <a:gd name="connsiteY64" fmla="*/ 31112 h 1181011"/>
              <a:gd name="connsiteX65" fmla="*/ 159286 w 1132426"/>
              <a:gd name="connsiteY65" fmla="*/ 87113 h 1181011"/>
              <a:gd name="connsiteX66" fmla="*/ 159286 w 1132426"/>
              <a:gd name="connsiteY66" fmla="*/ 141870 h 1181011"/>
              <a:gd name="connsiteX67" fmla="*/ 177952 w 1132426"/>
              <a:gd name="connsiteY67" fmla="*/ 160538 h 1181011"/>
              <a:gd name="connsiteX68" fmla="*/ 184174 w 1132426"/>
              <a:gd name="connsiteY68" fmla="*/ 160538 h 1181011"/>
              <a:gd name="connsiteX69" fmla="*/ 948250 w 1132426"/>
              <a:gd name="connsiteY69" fmla="*/ 160538 h 1181011"/>
              <a:gd name="connsiteX70" fmla="*/ 953228 w 1132426"/>
              <a:gd name="connsiteY70" fmla="*/ 160538 h 1181011"/>
              <a:gd name="connsiteX71" fmla="*/ 971894 w 1132426"/>
              <a:gd name="connsiteY71" fmla="*/ 141870 h 1181011"/>
              <a:gd name="connsiteX72" fmla="*/ 971894 w 1132426"/>
              <a:gd name="connsiteY72" fmla="*/ 87113 h 1181011"/>
              <a:gd name="connsiteX73" fmla="*/ 915896 w 1132426"/>
              <a:gd name="connsiteY73" fmla="*/ 31112 h 1181011"/>
              <a:gd name="connsiteX74" fmla="*/ 215286 w 1132426"/>
              <a:gd name="connsiteY74" fmla="*/ 0 h 1181011"/>
              <a:gd name="connsiteX75" fmla="*/ 915896 w 1132426"/>
              <a:gd name="connsiteY75" fmla="*/ 0 h 1181011"/>
              <a:gd name="connsiteX76" fmla="*/ 1003006 w 1132426"/>
              <a:gd name="connsiteY76" fmla="*/ 87113 h 1181011"/>
              <a:gd name="connsiteX77" fmla="*/ 1003006 w 1132426"/>
              <a:gd name="connsiteY77" fmla="*/ 141870 h 1181011"/>
              <a:gd name="connsiteX78" fmla="*/ 990560 w 1132426"/>
              <a:gd name="connsiteY78" fmla="*/ 175471 h 1181011"/>
              <a:gd name="connsiteX79" fmla="*/ 1021672 w 1132426"/>
              <a:gd name="connsiteY79" fmla="*/ 185427 h 1181011"/>
              <a:gd name="connsiteX80" fmla="*/ 1083892 w 1132426"/>
              <a:gd name="connsiteY80" fmla="*/ 270052 h 1181011"/>
              <a:gd name="connsiteX81" fmla="*/ 1083892 w 1132426"/>
              <a:gd name="connsiteY81" fmla="*/ 284986 h 1181011"/>
              <a:gd name="connsiteX82" fmla="*/ 1132426 w 1132426"/>
              <a:gd name="connsiteY82" fmla="*/ 348454 h 1181011"/>
              <a:gd name="connsiteX83" fmla="*/ 1132426 w 1132426"/>
              <a:gd name="connsiteY83" fmla="*/ 527659 h 1181011"/>
              <a:gd name="connsiteX84" fmla="*/ 1065226 w 1132426"/>
              <a:gd name="connsiteY84" fmla="*/ 594861 h 1181011"/>
              <a:gd name="connsiteX85" fmla="*/ 1049048 w 1132426"/>
              <a:gd name="connsiteY85" fmla="*/ 594861 h 1181011"/>
              <a:gd name="connsiteX86" fmla="*/ 1012960 w 1132426"/>
              <a:gd name="connsiteY86" fmla="*/ 557527 h 1181011"/>
              <a:gd name="connsiteX87" fmla="*/ 1012960 w 1132426"/>
              <a:gd name="connsiteY87" fmla="*/ 317342 h 1181011"/>
              <a:gd name="connsiteX88" fmla="*/ 1049048 w 1132426"/>
              <a:gd name="connsiteY88" fmla="*/ 281252 h 1181011"/>
              <a:gd name="connsiteX89" fmla="*/ 1052782 w 1132426"/>
              <a:gd name="connsiteY89" fmla="*/ 281252 h 1181011"/>
              <a:gd name="connsiteX90" fmla="*/ 1052782 w 1132426"/>
              <a:gd name="connsiteY90" fmla="*/ 270052 h 1181011"/>
              <a:gd name="connsiteX91" fmla="*/ 1012960 w 1132426"/>
              <a:gd name="connsiteY91" fmla="*/ 215295 h 1181011"/>
              <a:gd name="connsiteX92" fmla="*/ 963184 w 1132426"/>
              <a:gd name="connsiteY92" fmla="*/ 199116 h 1181011"/>
              <a:gd name="connsiteX93" fmla="*/ 963184 w 1132426"/>
              <a:gd name="connsiteY93" fmla="*/ 1052830 h 1181011"/>
              <a:gd name="connsiteX94" fmla="*/ 923362 w 1132426"/>
              <a:gd name="connsiteY94" fmla="*/ 1111320 h 1181011"/>
              <a:gd name="connsiteX95" fmla="*/ 923362 w 1132426"/>
              <a:gd name="connsiteY95" fmla="*/ 1132476 h 1181011"/>
              <a:gd name="connsiteX96" fmla="*/ 876074 w 1132426"/>
              <a:gd name="connsiteY96" fmla="*/ 1181011 h 1181011"/>
              <a:gd name="connsiteX97" fmla="*/ 737942 w 1132426"/>
              <a:gd name="connsiteY97" fmla="*/ 1181011 h 1181011"/>
              <a:gd name="connsiteX98" fmla="*/ 691900 w 1132426"/>
              <a:gd name="connsiteY98" fmla="*/ 1132476 h 1181011"/>
              <a:gd name="connsiteX99" fmla="*/ 691900 w 1132426"/>
              <a:gd name="connsiteY99" fmla="*/ 1116298 h 1181011"/>
              <a:gd name="connsiteX100" fmla="*/ 440526 w 1132426"/>
              <a:gd name="connsiteY100" fmla="*/ 1116298 h 1181011"/>
              <a:gd name="connsiteX101" fmla="*/ 440526 w 1132426"/>
              <a:gd name="connsiteY101" fmla="*/ 1132476 h 1181011"/>
              <a:gd name="connsiteX102" fmla="*/ 394482 w 1132426"/>
              <a:gd name="connsiteY102" fmla="*/ 1181011 h 1181011"/>
              <a:gd name="connsiteX103" fmla="*/ 255106 w 1132426"/>
              <a:gd name="connsiteY103" fmla="*/ 1181011 h 1181011"/>
              <a:gd name="connsiteX104" fmla="*/ 209064 w 1132426"/>
              <a:gd name="connsiteY104" fmla="*/ 1132476 h 1181011"/>
              <a:gd name="connsiteX105" fmla="*/ 209064 w 1132426"/>
              <a:gd name="connsiteY105" fmla="*/ 1111320 h 1181011"/>
              <a:gd name="connsiteX106" fmla="*/ 167998 w 1132426"/>
              <a:gd name="connsiteY106" fmla="*/ 1052830 h 1181011"/>
              <a:gd name="connsiteX107" fmla="*/ 167998 w 1132426"/>
              <a:gd name="connsiteY107" fmla="*/ 199116 h 1181011"/>
              <a:gd name="connsiteX108" fmla="*/ 118220 w 1132426"/>
              <a:gd name="connsiteY108" fmla="*/ 215295 h 1181011"/>
              <a:gd name="connsiteX109" fmla="*/ 78398 w 1132426"/>
              <a:gd name="connsiteY109" fmla="*/ 270052 h 1181011"/>
              <a:gd name="connsiteX110" fmla="*/ 78398 w 1132426"/>
              <a:gd name="connsiteY110" fmla="*/ 281252 h 1181011"/>
              <a:gd name="connsiteX111" fmla="*/ 82132 w 1132426"/>
              <a:gd name="connsiteY111" fmla="*/ 281252 h 1181011"/>
              <a:gd name="connsiteX112" fmla="*/ 119464 w 1132426"/>
              <a:gd name="connsiteY112" fmla="*/ 317342 h 1181011"/>
              <a:gd name="connsiteX113" fmla="*/ 119464 w 1132426"/>
              <a:gd name="connsiteY113" fmla="*/ 557527 h 1181011"/>
              <a:gd name="connsiteX114" fmla="*/ 82132 w 1132426"/>
              <a:gd name="connsiteY114" fmla="*/ 594861 h 1181011"/>
              <a:gd name="connsiteX115" fmla="*/ 65954 w 1132426"/>
              <a:gd name="connsiteY115" fmla="*/ 594861 h 1181011"/>
              <a:gd name="connsiteX116" fmla="*/ 0 w 1132426"/>
              <a:gd name="connsiteY116" fmla="*/ 527659 h 1181011"/>
              <a:gd name="connsiteX117" fmla="*/ 0 w 1132426"/>
              <a:gd name="connsiteY117" fmla="*/ 348454 h 1181011"/>
              <a:gd name="connsiteX118" fmla="*/ 47288 w 1132426"/>
              <a:gd name="connsiteY118" fmla="*/ 284986 h 1181011"/>
              <a:gd name="connsiteX119" fmla="*/ 47288 w 1132426"/>
              <a:gd name="connsiteY119" fmla="*/ 270052 h 1181011"/>
              <a:gd name="connsiteX120" fmla="*/ 109510 w 1132426"/>
              <a:gd name="connsiteY120" fmla="*/ 185427 h 1181011"/>
              <a:gd name="connsiteX121" fmla="*/ 140620 w 1132426"/>
              <a:gd name="connsiteY121" fmla="*/ 174227 h 1181011"/>
              <a:gd name="connsiteX122" fmla="*/ 128176 w 1132426"/>
              <a:gd name="connsiteY122" fmla="*/ 141870 h 1181011"/>
              <a:gd name="connsiteX123" fmla="*/ 128176 w 1132426"/>
              <a:gd name="connsiteY123" fmla="*/ 87113 h 1181011"/>
              <a:gd name="connsiteX124" fmla="*/ 215286 w 1132426"/>
              <a:gd name="connsiteY124" fmla="*/ 0 h 118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32426" h="1181011">
                <a:moveTo>
                  <a:pt x="721766" y="1116298"/>
                </a:moveTo>
                <a:lnTo>
                  <a:pt x="721766" y="1132476"/>
                </a:lnTo>
                <a:cubicBezTo>
                  <a:pt x="721766" y="1142432"/>
                  <a:pt x="729232" y="1148654"/>
                  <a:pt x="737942" y="1148654"/>
                </a:cubicBezTo>
                <a:lnTo>
                  <a:pt x="876074" y="1148654"/>
                </a:lnTo>
                <a:cubicBezTo>
                  <a:pt x="884784" y="1148654"/>
                  <a:pt x="892252" y="1142432"/>
                  <a:pt x="892252" y="1132476"/>
                </a:cubicBezTo>
                <a:lnTo>
                  <a:pt x="892252" y="1116298"/>
                </a:lnTo>
                <a:close/>
                <a:moveTo>
                  <a:pt x="240174" y="1116298"/>
                </a:moveTo>
                <a:lnTo>
                  <a:pt x="240174" y="1132476"/>
                </a:lnTo>
                <a:cubicBezTo>
                  <a:pt x="240174" y="1142432"/>
                  <a:pt x="246396" y="1148654"/>
                  <a:pt x="255106" y="1148654"/>
                </a:cubicBezTo>
                <a:lnTo>
                  <a:pt x="394482" y="1148654"/>
                </a:lnTo>
                <a:cubicBezTo>
                  <a:pt x="403194" y="1148654"/>
                  <a:pt x="409416" y="1142432"/>
                  <a:pt x="409416" y="1132476"/>
                </a:cubicBezTo>
                <a:lnTo>
                  <a:pt x="409416" y="1116298"/>
                </a:lnTo>
                <a:close/>
                <a:moveTo>
                  <a:pt x="199108" y="995584"/>
                </a:moveTo>
                <a:lnTo>
                  <a:pt x="199108" y="1052830"/>
                </a:lnTo>
                <a:cubicBezTo>
                  <a:pt x="199108" y="1070252"/>
                  <a:pt x="214040" y="1085186"/>
                  <a:pt x="231462" y="1085186"/>
                </a:cubicBezTo>
                <a:lnTo>
                  <a:pt x="440526" y="1085186"/>
                </a:lnTo>
                <a:lnTo>
                  <a:pt x="691900" y="1085186"/>
                </a:lnTo>
                <a:lnTo>
                  <a:pt x="900962" y="1085186"/>
                </a:lnTo>
                <a:cubicBezTo>
                  <a:pt x="918384" y="1085186"/>
                  <a:pt x="932072" y="1070252"/>
                  <a:pt x="932072" y="1052830"/>
                </a:cubicBezTo>
                <a:lnTo>
                  <a:pt x="932072" y="995584"/>
                </a:lnTo>
                <a:close/>
                <a:moveTo>
                  <a:pt x="747344" y="804781"/>
                </a:moveTo>
                <a:lnTo>
                  <a:pt x="867204" y="804781"/>
                </a:lnTo>
                <a:cubicBezTo>
                  <a:pt x="875854" y="804781"/>
                  <a:pt x="883266" y="811957"/>
                  <a:pt x="883266" y="819133"/>
                </a:cubicBezTo>
                <a:cubicBezTo>
                  <a:pt x="883266" y="827504"/>
                  <a:pt x="875854" y="834680"/>
                  <a:pt x="867204" y="834680"/>
                </a:cubicBezTo>
                <a:lnTo>
                  <a:pt x="747344" y="834680"/>
                </a:lnTo>
                <a:cubicBezTo>
                  <a:pt x="738694" y="834680"/>
                  <a:pt x="731280" y="827504"/>
                  <a:pt x="731280" y="819133"/>
                </a:cubicBezTo>
                <a:cubicBezTo>
                  <a:pt x="731280" y="811957"/>
                  <a:pt x="738694" y="804781"/>
                  <a:pt x="747344" y="804781"/>
                </a:cubicBezTo>
                <a:close/>
                <a:moveTo>
                  <a:pt x="263984" y="804781"/>
                </a:moveTo>
                <a:lnTo>
                  <a:pt x="385072" y="804781"/>
                </a:lnTo>
                <a:cubicBezTo>
                  <a:pt x="392486" y="804781"/>
                  <a:pt x="399898" y="811957"/>
                  <a:pt x="399898" y="819133"/>
                </a:cubicBezTo>
                <a:cubicBezTo>
                  <a:pt x="399898" y="827504"/>
                  <a:pt x="392486" y="834680"/>
                  <a:pt x="385072" y="834680"/>
                </a:cubicBezTo>
                <a:lnTo>
                  <a:pt x="263984" y="834680"/>
                </a:lnTo>
                <a:cubicBezTo>
                  <a:pt x="256572" y="834680"/>
                  <a:pt x="249158" y="827504"/>
                  <a:pt x="249158" y="819133"/>
                </a:cubicBezTo>
                <a:cubicBezTo>
                  <a:pt x="249158" y="811957"/>
                  <a:pt x="256572" y="804781"/>
                  <a:pt x="263984" y="804781"/>
                </a:cubicBezTo>
                <a:close/>
                <a:moveTo>
                  <a:pt x="570256" y="694420"/>
                </a:moveTo>
                <a:cubicBezTo>
                  <a:pt x="447992" y="694420"/>
                  <a:pt x="324172" y="706864"/>
                  <a:pt x="199108" y="731754"/>
                </a:cubicBezTo>
                <a:lnTo>
                  <a:pt x="199108" y="964472"/>
                </a:lnTo>
                <a:lnTo>
                  <a:pt x="932072" y="964472"/>
                </a:lnTo>
                <a:lnTo>
                  <a:pt x="932072" y="731754"/>
                </a:lnTo>
                <a:cubicBezTo>
                  <a:pt x="813230" y="706864"/>
                  <a:pt x="692522" y="694420"/>
                  <a:pt x="570256" y="694420"/>
                </a:cubicBezTo>
                <a:close/>
                <a:moveTo>
                  <a:pt x="1049048" y="312364"/>
                </a:moveTo>
                <a:cubicBezTo>
                  <a:pt x="1045316" y="312364"/>
                  <a:pt x="1044070" y="314853"/>
                  <a:pt x="1044070" y="317342"/>
                </a:cubicBezTo>
                <a:lnTo>
                  <a:pt x="1044070" y="557527"/>
                </a:lnTo>
                <a:cubicBezTo>
                  <a:pt x="1044070" y="561260"/>
                  <a:pt x="1045316" y="562504"/>
                  <a:pt x="1049048" y="562504"/>
                </a:cubicBezTo>
                <a:lnTo>
                  <a:pt x="1065226" y="562504"/>
                </a:lnTo>
                <a:cubicBezTo>
                  <a:pt x="1085136" y="562504"/>
                  <a:pt x="1100070" y="546326"/>
                  <a:pt x="1100070" y="527659"/>
                </a:cubicBezTo>
                <a:lnTo>
                  <a:pt x="1100070" y="348454"/>
                </a:lnTo>
                <a:cubicBezTo>
                  <a:pt x="1100070" y="328542"/>
                  <a:pt x="1085136" y="312364"/>
                  <a:pt x="1065226" y="312364"/>
                </a:cubicBezTo>
                <a:close/>
                <a:moveTo>
                  <a:pt x="65954" y="312364"/>
                </a:moveTo>
                <a:cubicBezTo>
                  <a:pt x="47288" y="312364"/>
                  <a:pt x="31110" y="328542"/>
                  <a:pt x="31110" y="348454"/>
                </a:cubicBezTo>
                <a:lnTo>
                  <a:pt x="31110" y="527659"/>
                </a:lnTo>
                <a:cubicBezTo>
                  <a:pt x="31110" y="546326"/>
                  <a:pt x="47288" y="562504"/>
                  <a:pt x="65954" y="562504"/>
                </a:cubicBezTo>
                <a:lnTo>
                  <a:pt x="82132" y="562504"/>
                </a:lnTo>
                <a:cubicBezTo>
                  <a:pt x="85866" y="562504"/>
                  <a:pt x="87110" y="561260"/>
                  <a:pt x="87110" y="557527"/>
                </a:cubicBezTo>
                <a:lnTo>
                  <a:pt x="87110" y="317342"/>
                </a:lnTo>
                <a:cubicBezTo>
                  <a:pt x="87110" y="314853"/>
                  <a:pt x="85866" y="312364"/>
                  <a:pt x="82132" y="312364"/>
                </a:cubicBezTo>
                <a:close/>
                <a:moveTo>
                  <a:pt x="581146" y="191650"/>
                </a:moveTo>
                <a:lnTo>
                  <a:pt x="581146" y="663307"/>
                </a:lnTo>
                <a:cubicBezTo>
                  <a:pt x="700610" y="664552"/>
                  <a:pt x="816342" y="675752"/>
                  <a:pt x="932072" y="700642"/>
                </a:cubicBezTo>
                <a:lnTo>
                  <a:pt x="932072" y="191650"/>
                </a:lnTo>
                <a:close/>
                <a:moveTo>
                  <a:pt x="199108" y="191650"/>
                </a:moveTo>
                <a:lnTo>
                  <a:pt x="199108" y="700642"/>
                </a:lnTo>
                <a:cubicBezTo>
                  <a:pt x="317328" y="676997"/>
                  <a:pt x="434304" y="665796"/>
                  <a:pt x="550034" y="663307"/>
                </a:cubicBezTo>
                <a:lnTo>
                  <a:pt x="550034" y="191650"/>
                </a:lnTo>
                <a:close/>
                <a:moveTo>
                  <a:pt x="215286" y="31112"/>
                </a:moveTo>
                <a:cubicBezTo>
                  <a:pt x="185420" y="31112"/>
                  <a:pt x="159286" y="56001"/>
                  <a:pt x="159286" y="87113"/>
                </a:cubicBezTo>
                <a:lnTo>
                  <a:pt x="159286" y="141870"/>
                </a:lnTo>
                <a:cubicBezTo>
                  <a:pt x="159286" y="151826"/>
                  <a:pt x="167998" y="160538"/>
                  <a:pt x="177952" y="160538"/>
                </a:cubicBezTo>
                <a:lnTo>
                  <a:pt x="184174" y="160538"/>
                </a:lnTo>
                <a:lnTo>
                  <a:pt x="948250" y="160538"/>
                </a:lnTo>
                <a:lnTo>
                  <a:pt x="953228" y="160538"/>
                </a:lnTo>
                <a:cubicBezTo>
                  <a:pt x="963184" y="160538"/>
                  <a:pt x="971894" y="151826"/>
                  <a:pt x="971894" y="141870"/>
                </a:cubicBezTo>
                <a:lnTo>
                  <a:pt x="971894" y="87113"/>
                </a:lnTo>
                <a:cubicBezTo>
                  <a:pt x="971894" y="56001"/>
                  <a:pt x="947006" y="31112"/>
                  <a:pt x="915896" y="31112"/>
                </a:cubicBezTo>
                <a:close/>
                <a:moveTo>
                  <a:pt x="215286" y="0"/>
                </a:moveTo>
                <a:lnTo>
                  <a:pt x="915896" y="0"/>
                </a:lnTo>
                <a:cubicBezTo>
                  <a:pt x="964428" y="0"/>
                  <a:pt x="1003006" y="39823"/>
                  <a:pt x="1003006" y="87113"/>
                </a:cubicBezTo>
                <a:lnTo>
                  <a:pt x="1003006" y="141870"/>
                </a:lnTo>
                <a:cubicBezTo>
                  <a:pt x="1003006" y="155560"/>
                  <a:pt x="999272" y="166760"/>
                  <a:pt x="990560" y="175471"/>
                </a:cubicBezTo>
                <a:lnTo>
                  <a:pt x="1021672" y="185427"/>
                </a:lnTo>
                <a:cubicBezTo>
                  <a:pt x="1059004" y="196628"/>
                  <a:pt x="1083892" y="231473"/>
                  <a:pt x="1083892" y="270052"/>
                </a:cubicBezTo>
                <a:lnTo>
                  <a:pt x="1083892" y="284986"/>
                </a:lnTo>
                <a:cubicBezTo>
                  <a:pt x="1111270" y="292452"/>
                  <a:pt x="1132426" y="317342"/>
                  <a:pt x="1132426" y="348454"/>
                </a:cubicBezTo>
                <a:lnTo>
                  <a:pt x="1132426" y="527659"/>
                </a:lnTo>
                <a:cubicBezTo>
                  <a:pt x="1132426" y="563749"/>
                  <a:pt x="1101314" y="594861"/>
                  <a:pt x="1065226" y="594861"/>
                </a:cubicBezTo>
                <a:lnTo>
                  <a:pt x="1049048" y="594861"/>
                </a:lnTo>
                <a:cubicBezTo>
                  <a:pt x="1027894" y="594861"/>
                  <a:pt x="1012960" y="577438"/>
                  <a:pt x="1012960" y="557527"/>
                </a:cubicBezTo>
                <a:lnTo>
                  <a:pt x="1012960" y="317342"/>
                </a:lnTo>
                <a:cubicBezTo>
                  <a:pt x="1012960" y="297430"/>
                  <a:pt x="1027894" y="281252"/>
                  <a:pt x="1049048" y="281252"/>
                </a:cubicBezTo>
                <a:lnTo>
                  <a:pt x="1052782" y="281252"/>
                </a:lnTo>
                <a:lnTo>
                  <a:pt x="1052782" y="270052"/>
                </a:lnTo>
                <a:cubicBezTo>
                  <a:pt x="1052782" y="245162"/>
                  <a:pt x="1036604" y="222762"/>
                  <a:pt x="1012960" y="215295"/>
                </a:cubicBezTo>
                <a:lnTo>
                  <a:pt x="963184" y="199116"/>
                </a:lnTo>
                <a:lnTo>
                  <a:pt x="963184" y="1052830"/>
                </a:lnTo>
                <a:cubicBezTo>
                  <a:pt x="963184" y="1080208"/>
                  <a:pt x="947006" y="1102609"/>
                  <a:pt x="923362" y="1111320"/>
                </a:cubicBezTo>
                <a:lnTo>
                  <a:pt x="923362" y="1132476"/>
                </a:lnTo>
                <a:cubicBezTo>
                  <a:pt x="923362" y="1158610"/>
                  <a:pt x="902206" y="1181011"/>
                  <a:pt x="876074" y="1181011"/>
                </a:cubicBezTo>
                <a:lnTo>
                  <a:pt x="737942" y="1181011"/>
                </a:lnTo>
                <a:cubicBezTo>
                  <a:pt x="711810" y="1181011"/>
                  <a:pt x="691900" y="1158610"/>
                  <a:pt x="691900" y="1132476"/>
                </a:cubicBezTo>
                <a:lnTo>
                  <a:pt x="691900" y="1116298"/>
                </a:lnTo>
                <a:lnTo>
                  <a:pt x="440526" y="1116298"/>
                </a:lnTo>
                <a:lnTo>
                  <a:pt x="440526" y="1132476"/>
                </a:lnTo>
                <a:cubicBezTo>
                  <a:pt x="440526" y="1158610"/>
                  <a:pt x="420614" y="1181011"/>
                  <a:pt x="394482" y="1181011"/>
                </a:cubicBezTo>
                <a:lnTo>
                  <a:pt x="255106" y="1181011"/>
                </a:lnTo>
                <a:cubicBezTo>
                  <a:pt x="228974" y="1181011"/>
                  <a:pt x="209064" y="1158610"/>
                  <a:pt x="209064" y="1132476"/>
                </a:cubicBezTo>
                <a:lnTo>
                  <a:pt x="209064" y="1111320"/>
                </a:lnTo>
                <a:cubicBezTo>
                  <a:pt x="185420" y="1102609"/>
                  <a:pt x="167998" y="1080208"/>
                  <a:pt x="167998" y="1052830"/>
                </a:cubicBezTo>
                <a:lnTo>
                  <a:pt x="167998" y="199116"/>
                </a:lnTo>
                <a:lnTo>
                  <a:pt x="118220" y="215295"/>
                </a:lnTo>
                <a:cubicBezTo>
                  <a:pt x="94576" y="222762"/>
                  <a:pt x="78398" y="245162"/>
                  <a:pt x="78398" y="270052"/>
                </a:cubicBezTo>
                <a:lnTo>
                  <a:pt x="78398" y="281252"/>
                </a:lnTo>
                <a:lnTo>
                  <a:pt x="82132" y="281252"/>
                </a:lnTo>
                <a:cubicBezTo>
                  <a:pt x="102042" y="281252"/>
                  <a:pt x="119464" y="297430"/>
                  <a:pt x="119464" y="317342"/>
                </a:cubicBezTo>
                <a:lnTo>
                  <a:pt x="119464" y="557527"/>
                </a:lnTo>
                <a:cubicBezTo>
                  <a:pt x="119464" y="577438"/>
                  <a:pt x="102042" y="594861"/>
                  <a:pt x="82132" y="594861"/>
                </a:cubicBezTo>
                <a:lnTo>
                  <a:pt x="65954" y="594861"/>
                </a:lnTo>
                <a:cubicBezTo>
                  <a:pt x="28622" y="594861"/>
                  <a:pt x="0" y="563749"/>
                  <a:pt x="0" y="527659"/>
                </a:cubicBezTo>
                <a:lnTo>
                  <a:pt x="0" y="348454"/>
                </a:lnTo>
                <a:cubicBezTo>
                  <a:pt x="0" y="317342"/>
                  <a:pt x="19910" y="292452"/>
                  <a:pt x="47288" y="284986"/>
                </a:cubicBezTo>
                <a:lnTo>
                  <a:pt x="47288" y="270052"/>
                </a:lnTo>
                <a:cubicBezTo>
                  <a:pt x="47288" y="231473"/>
                  <a:pt x="72176" y="196628"/>
                  <a:pt x="109510" y="185427"/>
                </a:cubicBezTo>
                <a:lnTo>
                  <a:pt x="140620" y="174227"/>
                </a:lnTo>
                <a:cubicBezTo>
                  <a:pt x="133154" y="166760"/>
                  <a:pt x="128176" y="155560"/>
                  <a:pt x="128176" y="141870"/>
                </a:cubicBezTo>
                <a:lnTo>
                  <a:pt x="128176" y="87113"/>
                </a:lnTo>
                <a:cubicBezTo>
                  <a:pt x="128176" y="39823"/>
                  <a:pt x="167998" y="0"/>
                  <a:pt x="215286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905B5E39-A6C9-4A86-8D9A-D198AD4C661E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71872441-40D6-4866-B99E-F5BCF1A41E8D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4B232CC-FF2F-408B-9CC3-8C80377E1E88}"/>
              </a:ext>
            </a:extLst>
          </p:cNvPr>
          <p:cNvSpPr txBox="1"/>
          <p:nvPr/>
        </p:nvSpPr>
        <p:spPr>
          <a:xfrm>
            <a:off x="14364935" y="4375279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B62A14-197E-4BA2-9CDB-03CC3C22625A}"/>
              </a:ext>
            </a:extLst>
          </p:cNvPr>
          <p:cNvSpPr txBox="1"/>
          <p:nvPr/>
        </p:nvSpPr>
        <p:spPr>
          <a:xfrm>
            <a:off x="14364935" y="503621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882CF4A-D2F3-4ABC-994E-269A2EC7B804}"/>
              </a:ext>
            </a:extLst>
          </p:cNvPr>
          <p:cNvSpPr txBox="1"/>
          <p:nvPr/>
        </p:nvSpPr>
        <p:spPr>
          <a:xfrm>
            <a:off x="14364935" y="7240431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83E5F6-E0B5-499B-B33F-66D9590FEF13}"/>
              </a:ext>
            </a:extLst>
          </p:cNvPr>
          <p:cNvSpPr txBox="1"/>
          <p:nvPr/>
        </p:nvSpPr>
        <p:spPr>
          <a:xfrm>
            <a:off x="14364935" y="7901362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B4DBBC-AB0A-4CC8-AB9D-78CF6DCB8EC0}"/>
              </a:ext>
            </a:extLst>
          </p:cNvPr>
          <p:cNvSpPr txBox="1"/>
          <p:nvPr/>
        </p:nvSpPr>
        <p:spPr>
          <a:xfrm>
            <a:off x="14364935" y="1010939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69F5648-7223-475B-BE00-307076512D81}"/>
              </a:ext>
            </a:extLst>
          </p:cNvPr>
          <p:cNvSpPr txBox="1"/>
          <p:nvPr/>
        </p:nvSpPr>
        <p:spPr>
          <a:xfrm>
            <a:off x="14364935" y="1077603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51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3CC3C6-A616-498F-A0FD-AD1538A3C750}"/>
              </a:ext>
            </a:extLst>
          </p:cNvPr>
          <p:cNvGrpSpPr/>
          <p:nvPr/>
        </p:nvGrpSpPr>
        <p:grpSpPr>
          <a:xfrm>
            <a:off x="2248655" y="3276349"/>
            <a:ext cx="8842630" cy="9676063"/>
            <a:chOff x="2248655" y="3276349"/>
            <a:chExt cx="8842630" cy="967606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CDEC06-65A2-458E-B70B-963929A373ED}"/>
                </a:ext>
              </a:extLst>
            </p:cNvPr>
            <p:cNvSpPr/>
            <p:nvPr/>
          </p:nvSpPr>
          <p:spPr>
            <a:xfrm>
              <a:off x="2248655" y="3276349"/>
              <a:ext cx="8842630" cy="96760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9" h="7768">
                  <a:moveTo>
                    <a:pt x="7099" y="7768"/>
                  </a:moveTo>
                  <a:lnTo>
                    <a:pt x="0" y="7768"/>
                  </a:lnTo>
                  <a:lnTo>
                    <a:pt x="0" y="0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rgbClr val="F2EEE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C2813E-CCC3-47A1-9696-EAE138705FD4}"/>
                </a:ext>
              </a:extLst>
            </p:cNvPr>
            <p:cNvSpPr/>
            <p:nvPr/>
          </p:nvSpPr>
          <p:spPr>
            <a:xfrm>
              <a:off x="2713339" y="3667528"/>
              <a:ext cx="7883370" cy="788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9" h="6328">
                  <a:moveTo>
                    <a:pt x="6329" y="6328"/>
                  </a:moveTo>
                  <a:lnTo>
                    <a:pt x="0" y="6328"/>
                  </a:lnTo>
                  <a:lnTo>
                    <a:pt x="0" y="0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B76880-7225-4F7F-BFB2-3B80B0E4E550}"/>
                </a:ext>
              </a:extLst>
            </p:cNvPr>
            <p:cNvSpPr/>
            <p:nvPr/>
          </p:nvSpPr>
          <p:spPr>
            <a:xfrm>
              <a:off x="6915395" y="3927895"/>
              <a:ext cx="1646937" cy="164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3" h="1323">
                  <a:moveTo>
                    <a:pt x="1323" y="661"/>
                  </a:moveTo>
                  <a:cubicBezTo>
                    <a:pt x="1323" y="1027"/>
                    <a:pt x="1027" y="1323"/>
                    <a:pt x="661" y="1323"/>
                  </a:cubicBezTo>
                  <a:cubicBezTo>
                    <a:pt x="296" y="1323"/>
                    <a:pt x="0" y="1027"/>
                    <a:pt x="0" y="661"/>
                  </a:cubicBezTo>
                  <a:cubicBezTo>
                    <a:pt x="0" y="296"/>
                    <a:pt x="296" y="0"/>
                    <a:pt x="661" y="0"/>
                  </a:cubicBezTo>
                  <a:cubicBezTo>
                    <a:pt x="1027" y="0"/>
                    <a:pt x="1323" y="296"/>
                    <a:pt x="1323" y="66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36AE036-EDFD-44F1-9421-D76D4F4AEBD0}"/>
                </a:ext>
              </a:extLst>
            </p:cNvPr>
            <p:cNvSpPr/>
            <p:nvPr/>
          </p:nvSpPr>
          <p:spPr>
            <a:xfrm>
              <a:off x="7204418" y="4215676"/>
              <a:ext cx="1068889" cy="107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860">
                  <a:moveTo>
                    <a:pt x="859" y="430"/>
                  </a:moveTo>
                  <a:cubicBezTo>
                    <a:pt x="859" y="668"/>
                    <a:pt x="667" y="860"/>
                    <a:pt x="429" y="860"/>
                  </a:cubicBezTo>
                  <a:cubicBezTo>
                    <a:pt x="193" y="860"/>
                    <a:pt x="0" y="668"/>
                    <a:pt x="0" y="430"/>
                  </a:cubicBezTo>
                  <a:cubicBezTo>
                    <a:pt x="0" y="193"/>
                    <a:pt x="193" y="0"/>
                    <a:pt x="429" y="0"/>
                  </a:cubicBezTo>
                  <a:cubicBezTo>
                    <a:pt x="667" y="0"/>
                    <a:pt x="859" y="193"/>
                    <a:pt x="859" y="43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15762B5-F4DA-4E47-8695-384651A4F707}"/>
                </a:ext>
              </a:extLst>
            </p:cNvPr>
            <p:cNvSpPr/>
            <p:nvPr/>
          </p:nvSpPr>
          <p:spPr>
            <a:xfrm>
              <a:off x="2713339" y="6215172"/>
              <a:ext cx="6934077" cy="53357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7" h="4284">
                  <a:moveTo>
                    <a:pt x="4868" y="3730"/>
                  </a:moveTo>
                  <a:cubicBezTo>
                    <a:pt x="3374" y="3195"/>
                    <a:pt x="4582" y="2702"/>
                    <a:pt x="3597" y="2248"/>
                  </a:cubicBezTo>
                  <a:cubicBezTo>
                    <a:pt x="2556" y="1767"/>
                    <a:pt x="2944" y="1540"/>
                    <a:pt x="3576" y="1201"/>
                  </a:cubicBezTo>
                  <a:cubicBezTo>
                    <a:pt x="4207" y="861"/>
                    <a:pt x="2755" y="774"/>
                    <a:pt x="3537" y="549"/>
                  </a:cubicBezTo>
                  <a:cubicBezTo>
                    <a:pt x="4176" y="365"/>
                    <a:pt x="3980" y="0"/>
                    <a:pt x="3980" y="0"/>
                  </a:cubicBezTo>
                  <a:lnTo>
                    <a:pt x="3879" y="0"/>
                  </a:lnTo>
                  <a:cubicBezTo>
                    <a:pt x="3879" y="0"/>
                    <a:pt x="4011" y="233"/>
                    <a:pt x="3496" y="376"/>
                  </a:cubicBezTo>
                  <a:cubicBezTo>
                    <a:pt x="3138" y="475"/>
                    <a:pt x="2509" y="618"/>
                    <a:pt x="2759" y="726"/>
                  </a:cubicBezTo>
                  <a:cubicBezTo>
                    <a:pt x="3030" y="842"/>
                    <a:pt x="2767" y="1150"/>
                    <a:pt x="2323" y="1376"/>
                  </a:cubicBezTo>
                  <a:cubicBezTo>
                    <a:pt x="1880" y="1601"/>
                    <a:pt x="745" y="1879"/>
                    <a:pt x="1414" y="2346"/>
                  </a:cubicBezTo>
                  <a:cubicBezTo>
                    <a:pt x="1956" y="2724"/>
                    <a:pt x="551" y="3042"/>
                    <a:pt x="0" y="3149"/>
                  </a:cubicBezTo>
                  <a:lnTo>
                    <a:pt x="0" y="4284"/>
                  </a:lnTo>
                  <a:lnTo>
                    <a:pt x="5565" y="4284"/>
                  </a:lnTo>
                  <a:cubicBezTo>
                    <a:pt x="5586" y="4114"/>
                    <a:pt x="5410" y="3925"/>
                    <a:pt x="4868" y="3730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C44215-4B29-4204-9406-0FD65D8392C9}"/>
                </a:ext>
              </a:extLst>
            </p:cNvPr>
            <p:cNvSpPr/>
            <p:nvPr/>
          </p:nvSpPr>
          <p:spPr>
            <a:xfrm>
              <a:off x="2713339" y="6166586"/>
              <a:ext cx="3571685" cy="1772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8" h="1424">
                  <a:moveTo>
                    <a:pt x="2700" y="948"/>
                  </a:moveTo>
                  <a:cubicBezTo>
                    <a:pt x="2700" y="948"/>
                    <a:pt x="2581" y="846"/>
                    <a:pt x="2453" y="788"/>
                  </a:cubicBezTo>
                  <a:cubicBezTo>
                    <a:pt x="2368" y="749"/>
                    <a:pt x="2387" y="951"/>
                    <a:pt x="2387" y="951"/>
                  </a:cubicBezTo>
                  <a:cubicBezTo>
                    <a:pt x="2387" y="951"/>
                    <a:pt x="2242" y="771"/>
                    <a:pt x="2093" y="707"/>
                  </a:cubicBezTo>
                  <a:cubicBezTo>
                    <a:pt x="1896" y="623"/>
                    <a:pt x="1917" y="932"/>
                    <a:pt x="1917" y="932"/>
                  </a:cubicBezTo>
                  <a:cubicBezTo>
                    <a:pt x="1808" y="692"/>
                    <a:pt x="1436" y="767"/>
                    <a:pt x="1436" y="767"/>
                  </a:cubicBezTo>
                  <a:cubicBezTo>
                    <a:pt x="1436" y="767"/>
                    <a:pt x="1635" y="669"/>
                    <a:pt x="1537" y="455"/>
                  </a:cubicBezTo>
                  <a:cubicBezTo>
                    <a:pt x="1427" y="214"/>
                    <a:pt x="1079" y="-7"/>
                    <a:pt x="838" y="0"/>
                  </a:cubicBezTo>
                  <a:cubicBezTo>
                    <a:pt x="598" y="8"/>
                    <a:pt x="797" y="406"/>
                    <a:pt x="797" y="406"/>
                  </a:cubicBezTo>
                  <a:cubicBezTo>
                    <a:pt x="635" y="369"/>
                    <a:pt x="556" y="564"/>
                    <a:pt x="556" y="564"/>
                  </a:cubicBezTo>
                  <a:cubicBezTo>
                    <a:pt x="542" y="380"/>
                    <a:pt x="342" y="376"/>
                    <a:pt x="342" y="376"/>
                  </a:cubicBezTo>
                  <a:cubicBezTo>
                    <a:pt x="272" y="181"/>
                    <a:pt x="103" y="137"/>
                    <a:pt x="0" y="133"/>
                  </a:cubicBezTo>
                  <a:lnTo>
                    <a:pt x="0" y="613"/>
                  </a:lnTo>
                  <a:cubicBezTo>
                    <a:pt x="174" y="617"/>
                    <a:pt x="564" y="696"/>
                    <a:pt x="575" y="1323"/>
                  </a:cubicBezTo>
                  <a:cubicBezTo>
                    <a:pt x="575" y="1323"/>
                    <a:pt x="872" y="745"/>
                    <a:pt x="1116" y="1323"/>
                  </a:cubicBezTo>
                  <a:cubicBezTo>
                    <a:pt x="1116" y="1323"/>
                    <a:pt x="1594" y="1132"/>
                    <a:pt x="1710" y="1365"/>
                  </a:cubicBezTo>
                  <a:cubicBezTo>
                    <a:pt x="1710" y="1365"/>
                    <a:pt x="2070" y="1151"/>
                    <a:pt x="2303" y="1424"/>
                  </a:cubicBezTo>
                  <a:cubicBezTo>
                    <a:pt x="2310" y="1420"/>
                    <a:pt x="2316" y="1417"/>
                    <a:pt x="2323" y="1414"/>
                  </a:cubicBezTo>
                  <a:cubicBezTo>
                    <a:pt x="2649" y="1248"/>
                    <a:pt x="2878" y="1037"/>
                    <a:pt x="2868" y="891"/>
                  </a:cubicBezTo>
                  <a:cubicBezTo>
                    <a:pt x="2679" y="779"/>
                    <a:pt x="2700" y="948"/>
                    <a:pt x="2700" y="948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345AFE6-1751-4363-9816-08190BA9071C}"/>
                </a:ext>
              </a:extLst>
            </p:cNvPr>
            <p:cNvSpPr/>
            <p:nvPr/>
          </p:nvSpPr>
          <p:spPr>
            <a:xfrm>
              <a:off x="2713339" y="6930252"/>
              <a:ext cx="2867809" cy="32054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3" h="2574">
                  <a:moveTo>
                    <a:pt x="1710" y="752"/>
                  </a:moveTo>
                  <a:cubicBezTo>
                    <a:pt x="1594" y="519"/>
                    <a:pt x="1116" y="710"/>
                    <a:pt x="1116" y="710"/>
                  </a:cubicBezTo>
                  <a:cubicBezTo>
                    <a:pt x="872" y="132"/>
                    <a:pt x="575" y="710"/>
                    <a:pt x="575" y="710"/>
                  </a:cubicBezTo>
                  <a:cubicBezTo>
                    <a:pt x="564" y="83"/>
                    <a:pt x="174" y="4"/>
                    <a:pt x="0" y="0"/>
                  </a:cubicBezTo>
                  <a:lnTo>
                    <a:pt x="0" y="2574"/>
                  </a:lnTo>
                  <a:cubicBezTo>
                    <a:pt x="551" y="2467"/>
                    <a:pt x="1956" y="2149"/>
                    <a:pt x="1413" y="1771"/>
                  </a:cubicBezTo>
                  <a:cubicBezTo>
                    <a:pt x="754" y="1311"/>
                    <a:pt x="1847" y="1034"/>
                    <a:pt x="2303" y="811"/>
                  </a:cubicBezTo>
                  <a:cubicBezTo>
                    <a:pt x="2070" y="538"/>
                    <a:pt x="1710" y="752"/>
                    <a:pt x="1710" y="752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AAAFD5-4AE5-4E83-88F8-E4E3768D2ED9}"/>
                </a:ext>
              </a:extLst>
            </p:cNvPr>
            <p:cNvSpPr/>
            <p:nvPr/>
          </p:nvSpPr>
          <p:spPr>
            <a:xfrm>
              <a:off x="2713339" y="5502579"/>
              <a:ext cx="4365254" cy="1847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5" h="1484">
                  <a:moveTo>
                    <a:pt x="2823" y="908"/>
                  </a:moveTo>
                  <a:cubicBezTo>
                    <a:pt x="2667" y="770"/>
                    <a:pt x="2477" y="1093"/>
                    <a:pt x="2477" y="1093"/>
                  </a:cubicBezTo>
                  <a:cubicBezTo>
                    <a:pt x="2477" y="1093"/>
                    <a:pt x="2471" y="1114"/>
                    <a:pt x="2351" y="945"/>
                  </a:cubicBezTo>
                  <a:cubicBezTo>
                    <a:pt x="2231" y="776"/>
                    <a:pt x="1991" y="985"/>
                    <a:pt x="1991" y="985"/>
                  </a:cubicBezTo>
                  <a:cubicBezTo>
                    <a:pt x="1991" y="985"/>
                    <a:pt x="2001" y="829"/>
                    <a:pt x="1915" y="702"/>
                  </a:cubicBezTo>
                  <a:cubicBezTo>
                    <a:pt x="1829" y="574"/>
                    <a:pt x="1594" y="709"/>
                    <a:pt x="1594" y="709"/>
                  </a:cubicBezTo>
                  <a:cubicBezTo>
                    <a:pt x="1594" y="709"/>
                    <a:pt x="1374" y="396"/>
                    <a:pt x="1052" y="86"/>
                  </a:cubicBezTo>
                  <a:cubicBezTo>
                    <a:pt x="731" y="-224"/>
                    <a:pt x="340" y="408"/>
                    <a:pt x="340" y="408"/>
                  </a:cubicBezTo>
                  <a:cubicBezTo>
                    <a:pt x="309" y="260"/>
                    <a:pt x="104" y="251"/>
                    <a:pt x="0" y="259"/>
                  </a:cubicBezTo>
                  <a:lnTo>
                    <a:pt x="0" y="667"/>
                  </a:lnTo>
                  <a:cubicBezTo>
                    <a:pt x="103" y="671"/>
                    <a:pt x="272" y="715"/>
                    <a:pt x="342" y="909"/>
                  </a:cubicBezTo>
                  <a:cubicBezTo>
                    <a:pt x="342" y="909"/>
                    <a:pt x="542" y="913"/>
                    <a:pt x="556" y="1097"/>
                  </a:cubicBezTo>
                  <a:cubicBezTo>
                    <a:pt x="556" y="1097"/>
                    <a:pt x="635" y="902"/>
                    <a:pt x="797" y="939"/>
                  </a:cubicBezTo>
                  <a:cubicBezTo>
                    <a:pt x="797" y="939"/>
                    <a:pt x="598" y="542"/>
                    <a:pt x="838" y="534"/>
                  </a:cubicBezTo>
                  <a:cubicBezTo>
                    <a:pt x="1079" y="527"/>
                    <a:pt x="1427" y="748"/>
                    <a:pt x="1537" y="988"/>
                  </a:cubicBezTo>
                  <a:cubicBezTo>
                    <a:pt x="1635" y="1202"/>
                    <a:pt x="1436" y="1300"/>
                    <a:pt x="1436" y="1300"/>
                  </a:cubicBezTo>
                  <a:cubicBezTo>
                    <a:pt x="1436" y="1300"/>
                    <a:pt x="1808" y="1225"/>
                    <a:pt x="1917" y="1465"/>
                  </a:cubicBezTo>
                  <a:cubicBezTo>
                    <a:pt x="1917" y="1465"/>
                    <a:pt x="1896" y="1156"/>
                    <a:pt x="2093" y="1240"/>
                  </a:cubicBezTo>
                  <a:cubicBezTo>
                    <a:pt x="2242" y="1304"/>
                    <a:pt x="2387" y="1484"/>
                    <a:pt x="2387" y="1484"/>
                  </a:cubicBezTo>
                  <a:cubicBezTo>
                    <a:pt x="2387" y="1484"/>
                    <a:pt x="2368" y="1282"/>
                    <a:pt x="2453" y="1321"/>
                  </a:cubicBezTo>
                  <a:cubicBezTo>
                    <a:pt x="2581" y="1379"/>
                    <a:pt x="2700" y="1481"/>
                    <a:pt x="2700" y="1481"/>
                  </a:cubicBezTo>
                  <a:cubicBezTo>
                    <a:pt x="2700" y="1481"/>
                    <a:pt x="2679" y="1312"/>
                    <a:pt x="2868" y="1424"/>
                  </a:cubicBezTo>
                  <a:cubicBezTo>
                    <a:pt x="2864" y="1371"/>
                    <a:pt x="2830" y="1327"/>
                    <a:pt x="2759" y="1297"/>
                  </a:cubicBezTo>
                  <a:cubicBezTo>
                    <a:pt x="2507" y="1188"/>
                    <a:pt x="3149" y="1044"/>
                    <a:pt x="3505" y="944"/>
                  </a:cubicBezTo>
                  <a:cubicBezTo>
                    <a:pt x="3332" y="931"/>
                    <a:pt x="3189" y="816"/>
                    <a:pt x="3091" y="778"/>
                  </a:cubicBezTo>
                  <a:cubicBezTo>
                    <a:pt x="2947" y="722"/>
                    <a:pt x="2979" y="1045"/>
                    <a:pt x="2823" y="908"/>
                  </a:cubicBezTo>
                  <a:close/>
                </a:path>
              </a:pathLst>
            </a:custGeom>
            <a:solidFill>
              <a:srgbClr val="2AADA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FBAC20F-9D11-4DC5-9084-4E23BB453CEF}"/>
                </a:ext>
              </a:extLst>
            </p:cNvPr>
            <p:cNvSpPr/>
            <p:nvPr/>
          </p:nvSpPr>
          <p:spPr>
            <a:xfrm>
              <a:off x="6656270" y="6334768"/>
              <a:ext cx="3941685" cy="197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5" h="1584">
                  <a:moveTo>
                    <a:pt x="177" y="1546"/>
                  </a:moveTo>
                  <a:cubicBezTo>
                    <a:pt x="177" y="1546"/>
                    <a:pt x="323" y="1490"/>
                    <a:pt x="534" y="1370"/>
                  </a:cubicBezTo>
                  <a:cubicBezTo>
                    <a:pt x="745" y="1250"/>
                    <a:pt x="745" y="1584"/>
                    <a:pt x="745" y="1584"/>
                  </a:cubicBezTo>
                  <a:cubicBezTo>
                    <a:pt x="745" y="1584"/>
                    <a:pt x="808" y="1216"/>
                    <a:pt x="970" y="1212"/>
                  </a:cubicBezTo>
                  <a:cubicBezTo>
                    <a:pt x="1132" y="1208"/>
                    <a:pt x="1244" y="1355"/>
                    <a:pt x="1244" y="1355"/>
                  </a:cubicBezTo>
                  <a:cubicBezTo>
                    <a:pt x="1244" y="1355"/>
                    <a:pt x="1260" y="1133"/>
                    <a:pt x="1553" y="1043"/>
                  </a:cubicBezTo>
                  <a:cubicBezTo>
                    <a:pt x="1845" y="953"/>
                    <a:pt x="1996" y="1269"/>
                    <a:pt x="1996" y="1269"/>
                  </a:cubicBezTo>
                  <a:cubicBezTo>
                    <a:pt x="1996" y="1269"/>
                    <a:pt x="1996" y="870"/>
                    <a:pt x="2436" y="652"/>
                  </a:cubicBezTo>
                  <a:cubicBezTo>
                    <a:pt x="2697" y="523"/>
                    <a:pt x="2979" y="631"/>
                    <a:pt x="3165" y="741"/>
                  </a:cubicBezTo>
                  <a:lnTo>
                    <a:pt x="3165" y="120"/>
                  </a:lnTo>
                  <a:cubicBezTo>
                    <a:pt x="3054" y="33"/>
                    <a:pt x="2838" y="-62"/>
                    <a:pt x="2469" y="54"/>
                  </a:cubicBezTo>
                  <a:cubicBezTo>
                    <a:pt x="2039" y="189"/>
                    <a:pt x="1894" y="466"/>
                    <a:pt x="1848" y="604"/>
                  </a:cubicBezTo>
                  <a:cubicBezTo>
                    <a:pt x="1837" y="652"/>
                    <a:pt x="1831" y="654"/>
                    <a:pt x="1848" y="604"/>
                  </a:cubicBezTo>
                  <a:cubicBezTo>
                    <a:pt x="1875" y="474"/>
                    <a:pt x="1899" y="239"/>
                    <a:pt x="1699" y="272"/>
                  </a:cubicBezTo>
                  <a:cubicBezTo>
                    <a:pt x="1425" y="318"/>
                    <a:pt x="1365" y="457"/>
                    <a:pt x="1365" y="457"/>
                  </a:cubicBezTo>
                  <a:cubicBezTo>
                    <a:pt x="1365" y="457"/>
                    <a:pt x="1513" y="-96"/>
                    <a:pt x="1008" y="381"/>
                  </a:cubicBezTo>
                  <a:cubicBezTo>
                    <a:pt x="802" y="576"/>
                    <a:pt x="556" y="573"/>
                    <a:pt x="677" y="479"/>
                  </a:cubicBezTo>
                  <a:cubicBezTo>
                    <a:pt x="798" y="384"/>
                    <a:pt x="968" y="208"/>
                    <a:pt x="781" y="217"/>
                  </a:cubicBezTo>
                  <a:cubicBezTo>
                    <a:pt x="718" y="303"/>
                    <a:pt x="597" y="389"/>
                    <a:pt x="372" y="454"/>
                  </a:cubicBezTo>
                  <a:cubicBezTo>
                    <a:pt x="-410" y="680"/>
                    <a:pt x="1042" y="767"/>
                    <a:pt x="411" y="1106"/>
                  </a:cubicBezTo>
                  <a:cubicBezTo>
                    <a:pt x="252" y="1191"/>
                    <a:pt x="109" y="1269"/>
                    <a:pt x="0" y="1346"/>
                  </a:cubicBezTo>
                  <a:cubicBezTo>
                    <a:pt x="176" y="1354"/>
                    <a:pt x="177" y="1546"/>
                    <a:pt x="177" y="1546"/>
                  </a:cubicBezTo>
                  <a:close/>
                </a:path>
              </a:pathLst>
            </a:custGeom>
            <a:solidFill>
              <a:srgbClr val="2AADA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439DA1-5224-447F-905B-2EAE51F33865}"/>
                </a:ext>
              </a:extLst>
            </p:cNvPr>
            <p:cNvSpPr/>
            <p:nvPr/>
          </p:nvSpPr>
          <p:spPr>
            <a:xfrm>
              <a:off x="7686540" y="7997899"/>
              <a:ext cx="2911412" cy="3552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8" h="2853">
                  <a:moveTo>
                    <a:pt x="1737" y="12"/>
                  </a:moveTo>
                  <a:cubicBezTo>
                    <a:pt x="1304" y="113"/>
                    <a:pt x="1447" y="430"/>
                    <a:pt x="1447" y="430"/>
                  </a:cubicBezTo>
                  <a:cubicBezTo>
                    <a:pt x="1447" y="430"/>
                    <a:pt x="857" y="-190"/>
                    <a:pt x="631" y="430"/>
                  </a:cubicBezTo>
                  <a:cubicBezTo>
                    <a:pt x="505" y="778"/>
                    <a:pt x="424" y="1345"/>
                    <a:pt x="424" y="1345"/>
                  </a:cubicBezTo>
                  <a:cubicBezTo>
                    <a:pt x="424" y="1345"/>
                    <a:pt x="242" y="895"/>
                    <a:pt x="0" y="1145"/>
                  </a:cubicBezTo>
                  <a:cubicBezTo>
                    <a:pt x="171" y="1506"/>
                    <a:pt x="-266" y="1891"/>
                    <a:pt x="876" y="2300"/>
                  </a:cubicBezTo>
                  <a:cubicBezTo>
                    <a:pt x="1418" y="2495"/>
                    <a:pt x="1594" y="2684"/>
                    <a:pt x="1573" y="2853"/>
                  </a:cubicBezTo>
                  <a:lnTo>
                    <a:pt x="2338" y="2853"/>
                  </a:lnTo>
                  <a:lnTo>
                    <a:pt x="2338" y="292"/>
                  </a:lnTo>
                  <a:cubicBezTo>
                    <a:pt x="2216" y="138"/>
                    <a:pt x="2004" y="-51"/>
                    <a:pt x="1737" y="12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F315EA6-9223-477D-84F7-824240FB66BE}"/>
                </a:ext>
              </a:extLst>
            </p:cNvPr>
            <p:cNvSpPr/>
            <p:nvPr/>
          </p:nvSpPr>
          <p:spPr>
            <a:xfrm>
              <a:off x="6389670" y="7073522"/>
              <a:ext cx="4207039" cy="2599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8" h="2088">
                  <a:moveTo>
                    <a:pt x="2649" y="59"/>
                  </a:moveTo>
                  <a:cubicBezTo>
                    <a:pt x="2209" y="277"/>
                    <a:pt x="2209" y="676"/>
                    <a:pt x="2209" y="676"/>
                  </a:cubicBezTo>
                  <a:cubicBezTo>
                    <a:pt x="2209" y="676"/>
                    <a:pt x="2058" y="360"/>
                    <a:pt x="1766" y="450"/>
                  </a:cubicBezTo>
                  <a:cubicBezTo>
                    <a:pt x="1473" y="540"/>
                    <a:pt x="1457" y="762"/>
                    <a:pt x="1457" y="762"/>
                  </a:cubicBezTo>
                  <a:cubicBezTo>
                    <a:pt x="1457" y="762"/>
                    <a:pt x="1345" y="615"/>
                    <a:pt x="1183" y="619"/>
                  </a:cubicBezTo>
                  <a:cubicBezTo>
                    <a:pt x="1021" y="623"/>
                    <a:pt x="958" y="991"/>
                    <a:pt x="958" y="991"/>
                  </a:cubicBezTo>
                  <a:cubicBezTo>
                    <a:pt x="958" y="991"/>
                    <a:pt x="958" y="657"/>
                    <a:pt x="747" y="777"/>
                  </a:cubicBezTo>
                  <a:cubicBezTo>
                    <a:pt x="536" y="897"/>
                    <a:pt x="390" y="953"/>
                    <a:pt x="390" y="953"/>
                  </a:cubicBezTo>
                  <a:cubicBezTo>
                    <a:pt x="390" y="953"/>
                    <a:pt x="389" y="761"/>
                    <a:pt x="213" y="753"/>
                  </a:cubicBezTo>
                  <a:cubicBezTo>
                    <a:pt x="-113" y="982"/>
                    <a:pt x="-135" y="1200"/>
                    <a:pt x="645" y="1560"/>
                  </a:cubicBezTo>
                  <a:cubicBezTo>
                    <a:pt x="877" y="1667"/>
                    <a:pt x="987" y="1777"/>
                    <a:pt x="1040" y="1888"/>
                  </a:cubicBezTo>
                  <a:cubicBezTo>
                    <a:pt x="1282" y="1638"/>
                    <a:pt x="1464" y="2088"/>
                    <a:pt x="1464" y="2088"/>
                  </a:cubicBezTo>
                  <a:cubicBezTo>
                    <a:pt x="1464" y="2088"/>
                    <a:pt x="1545" y="1521"/>
                    <a:pt x="1671" y="1173"/>
                  </a:cubicBezTo>
                  <a:cubicBezTo>
                    <a:pt x="1897" y="553"/>
                    <a:pt x="2487" y="1173"/>
                    <a:pt x="2487" y="1173"/>
                  </a:cubicBezTo>
                  <a:cubicBezTo>
                    <a:pt x="2487" y="1173"/>
                    <a:pt x="2344" y="856"/>
                    <a:pt x="2777" y="755"/>
                  </a:cubicBezTo>
                  <a:cubicBezTo>
                    <a:pt x="3044" y="692"/>
                    <a:pt x="3256" y="881"/>
                    <a:pt x="3378" y="1035"/>
                  </a:cubicBezTo>
                  <a:lnTo>
                    <a:pt x="3378" y="148"/>
                  </a:lnTo>
                  <a:cubicBezTo>
                    <a:pt x="3192" y="38"/>
                    <a:pt x="2910" y="-70"/>
                    <a:pt x="2649" y="59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798E1E-5059-40E9-8020-E95A9A425B8B}"/>
                </a:ext>
              </a:extLst>
            </p:cNvPr>
            <p:cNvSpPr/>
            <p:nvPr/>
          </p:nvSpPr>
          <p:spPr>
            <a:xfrm>
              <a:off x="5875155" y="4311602"/>
              <a:ext cx="2874042" cy="2695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8" h="2165">
                  <a:moveTo>
                    <a:pt x="2190" y="1072"/>
                  </a:moveTo>
                  <a:cubicBezTo>
                    <a:pt x="2253" y="857"/>
                    <a:pt x="1991" y="629"/>
                    <a:pt x="1918" y="774"/>
                  </a:cubicBezTo>
                  <a:cubicBezTo>
                    <a:pt x="1845" y="919"/>
                    <a:pt x="1702" y="876"/>
                    <a:pt x="1737" y="749"/>
                  </a:cubicBezTo>
                  <a:cubicBezTo>
                    <a:pt x="1771" y="621"/>
                    <a:pt x="1626" y="794"/>
                    <a:pt x="1715" y="461"/>
                  </a:cubicBezTo>
                  <a:cubicBezTo>
                    <a:pt x="1802" y="127"/>
                    <a:pt x="1609" y="65"/>
                    <a:pt x="1459" y="5"/>
                  </a:cubicBezTo>
                  <a:cubicBezTo>
                    <a:pt x="1309" y="-56"/>
                    <a:pt x="1284" y="443"/>
                    <a:pt x="1093" y="388"/>
                  </a:cubicBezTo>
                  <a:cubicBezTo>
                    <a:pt x="902" y="333"/>
                    <a:pt x="845" y="719"/>
                    <a:pt x="690" y="727"/>
                  </a:cubicBezTo>
                  <a:cubicBezTo>
                    <a:pt x="534" y="734"/>
                    <a:pt x="514" y="997"/>
                    <a:pt x="326" y="927"/>
                  </a:cubicBezTo>
                  <a:cubicBezTo>
                    <a:pt x="203" y="881"/>
                    <a:pt x="76" y="1053"/>
                    <a:pt x="0" y="1179"/>
                  </a:cubicBezTo>
                  <a:cubicBezTo>
                    <a:pt x="101" y="1214"/>
                    <a:pt x="231" y="1263"/>
                    <a:pt x="311" y="1363"/>
                  </a:cubicBezTo>
                  <a:cubicBezTo>
                    <a:pt x="477" y="1567"/>
                    <a:pt x="642" y="1353"/>
                    <a:pt x="675" y="1463"/>
                  </a:cubicBezTo>
                  <a:cubicBezTo>
                    <a:pt x="706" y="1567"/>
                    <a:pt x="920" y="1314"/>
                    <a:pt x="1140" y="1840"/>
                  </a:cubicBezTo>
                  <a:cubicBezTo>
                    <a:pt x="1438" y="1701"/>
                    <a:pt x="1341" y="1530"/>
                    <a:pt x="1341" y="1530"/>
                  </a:cubicBezTo>
                  <a:lnTo>
                    <a:pt x="1386" y="1530"/>
                  </a:lnTo>
                  <a:lnTo>
                    <a:pt x="1442" y="1530"/>
                  </a:lnTo>
                  <a:cubicBezTo>
                    <a:pt x="1442" y="1530"/>
                    <a:pt x="1525" y="1683"/>
                    <a:pt x="1408" y="1841"/>
                  </a:cubicBezTo>
                  <a:cubicBezTo>
                    <a:pt x="1595" y="1832"/>
                    <a:pt x="1425" y="2008"/>
                    <a:pt x="1304" y="2103"/>
                  </a:cubicBezTo>
                  <a:cubicBezTo>
                    <a:pt x="1194" y="2188"/>
                    <a:pt x="1387" y="2198"/>
                    <a:pt x="1578" y="2054"/>
                  </a:cubicBezTo>
                  <a:cubicBezTo>
                    <a:pt x="1582" y="1953"/>
                    <a:pt x="1609" y="1692"/>
                    <a:pt x="1765" y="1676"/>
                  </a:cubicBezTo>
                  <a:cubicBezTo>
                    <a:pt x="1957" y="1656"/>
                    <a:pt x="1900" y="1560"/>
                    <a:pt x="1923" y="1490"/>
                  </a:cubicBezTo>
                  <a:cubicBezTo>
                    <a:pt x="1945" y="1420"/>
                    <a:pt x="2218" y="1438"/>
                    <a:pt x="2223" y="1367"/>
                  </a:cubicBezTo>
                  <a:cubicBezTo>
                    <a:pt x="2226" y="1331"/>
                    <a:pt x="2253" y="1224"/>
                    <a:pt x="2308" y="1128"/>
                  </a:cubicBezTo>
                  <a:cubicBezTo>
                    <a:pt x="2219" y="1137"/>
                    <a:pt x="2149" y="1213"/>
                    <a:pt x="2190" y="1072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A02BDF-98AC-4CC7-BD53-6D488591AB32}"/>
                </a:ext>
              </a:extLst>
            </p:cNvPr>
            <p:cNvSpPr/>
            <p:nvPr/>
          </p:nvSpPr>
          <p:spPr>
            <a:xfrm>
              <a:off x="3450848" y="3864363"/>
              <a:ext cx="3843268" cy="2815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6" h="2261">
                  <a:moveTo>
                    <a:pt x="3086" y="2198"/>
                  </a:moveTo>
                  <a:cubicBezTo>
                    <a:pt x="2866" y="1672"/>
                    <a:pt x="2652" y="1925"/>
                    <a:pt x="2621" y="1821"/>
                  </a:cubicBezTo>
                  <a:cubicBezTo>
                    <a:pt x="2588" y="1711"/>
                    <a:pt x="2423" y="1925"/>
                    <a:pt x="2257" y="1721"/>
                  </a:cubicBezTo>
                  <a:cubicBezTo>
                    <a:pt x="2091" y="1516"/>
                    <a:pt x="1713" y="1523"/>
                    <a:pt x="1811" y="1428"/>
                  </a:cubicBezTo>
                  <a:cubicBezTo>
                    <a:pt x="1917" y="1325"/>
                    <a:pt x="1587" y="1191"/>
                    <a:pt x="1531" y="879"/>
                  </a:cubicBezTo>
                  <a:cubicBezTo>
                    <a:pt x="1471" y="548"/>
                    <a:pt x="1566" y="300"/>
                    <a:pt x="1551" y="176"/>
                  </a:cubicBezTo>
                  <a:cubicBezTo>
                    <a:pt x="1532" y="24"/>
                    <a:pt x="1222" y="-158"/>
                    <a:pt x="1081" y="246"/>
                  </a:cubicBezTo>
                  <a:cubicBezTo>
                    <a:pt x="1011" y="447"/>
                    <a:pt x="923" y="471"/>
                    <a:pt x="741" y="451"/>
                  </a:cubicBezTo>
                  <a:cubicBezTo>
                    <a:pt x="559" y="431"/>
                    <a:pt x="538" y="683"/>
                    <a:pt x="493" y="755"/>
                  </a:cubicBezTo>
                  <a:cubicBezTo>
                    <a:pt x="447" y="826"/>
                    <a:pt x="213" y="804"/>
                    <a:pt x="160" y="832"/>
                  </a:cubicBezTo>
                  <a:cubicBezTo>
                    <a:pt x="145" y="840"/>
                    <a:pt x="82" y="917"/>
                    <a:pt x="0" y="1021"/>
                  </a:cubicBezTo>
                  <a:cubicBezTo>
                    <a:pt x="177" y="932"/>
                    <a:pt x="544" y="799"/>
                    <a:pt x="691" y="1141"/>
                  </a:cubicBezTo>
                  <a:cubicBezTo>
                    <a:pt x="889" y="1598"/>
                    <a:pt x="850" y="1283"/>
                    <a:pt x="920" y="1081"/>
                  </a:cubicBezTo>
                  <a:cubicBezTo>
                    <a:pt x="967" y="944"/>
                    <a:pt x="1038" y="992"/>
                    <a:pt x="1448" y="1778"/>
                  </a:cubicBezTo>
                  <a:cubicBezTo>
                    <a:pt x="1568" y="2009"/>
                    <a:pt x="1734" y="2170"/>
                    <a:pt x="1646" y="1886"/>
                  </a:cubicBezTo>
                  <a:cubicBezTo>
                    <a:pt x="1558" y="1603"/>
                    <a:pt x="1744" y="1914"/>
                    <a:pt x="2082" y="1983"/>
                  </a:cubicBezTo>
                  <a:cubicBezTo>
                    <a:pt x="2294" y="2026"/>
                    <a:pt x="2376" y="1777"/>
                    <a:pt x="2797" y="2237"/>
                  </a:cubicBezTo>
                  <a:cubicBezTo>
                    <a:pt x="2835" y="2249"/>
                    <a:pt x="2873" y="2257"/>
                    <a:pt x="2913" y="2261"/>
                  </a:cubicBezTo>
                  <a:cubicBezTo>
                    <a:pt x="2982" y="2241"/>
                    <a:pt x="3039" y="2220"/>
                    <a:pt x="3086" y="2198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340458-B684-4C08-BD97-D5229F55C8D0}"/>
                </a:ext>
              </a:extLst>
            </p:cNvPr>
            <p:cNvSpPr/>
            <p:nvPr/>
          </p:nvSpPr>
          <p:spPr>
            <a:xfrm>
              <a:off x="2921383" y="5010491"/>
              <a:ext cx="4012695" cy="1856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2" h="1491">
                  <a:moveTo>
                    <a:pt x="2507" y="1064"/>
                  </a:moveTo>
                  <a:cubicBezTo>
                    <a:pt x="2169" y="995"/>
                    <a:pt x="1983" y="684"/>
                    <a:pt x="2071" y="967"/>
                  </a:cubicBezTo>
                  <a:cubicBezTo>
                    <a:pt x="2159" y="1251"/>
                    <a:pt x="1993" y="1090"/>
                    <a:pt x="1873" y="859"/>
                  </a:cubicBezTo>
                  <a:cubicBezTo>
                    <a:pt x="1463" y="73"/>
                    <a:pt x="1392" y="25"/>
                    <a:pt x="1345" y="162"/>
                  </a:cubicBezTo>
                  <a:cubicBezTo>
                    <a:pt x="1275" y="364"/>
                    <a:pt x="1314" y="679"/>
                    <a:pt x="1116" y="222"/>
                  </a:cubicBezTo>
                  <a:cubicBezTo>
                    <a:pt x="969" y="-120"/>
                    <a:pt x="602" y="13"/>
                    <a:pt x="425" y="102"/>
                  </a:cubicBezTo>
                  <a:cubicBezTo>
                    <a:pt x="290" y="276"/>
                    <a:pt x="104" y="525"/>
                    <a:pt x="0" y="664"/>
                  </a:cubicBezTo>
                  <a:cubicBezTo>
                    <a:pt x="80" y="681"/>
                    <a:pt x="156" y="720"/>
                    <a:pt x="173" y="805"/>
                  </a:cubicBezTo>
                  <a:cubicBezTo>
                    <a:pt x="173" y="805"/>
                    <a:pt x="564" y="172"/>
                    <a:pt x="885" y="482"/>
                  </a:cubicBezTo>
                  <a:cubicBezTo>
                    <a:pt x="1207" y="792"/>
                    <a:pt x="1427" y="1106"/>
                    <a:pt x="1427" y="1106"/>
                  </a:cubicBezTo>
                  <a:cubicBezTo>
                    <a:pt x="1427" y="1106"/>
                    <a:pt x="1662" y="970"/>
                    <a:pt x="1748" y="1098"/>
                  </a:cubicBezTo>
                  <a:cubicBezTo>
                    <a:pt x="1834" y="1226"/>
                    <a:pt x="1824" y="1382"/>
                    <a:pt x="1824" y="1382"/>
                  </a:cubicBezTo>
                  <a:cubicBezTo>
                    <a:pt x="1824" y="1382"/>
                    <a:pt x="2064" y="1173"/>
                    <a:pt x="2184" y="1342"/>
                  </a:cubicBezTo>
                  <a:cubicBezTo>
                    <a:pt x="2305" y="1511"/>
                    <a:pt x="2310" y="1491"/>
                    <a:pt x="2310" y="1491"/>
                  </a:cubicBezTo>
                  <a:cubicBezTo>
                    <a:pt x="2310" y="1491"/>
                    <a:pt x="2500" y="1168"/>
                    <a:pt x="2656" y="1305"/>
                  </a:cubicBezTo>
                  <a:cubicBezTo>
                    <a:pt x="2812" y="1442"/>
                    <a:pt x="2780" y="1119"/>
                    <a:pt x="2925" y="1175"/>
                  </a:cubicBezTo>
                  <a:cubicBezTo>
                    <a:pt x="2999" y="1204"/>
                    <a:pt x="3101" y="1279"/>
                    <a:pt x="3222" y="1318"/>
                  </a:cubicBezTo>
                  <a:cubicBezTo>
                    <a:pt x="2801" y="858"/>
                    <a:pt x="2719" y="1107"/>
                    <a:pt x="2507" y="1064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7831833-70C3-41C3-A30E-4A563F89CCD2}"/>
                </a:ext>
              </a:extLst>
            </p:cNvPr>
            <p:cNvSpPr/>
            <p:nvPr/>
          </p:nvSpPr>
          <p:spPr>
            <a:xfrm>
              <a:off x="4700377" y="4112275"/>
              <a:ext cx="404882" cy="13417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1078">
                  <a:moveTo>
                    <a:pt x="183" y="192"/>
                  </a:moveTo>
                  <a:cubicBezTo>
                    <a:pt x="183" y="192"/>
                    <a:pt x="-50" y="513"/>
                    <a:pt x="10" y="613"/>
                  </a:cubicBezTo>
                  <a:cubicBezTo>
                    <a:pt x="71" y="713"/>
                    <a:pt x="312" y="1174"/>
                    <a:pt x="312" y="1060"/>
                  </a:cubicBezTo>
                  <a:cubicBezTo>
                    <a:pt x="312" y="946"/>
                    <a:pt x="170" y="795"/>
                    <a:pt x="194" y="485"/>
                  </a:cubicBezTo>
                  <a:cubicBezTo>
                    <a:pt x="215" y="227"/>
                    <a:pt x="488" y="-276"/>
                    <a:pt x="183" y="192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E5DC6CD-EC4E-47BE-8F4B-21056AE4B275}"/>
                </a:ext>
              </a:extLst>
            </p:cNvPr>
            <p:cNvSpPr/>
            <p:nvPr/>
          </p:nvSpPr>
          <p:spPr>
            <a:xfrm>
              <a:off x="7555732" y="4537090"/>
              <a:ext cx="366263" cy="72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583">
                  <a:moveTo>
                    <a:pt x="189" y="14"/>
                  </a:moveTo>
                  <a:cubicBezTo>
                    <a:pt x="124" y="-22"/>
                    <a:pt x="42" y="12"/>
                    <a:pt x="23" y="84"/>
                  </a:cubicBezTo>
                  <a:cubicBezTo>
                    <a:pt x="-1" y="173"/>
                    <a:pt x="-18" y="276"/>
                    <a:pt x="31" y="287"/>
                  </a:cubicBezTo>
                  <a:cubicBezTo>
                    <a:pt x="118" y="306"/>
                    <a:pt x="-61" y="619"/>
                    <a:pt x="64" y="579"/>
                  </a:cubicBezTo>
                  <a:cubicBezTo>
                    <a:pt x="190" y="539"/>
                    <a:pt x="361" y="126"/>
                    <a:pt x="267" y="61"/>
                  </a:cubicBezTo>
                  <a:cubicBezTo>
                    <a:pt x="241" y="43"/>
                    <a:pt x="214" y="27"/>
                    <a:pt x="189" y="14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FD5CC3-6022-4249-923B-003D523597C7}"/>
                </a:ext>
              </a:extLst>
            </p:cNvPr>
            <p:cNvSpPr/>
            <p:nvPr/>
          </p:nvSpPr>
          <p:spPr>
            <a:xfrm>
              <a:off x="7976809" y="5378000"/>
              <a:ext cx="510775" cy="64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517">
                  <a:moveTo>
                    <a:pt x="386" y="285"/>
                  </a:moveTo>
                  <a:cubicBezTo>
                    <a:pt x="386" y="285"/>
                    <a:pt x="458" y="24"/>
                    <a:pt x="358" y="2"/>
                  </a:cubicBezTo>
                  <a:cubicBezTo>
                    <a:pt x="258" y="-22"/>
                    <a:pt x="397" y="215"/>
                    <a:pt x="145" y="135"/>
                  </a:cubicBezTo>
                  <a:cubicBezTo>
                    <a:pt x="-106" y="54"/>
                    <a:pt x="29" y="186"/>
                    <a:pt x="103" y="417"/>
                  </a:cubicBezTo>
                  <a:cubicBezTo>
                    <a:pt x="150" y="566"/>
                    <a:pt x="285" y="571"/>
                    <a:pt x="386" y="285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D82533-95E4-4720-9B81-F2C8E483796C}"/>
                </a:ext>
              </a:extLst>
            </p:cNvPr>
            <p:cNvSpPr/>
            <p:nvPr/>
          </p:nvSpPr>
          <p:spPr>
            <a:xfrm>
              <a:off x="7841018" y="4122242"/>
              <a:ext cx="2756937" cy="27457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4" h="2205">
                  <a:moveTo>
                    <a:pt x="507" y="1862"/>
                  </a:moveTo>
                  <a:cubicBezTo>
                    <a:pt x="620" y="1902"/>
                    <a:pt x="879" y="2017"/>
                    <a:pt x="838" y="1872"/>
                  </a:cubicBezTo>
                  <a:cubicBezTo>
                    <a:pt x="798" y="1726"/>
                    <a:pt x="790" y="1634"/>
                    <a:pt x="911" y="1438"/>
                  </a:cubicBezTo>
                  <a:cubicBezTo>
                    <a:pt x="1031" y="1243"/>
                    <a:pt x="1171" y="1418"/>
                    <a:pt x="1304" y="1413"/>
                  </a:cubicBezTo>
                  <a:cubicBezTo>
                    <a:pt x="1437" y="1408"/>
                    <a:pt x="1257" y="849"/>
                    <a:pt x="1379" y="837"/>
                  </a:cubicBezTo>
                  <a:cubicBezTo>
                    <a:pt x="1502" y="824"/>
                    <a:pt x="1557" y="461"/>
                    <a:pt x="1695" y="742"/>
                  </a:cubicBezTo>
                  <a:cubicBezTo>
                    <a:pt x="1778" y="911"/>
                    <a:pt x="2028" y="1418"/>
                    <a:pt x="2214" y="1796"/>
                  </a:cubicBezTo>
                  <a:lnTo>
                    <a:pt x="2214" y="1143"/>
                  </a:lnTo>
                  <a:cubicBezTo>
                    <a:pt x="2115" y="911"/>
                    <a:pt x="2080" y="811"/>
                    <a:pt x="1986" y="817"/>
                  </a:cubicBezTo>
                  <a:cubicBezTo>
                    <a:pt x="1873" y="824"/>
                    <a:pt x="1788" y="607"/>
                    <a:pt x="1728" y="517"/>
                  </a:cubicBezTo>
                  <a:cubicBezTo>
                    <a:pt x="1667" y="426"/>
                    <a:pt x="1464" y="217"/>
                    <a:pt x="1464" y="217"/>
                  </a:cubicBezTo>
                  <a:cubicBezTo>
                    <a:pt x="1071" y="-185"/>
                    <a:pt x="1057" y="57"/>
                    <a:pt x="1125" y="256"/>
                  </a:cubicBezTo>
                  <a:cubicBezTo>
                    <a:pt x="1180" y="419"/>
                    <a:pt x="1240" y="454"/>
                    <a:pt x="1167" y="511"/>
                  </a:cubicBezTo>
                  <a:cubicBezTo>
                    <a:pt x="934" y="694"/>
                    <a:pt x="1174" y="1105"/>
                    <a:pt x="961" y="1107"/>
                  </a:cubicBezTo>
                  <a:cubicBezTo>
                    <a:pt x="748" y="1109"/>
                    <a:pt x="650" y="1449"/>
                    <a:pt x="645" y="1518"/>
                  </a:cubicBezTo>
                  <a:cubicBezTo>
                    <a:pt x="640" y="1589"/>
                    <a:pt x="367" y="1571"/>
                    <a:pt x="345" y="1641"/>
                  </a:cubicBezTo>
                  <a:cubicBezTo>
                    <a:pt x="322" y="1711"/>
                    <a:pt x="379" y="1807"/>
                    <a:pt x="187" y="1827"/>
                  </a:cubicBezTo>
                  <a:cubicBezTo>
                    <a:pt x="31" y="1843"/>
                    <a:pt x="4" y="2104"/>
                    <a:pt x="0" y="2205"/>
                  </a:cubicBezTo>
                  <a:cubicBezTo>
                    <a:pt x="19" y="2190"/>
                    <a:pt x="38" y="2173"/>
                    <a:pt x="57" y="2156"/>
                  </a:cubicBezTo>
                  <a:cubicBezTo>
                    <a:pt x="151" y="2067"/>
                    <a:pt x="222" y="2014"/>
                    <a:pt x="276" y="1986"/>
                  </a:cubicBezTo>
                  <a:cubicBezTo>
                    <a:pt x="361" y="1910"/>
                    <a:pt x="455" y="1843"/>
                    <a:pt x="507" y="1862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BC71FE9-E7B0-47C5-B1C3-D106490D9DCD}"/>
                </a:ext>
              </a:extLst>
            </p:cNvPr>
            <p:cNvSpPr/>
            <p:nvPr/>
          </p:nvSpPr>
          <p:spPr>
            <a:xfrm>
              <a:off x="8184856" y="4914565"/>
              <a:ext cx="2413095" cy="21701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8" h="1743">
                  <a:moveTo>
                    <a:pt x="1419" y="106"/>
                  </a:moveTo>
                  <a:cubicBezTo>
                    <a:pt x="1281" y="-175"/>
                    <a:pt x="1226" y="188"/>
                    <a:pt x="1103" y="201"/>
                  </a:cubicBezTo>
                  <a:cubicBezTo>
                    <a:pt x="981" y="213"/>
                    <a:pt x="1161" y="772"/>
                    <a:pt x="1028" y="777"/>
                  </a:cubicBezTo>
                  <a:cubicBezTo>
                    <a:pt x="895" y="783"/>
                    <a:pt x="755" y="607"/>
                    <a:pt x="635" y="802"/>
                  </a:cubicBezTo>
                  <a:cubicBezTo>
                    <a:pt x="514" y="998"/>
                    <a:pt x="522" y="1090"/>
                    <a:pt x="562" y="1236"/>
                  </a:cubicBezTo>
                  <a:cubicBezTo>
                    <a:pt x="603" y="1381"/>
                    <a:pt x="344" y="1266"/>
                    <a:pt x="231" y="1226"/>
                  </a:cubicBezTo>
                  <a:cubicBezTo>
                    <a:pt x="179" y="1207"/>
                    <a:pt x="85" y="1274"/>
                    <a:pt x="0" y="1350"/>
                  </a:cubicBezTo>
                  <a:cubicBezTo>
                    <a:pt x="236" y="1230"/>
                    <a:pt x="138" y="1596"/>
                    <a:pt x="138" y="1596"/>
                  </a:cubicBezTo>
                  <a:cubicBezTo>
                    <a:pt x="138" y="1596"/>
                    <a:pt x="198" y="1457"/>
                    <a:pt x="472" y="1411"/>
                  </a:cubicBezTo>
                  <a:cubicBezTo>
                    <a:pt x="672" y="1378"/>
                    <a:pt x="648" y="1613"/>
                    <a:pt x="621" y="1743"/>
                  </a:cubicBezTo>
                  <a:cubicBezTo>
                    <a:pt x="667" y="1605"/>
                    <a:pt x="812" y="1328"/>
                    <a:pt x="1242" y="1193"/>
                  </a:cubicBezTo>
                  <a:cubicBezTo>
                    <a:pt x="1611" y="1077"/>
                    <a:pt x="1827" y="1172"/>
                    <a:pt x="1938" y="1259"/>
                  </a:cubicBezTo>
                  <a:lnTo>
                    <a:pt x="1938" y="1160"/>
                  </a:lnTo>
                  <a:cubicBezTo>
                    <a:pt x="1752" y="782"/>
                    <a:pt x="1502" y="275"/>
                    <a:pt x="1419" y="106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672CED-FA80-4DEB-8909-BFFDF61C4433}"/>
                </a:ext>
              </a:extLst>
            </p:cNvPr>
            <p:cNvSpPr/>
            <p:nvPr/>
          </p:nvSpPr>
          <p:spPr>
            <a:xfrm>
              <a:off x="9516604" y="4488504"/>
              <a:ext cx="206801" cy="47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380">
                  <a:moveTo>
                    <a:pt x="63" y="5"/>
                  </a:moveTo>
                  <a:cubicBezTo>
                    <a:pt x="49" y="-3"/>
                    <a:pt x="32" y="-2"/>
                    <a:pt x="20" y="9"/>
                  </a:cubicBezTo>
                  <a:cubicBezTo>
                    <a:pt x="2" y="27"/>
                    <a:pt x="-13" y="64"/>
                    <a:pt x="30" y="135"/>
                  </a:cubicBezTo>
                  <a:cubicBezTo>
                    <a:pt x="100" y="251"/>
                    <a:pt x="-49" y="366"/>
                    <a:pt x="17" y="379"/>
                  </a:cubicBezTo>
                  <a:cubicBezTo>
                    <a:pt x="82" y="392"/>
                    <a:pt x="290" y="146"/>
                    <a:pt x="63" y="5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BE173F6-A4B3-4017-B855-C2ED126B42F6}"/>
                </a:ext>
              </a:extLst>
            </p:cNvPr>
            <p:cNvSpPr/>
            <p:nvPr/>
          </p:nvSpPr>
          <p:spPr>
            <a:xfrm>
              <a:off x="3825831" y="7105913"/>
              <a:ext cx="505791" cy="7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7" h="595">
                  <a:moveTo>
                    <a:pt x="329" y="0"/>
                  </a:moveTo>
                  <a:cubicBezTo>
                    <a:pt x="227" y="-6"/>
                    <a:pt x="-151" y="109"/>
                    <a:pt x="66" y="372"/>
                  </a:cubicBezTo>
                  <a:cubicBezTo>
                    <a:pt x="77" y="384"/>
                    <a:pt x="89" y="398"/>
                    <a:pt x="104" y="413"/>
                  </a:cubicBezTo>
                  <a:lnTo>
                    <a:pt x="104" y="595"/>
                  </a:lnTo>
                  <a:lnTo>
                    <a:pt x="258" y="595"/>
                  </a:lnTo>
                  <a:lnTo>
                    <a:pt x="258" y="496"/>
                  </a:lnTo>
                  <a:cubicBezTo>
                    <a:pt x="275" y="497"/>
                    <a:pt x="291" y="495"/>
                    <a:pt x="309" y="490"/>
                  </a:cubicBezTo>
                  <a:cubicBezTo>
                    <a:pt x="423" y="459"/>
                    <a:pt x="402" y="152"/>
                    <a:pt x="402" y="152"/>
                  </a:cubicBezTo>
                  <a:cubicBezTo>
                    <a:pt x="402" y="152"/>
                    <a:pt x="434" y="7"/>
                    <a:pt x="329" y="0"/>
                  </a:cubicBezTo>
                  <a:close/>
                </a:path>
              </a:pathLst>
            </a:custGeom>
            <a:solidFill>
              <a:srgbClr val="A36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04BE21A-F04C-47E8-8C14-42F36AC30C6E}"/>
                </a:ext>
              </a:extLst>
            </p:cNvPr>
            <p:cNvSpPr/>
            <p:nvPr/>
          </p:nvSpPr>
          <p:spPr>
            <a:xfrm>
              <a:off x="5578660" y="7559381"/>
              <a:ext cx="62290" cy="34682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2785">
                  <a:moveTo>
                    <a:pt x="51" y="2785"/>
                  </a:moveTo>
                  <a:lnTo>
                    <a:pt x="0" y="2785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108B0AC-BA3E-4007-B734-3047C8482E33}"/>
                </a:ext>
              </a:extLst>
            </p:cNvPr>
            <p:cNvSpPr/>
            <p:nvPr/>
          </p:nvSpPr>
          <p:spPr>
            <a:xfrm>
              <a:off x="5394283" y="8090088"/>
              <a:ext cx="351313" cy="28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3" h="233">
                  <a:moveTo>
                    <a:pt x="69" y="94"/>
                  </a:moveTo>
                  <a:lnTo>
                    <a:pt x="88" y="81"/>
                  </a:lnTo>
                  <a:cubicBezTo>
                    <a:pt x="86" y="57"/>
                    <a:pt x="96" y="33"/>
                    <a:pt x="116" y="19"/>
                  </a:cubicBezTo>
                  <a:cubicBezTo>
                    <a:pt x="125" y="12"/>
                    <a:pt x="137" y="6"/>
                    <a:pt x="148" y="3"/>
                  </a:cubicBezTo>
                  <a:lnTo>
                    <a:pt x="148" y="45"/>
                  </a:lnTo>
                  <a:lnTo>
                    <a:pt x="198" y="23"/>
                  </a:lnTo>
                  <a:lnTo>
                    <a:pt x="198" y="5"/>
                  </a:lnTo>
                  <a:cubicBezTo>
                    <a:pt x="198" y="5"/>
                    <a:pt x="231" y="-11"/>
                    <a:pt x="244" y="16"/>
                  </a:cubicBezTo>
                  <a:lnTo>
                    <a:pt x="242" y="43"/>
                  </a:lnTo>
                  <a:cubicBezTo>
                    <a:pt x="242" y="43"/>
                    <a:pt x="265" y="31"/>
                    <a:pt x="268" y="49"/>
                  </a:cubicBezTo>
                  <a:cubicBezTo>
                    <a:pt x="271" y="68"/>
                    <a:pt x="257" y="76"/>
                    <a:pt x="257" y="76"/>
                  </a:cubicBezTo>
                  <a:cubicBezTo>
                    <a:pt x="257" y="76"/>
                    <a:pt x="281" y="65"/>
                    <a:pt x="283" y="86"/>
                  </a:cubicBezTo>
                  <a:cubicBezTo>
                    <a:pt x="284" y="104"/>
                    <a:pt x="271" y="115"/>
                    <a:pt x="271" y="115"/>
                  </a:cubicBezTo>
                  <a:cubicBezTo>
                    <a:pt x="271" y="115"/>
                    <a:pt x="287" y="122"/>
                    <a:pt x="273" y="143"/>
                  </a:cubicBezTo>
                  <a:cubicBezTo>
                    <a:pt x="270" y="148"/>
                    <a:pt x="266" y="154"/>
                    <a:pt x="247" y="169"/>
                  </a:cubicBezTo>
                  <a:cubicBezTo>
                    <a:pt x="220" y="189"/>
                    <a:pt x="185" y="197"/>
                    <a:pt x="152" y="191"/>
                  </a:cubicBezTo>
                  <a:lnTo>
                    <a:pt x="141" y="189"/>
                  </a:lnTo>
                  <a:lnTo>
                    <a:pt x="65" y="23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A367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9ECE788-D7D5-4BDE-98AF-EE4168B59E1B}"/>
                </a:ext>
              </a:extLst>
            </p:cNvPr>
            <p:cNvSpPr/>
            <p:nvPr/>
          </p:nvSpPr>
          <p:spPr>
            <a:xfrm>
              <a:off x="5369367" y="8209684"/>
              <a:ext cx="158216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55">
                  <a:moveTo>
                    <a:pt x="128" y="122"/>
                  </a:moveTo>
                  <a:lnTo>
                    <a:pt x="75" y="155"/>
                  </a:lnTo>
                  <a:lnTo>
                    <a:pt x="0" y="3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AADA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49F12BB-F70F-4EF7-95D0-08E3B0146698}"/>
                </a:ext>
              </a:extLst>
            </p:cNvPr>
            <p:cNvSpPr/>
            <p:nvPr/>
          </p:nvSpPr>
          <p:spPr>
            <a:xfrm>
              <a:off x="3453339" y="7894499"/>
              <a:ext cx="402391" cy="146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1175">
                  <a:moveTo>
                    <a:pt x="69" y="220"/>
                  </a:moveTo>
                  <a:lnTo>
                    <a:pt x="0" y="688"/>
                  </a:lnTo>
                  <a:lnTo>
                    <a:pt x="23" y="1175"/>
                  </a:lnTo>
                  <a:lnTo>
                    <a:pt x="201" y="1175"/>
                  </a:lnTo>
                  <a:lnTo>
                    <a:pt x="324" y="0"/>
                  </a:lnTo>
                  <a:cubicBezTo>
                    <a:pt x="196" y="0"/>
                    <a:pt x="88" y="94"/>
                    <a:pt x="69" y="220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CEFAC4-BD08-4BAD-B217-B91BBABC7FCD}"/>
                </a:ext>
              </a:extLst>
            </p:cNvPr>
            <p:cNvSpPr/>
            <p:nvPr/>
          </p:nvSpPr>
          <p:spPr>
            <a:xfrm>
              <a:off x="3543036" y="7894499"/>
              <a:ext cx="1970843" cy="113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3" h="913">
                  <a:moveTo>
                    <a:pt x="1204" y="377"/>
                  </a:moveTo>
                  <a:lnTo>
                    <a:pt x="1485" y="264"/>
                  </a:lnTo>
                  <a:lnTo>
                    <a:pt x="1583" y="399"/>
                  </a:lnTo>
                  <a:lnTo>
                    <a:pt x="1257" y="620"/>
                  </a:lnTo>
                  <a:cubicBezTo>
                    <a:pt x="1051" y="746"/>
                    <a:pt x="769" y="457"/>
                    <a:pt x="769" y="457"/>
                  </a:cubicBezTo>
                  <a:lnTo>
                    <a:pt x="731" y="913"/>
                  </a:lnTo>
                  <a:lnTo>
                    <a:pt x="0" y="913"/>
                  </a:lnTo>
                  <a:lnTo>
                    <a:pt x="66" y="558"/>
                  </a:lnTo>
                  <a:lnTo>
                    <a:pt x="46" y="254"/>
                  </a:lnTo>
                  <a:cubicBezTo>
                    <a:pt x="37" y="117"/>
                    <a:pt x="114" y="0"/>
                    <a:pt x="252" y="0"/>
                  </a:cubicBezTo>
                  <a:lnTo>
                    <a:pt x="628" y="0"/>
                  </a:lnTo>
                  <a:cubicBezTo>
                    <a:pt x="718" y="0"/>
                    <a:pt x="806" y="33"/>
                    <a:pt x="875" y="92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5EEA9B5-4556-448C-9DA1-CFDB041DD783}"/>
                </a:ext>
              </a:extLst>
            </p:cNvPr>
            <p:cNvSpPr/>
            <p:nvPr/>
          </p:nvSpPr>
          <p:spPr>
            <a:xfrm>
              <a:off x="3884383" y="7791098"/>
              <a:ext cx="330135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83">
                  <a:moveTo>
                    <a:pt x="260" y="83"/>
                  </a:moveTo>
                  <a:lnTo>
                    <a:pt x="6" y="83"/>
                  </a:lnTo>
                  <a:lnTo>
                    <a:pt x="1" y="63"/>
                  </a:lnTo>
                  <a:cubicBezTo>
                    <a:pt x="-6" y="31"/>
                    <a:pt x="18" y="0"/>
                    <a:pt x="51" y="0"/>
                  </a:cubicBezTo>
                  <a:lnTo>
                    <a:pt x="214" y="0"/>
                  </a:lnTo>
                  <a:cubicBezTo>
                    <a:pt x="248" y="0"/>
                    <a:pt x="272" y="31"/>
                    <a:pt x="265" y="63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0E433F5-EBBD-4569-9BE3-2EB0B7C00372}"/>
                </a:ext>
              </a:extLst>
            </p:cNvPr>
            <p:cNvSpPr/>
            <p:nvPr/>
          </p:nvSpPr>
          <p:spPr>
            <a:xfrm>
              <a:off x="3734885" y="7873320"/>
              <a:ext cx="155724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59">
                  <a:moveTo>
                    <a:pt x="126" y="18"/>
                  </a:moveTo>
                  <a:cubicBezTo>
                    <a:pt x="126" y="18"/>
                    <a:pt x="68" y="19"/>
                    <a:pt x="98" y="135"/>
                  </a:cubicBezTo>
                  <a:lnTo>
                    <a:pt x="18" y="159"/>
                  </a:lnTo>
                  <a:cubicBezTo>
                    <a:pt x="18" y="159"/>
                    <a:pt x="-14" y="104"/>
                    <a:pt x="8" y="47"/>
                  </a:cubicBezTo>
                  <a:cubicBezTo>
                    <a:pt x="40" y="-37"/>
                    <a:pt x="126" y="18"/>
                    <a:pt x="126" y="18"/>
                  </a:cubicBezTo>
                  <a:close/>
                </a:path>
              </a:pathLst>
            </a:custGeom>
            <a:solidFill>
              <a:srgbClr val="2AADA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F786F52-B9C6-4233-80AB-6DAC9D3879E7}"/>
                </a:ext>
              </a:extLst>
            </p:cNvPr>
            <p:cNvSpPr/>
            <p:nvPr/>
          </p:nvSpPr>
          <p:spPr>
            <a:xfrm>
              <a:off x="4208289" y="7879549"/>
              <a:ext cx="122088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161">
                  <a:moveTo>
                    <a:pt x="0" y="13"/>
                  </a:moveTo>
                  <a:cubicBezTo>
                    <a:pt x="0" y="13"/>
                    <a:pt x="47" y="43"/>
                    <a:pt x="6" y="121"/>
                  </a:cubicBezTo>
                  <a:lnTo>
                    <a:pt x="83" y="161"/>
                  </a:lnTo>
                  <a:cubicBezTo>
                    <a:pt x="83" y="161"/>
                    <a:pt x="118" y="61"/>
                    <a:pt x="85" y="17"/>
                  </a:cubicBezTo>
                  <a:cubicBezTo>
                    <a:pt x="59" y="-18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2AADA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AA57DC1-4AD2-4DD3-BFA4-28D891CE2D9A}"/>
                </a:ext>
              </a:extLst>
            </p:cNvPr>
            <p:cNvSpPr/>
            <p:nvPr/>
          </p:nvSpPr>
          <p:spPr>
            <a:xfrm>
              <a:off x="3787211" y="7068539"/>
              <a:ext cx="597980" cy="64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1" h="517">
                  <a:moveTo>
                    <a:pt x="477" y="136"/>
                  </a:moveTo>
                  <a:cubicBezTo>
                    <a:pt x="459" y="161"/>
                    <a:pt x="433" y="183"/>
                    <a:pt x="433" y="183"/>
                  </a:cubicBezTo>
                  <a:lnTo>
                    <a:pt x="400" y="174"/>
                  </a:lnTo>
                  <a:cubicBezTo>
                    <a:pt x="391" y="233"/>
                    <a:pt x="369" y="324"/>
                    <a:pt x="361" y="271"/>
                  </a:cubicBezTo>
                  <a:cubicBezTo>
                    <a:pt x="352" y="221"/>
                    <a:pt x="310" y="214"/>
                    <a:pt x="301" y="280"/>
                  </a:cubicBezTo>
                  <a:cubicBezTo>
                    <a:pt x="292" y="345"/>
                    <a:pt x="353" y="319"/>
                    <a:pt x="355" y="346"/>
                  </a:cubicBezTo>
                  <a:cubicBezTo>
                    <a:pt x="357" y="373"/>
                    <a:pt x="328" y="381"/>
                    <a:pt x="328" y="381"/>
                  </a:cubicBezTo>
                  <a:cubicBezTo>
                    <a:pt x="328" y="381"/>
                    <a:pt x="323" y="472"/>
                    <a:pt x="323" y="491"/>
                  </a:cubicBezTo>
                  <a:cubicBezTo>
                    <a:pt x="322" y="511"/>
                    <a:pt x="264" y="520"/>
                    <a:pt x="192" y="516"/>
                  </a:cubicBezTo>
                  <a:cubicBezTo>
                    <a:pt x="92" y="511"/>
                    <a:pt x="108" y="425"/>
                    <a:pt x="108" y="425"/>
                  </a:cubicBezTo>
                  <a:cubicBezTo>
                    <a:pt x="108" y="425"/>
                    <a:pt x="1" y="386"/>
                    <a:pt x="0" y="263"/>
                  </a:cubicBezTo>
                  <a:cubicBezTo>
                    <a:pt x="-3" y="100"/>
                    <a:pt x="293" y="-26"/>
                    <a:pt x="397" y="5"/>
                  </a:cubicBezTo>
                  <a:cubicBezTo>
                    <a:pt x="503" y="37"/>
                    <a:pt x="450" y="90"/>
                    <a:pt x="450" y="90"/>
                  </a:cubicBezTo>
                  <a:cubicBezTo>
                    <a:pt x="450" y="90"/>
                    <a:pt x="494" y="113"/>
                    <a:pt x="477" y="13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69E2E79-6CBF-4F23-B8AC-EB13C42AC51F}"/>
                </a:ext>
              </a:extLst>
            </p:cNvPr>
            <p:cNvSpPr/>
            <p:nvPr/>
          </p:nvSpPr>
          <p:spPr>
            <a:xfrm>
              <a:off x="3490713" y="9031906"/>
              <a:ext cx="1098788" cy="1750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3" h="1406">
                  <a:moveTo>
                    <a:pt x="98" y="0"/>
                  </a:moveTo>
                  <a:lnTo>
                    <a:pt x="0" y="1406"/>
                  </a:lnTo>
                  <a:lnTo>
                    <a:pt x="347" y="1406"/>
                  </a:lnTo>
                  <a:lnTo>
                    <a:pt x="447" y="238"/>
                  </a:lnTo>
                  <a:lnTo>
                    <a:pt x="558" y="902"/>
                  </a:lnTo>
                  <a:lnTo>
                    <a:pt x="501" y="1406"/>
                  </a:lnTo>
                  <a:lnTo>
                    <a:pt x="822" y="1406"/>
                  </a:lnTo>
                  <a:lnTo>
                    <a:pt x="883" y="887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BC720A-E512-430E-BFE8-F881F64EAB58}"/>
                </a:ext>
              </a:extLst>
            </p:cNvPr>
            <p:cNvSpPr/>
            <p:nvPr/>
          </p:nvSpPr>
          <p:spPr>
            <a:xfrm>
              <a:off x="3576669" y="10783489"/>
              <a:ext cx="651549" cy="24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197">
                  <a:moveTo>
                    <a:pt x="524" y="197"/>
                  </a:moveTo>
                  <a:lnTo>
                    <a:pt x="124" y="197"/>
                  </a:lnTo>
                  <a:lnTo>
                    <a:pt x="106" y="141"/>
                  </a:lnTo>
                  <a:lnTo>
                    <a:pt x="83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381" y="78"/>
                  </a:lnTo>
                  <a:lnTo>
                    <a:pt x="432" y="78"/>
                  </a:lnTo>
                  <a:cubicBezTo>
                    <a:pt x="483" y="78"/>
                    <a:pt x="524" y="123"/>
                    <a:pt x="524" y="178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7BEB8F-C105-4F8C-B829-F53D83C1DC1D}"/>
                </a:ext>
              </a:extLst>
            </p:cNvPr>
            <p:cNvSpPr/>
            <p:nvPr/>
          </p:nvSpPr>
          <p:spPr>
            <a:xfrm>
              <a:off x="3709969" y="7977967"/>
              <a:ext cx="541919" cy="47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379">
                  <a:moveTo>
                    <a:pt x="219" y="379"/>
                  </a:moveTo>
                  <a:cubicBezTo>
                    <a:pt x="271" y="380"/>
                    <a:pt x="391" y="120"/>
                    <a:pt x="436" y="18"/>
                  </a:cubicBezTo>
                  <a:cubicBezTo>
                    <a:pt x="326" y="-7"/>
                    <a:pt x="104" y="-11"/>
                    <a:pt x="0" y="40"/>
                  </a:cubicBezTo>
                  <a:cubicBezTo>
                    <a:pt x="41" y="126"/>
                    <a:pt x="165" y="378"/>
                    <a:pt x="219" y="379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A1F474-4A84-431D-9B28-5EE0CE80E672}"/>
                </a:ext>
              </a:extLst>
            </p:cNvPr>
            <p:cNvSpPr/>
            <p:nvPr/>
          </p:nvSpPr>
          <p:spPr>
            <a:xfrm>
              <a:off x="3555491" y="7999145"/>
              <a:ext cx="898216" cy="9642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775">
                  <a:moveTo>
                    <a:pt x="638" y="451"/>
                  </a:moveTo>
                  <a:cubicBezTo>
                    <a:pt x="638" y="451"/>
                    <a:pt x="748" y="58"/>
                    <a:pt x="582" y="6"/>
                  </a:cubicBezTo>
                  <a:cubicBezTo>
                    <a:pt x="576" y="5"/>
                    <a:pt x="568" y="2"/>
                    <a:pt x="560" y="0"/>
                  </a:cubicBezTo>
                  <a:cubicBezTo>
                    <a:pt x="515" y="102"/>
                    <a:pt x="395" y="362"/>
                    <a:pt x="343" y="361"/>
                  </a:cubicBezTo>
                  <a:cubicBezTo>
                    <a:pt x="289" y="360"/>
                    <a:pt x="165" y="108"/>
                    <a:pt x="124" y="22"/>
                  </a:cubicBezTo>
                  <a:cubicBezTo>
                    <a:pt x="99" y="34"/>
                    <a:pt x="82" y="49"/>
                    <a:pt x="74" y="68"/>
                  </a:cubicBezTo>
                  <a:cubicBezTo>
                    <a:pt x="30" y="172"/>
                    <a:pt x="106" y="466"/>
                    <a:pt x="106" y="466"/>
                  </a:cubicBezTo>
                  <a:cubicBezTo>
                    <a:pt x="106" y="466"/>
                    <a:pt x="-123" y="761"/>
                    <a:pt x="93" y="771"/>
                  </a:cubicBezTo>
                  <a:cubicBezTo>
                    <a:pt x="308" y="781"/>
                    <a:pt x="557" y="771"/>
                    <a:pt x="557" y="771"/>
                  </a:cubicBezTo>
                  <a:cubicBezTo>
                    <a:pt x="557" y="771"/>
                    <a:pt x="867" y="796"/>
                    <a:pt x="638" y="451"/>
                  </a:cubicBezTo>
                  <a:close/>
                </a:path>
              </a:pathLst>
            </a:custGeom>
            <a:solidFill>
              <a:srgbClr val="2AADA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CCDCE6-C2DA-4EF4-A0EE-EB2204807C49}"/>
                </a:ext>
              </a:extLst>
            </p:cNvPr>
            <p:cNvSpPr/>
            <p:nvPr/>
          </p:nvSpPr>
          <p:spPr>
            <a:xfrm>
              <a:off x="3899333" y="8318068"/>
              <a:ext cx="168182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71">
                  <a:moveTo>
                    <a:pt x="136" y="85"/>
                  </a:moveTo>
                  <a:cubicBezTo>
                    <a:pt x="136" y="133"/>
                    <a:pt x="105" y="171"/>
                    <a:pt x="68" y="171"/>
                  </a:cubicBezTo>
                  <a:cubicBezTo>
                    <a:pt x="31" y="171"/>
                    <a:pt x="0" y="133"/>
                    <a:pt x="0" y="85"/>
                  </a:cubicBezTo>
                  <a:cubicBezTo>
                    <a:pt x="0" y="38"/>
                    <a:pt x="31" y="0"/>
                    <a:pt x="68" y="0"/>
                  </a:cubicBezTo>
                  <a:cubicBezTo>
                    <a:pt x="105" y="0"/>
                    <a:pt x="136" y="38"/>
                    <a:pt x="136" y="85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A64B351-F537-4755-B7DA-8BF138EAD6EE}"/>
                </a:ext>
              </a:extLst>
            </p:cNvPr>
            <p:cNvSpPr/>
            <p:nvPr/>
          </p:nvSpPr>
          <p:spPr>
            <a:xfrm>
              <a:off x="4210781" y="7264128"/>
              <a:ext cx="118350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32">
                  <a:moveTo>
                    <a:pt x="0" y="76"/>
                  </a:moveTo>
                  <a:lnTo>
                    <a:pt x="66" y="0"/>
                  </a:lnTo>
                  <a:cubicBezTo>
                    <a:pt x="66" y="0"/>
                    <a:pt x="105" y="11"/>
                    <a:pt x="94" y="50"/>
                  </a:cubicBezTo>
                  <a:cubicBezTo>
                    <a:pt x="94" y="50"/>
                    <a:pt x="69" y="92"/>
                    <a:pt x="25" y="132"/>
                  </a:cubicBezTo>
                  <a:cubicBezTo>
                    <a:pt x="25" y="132"/>
                    <a:pt x="22" y="101"/>
                    <a:pt x="0" y="76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B2E71FE-6213-498D-A284-A959D6062768}"/>
                </a:ext>
              </a:extLst>
            </p:cNvPr>
            <p:cNvSpPr/>
            <p:nvPr/>
          </p:nvSpPr>
          <p:spPr>
            <a:xfrm>
              <a:off x="3870676" y="7436047"/>
              <a:ext cx="323906" cy="18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147">
                  <a:moveTo>
                    <a:pt x="24" y="147"/>
                  </a:moveTo>
                  <a:cubicBezTo>
                    <a:pt x="59" y="146"/>
                    <a:pt x="210" y="137"/>
                    <a:pt x="261" y="33"/>
                  </a:cubicBezTo>
                  <a:cubicBezTo>
                    <a:pt x="261" y="33"/>
                    <a:pt x="249" y="27"/>
                    <a:pt x="242" y="21"/>
                  </a:cubicBezTo>
                  <a:cubicBezTo>
                    <a:pt x="235" y="13"/>
                    <a:pt x="233" y="0"/>
                    <a:pt x="233" y="0"/>
                  </a:cubicBezTo>
                  <a:cubicBezTo>
                    <a:pt x="233" y="0"/>
                    <a:pt x="170" y="103"/>
                    <a:pt x="5" y="110"/>
                  </a:cubicBezTo>
                  <a:cubicBezTo>
                    <a:pt x="5" y="110"/>
                    <a:pt x="-9" y="123"/>
                    <a:pt x="11" y="142"/>
                  </a:cubicBezTo>
                  <a:cubicBezTo>
                    <a:pt x="14" y="146"/>
                    <a:pt x="19" y="147"/>
                    <a:pt x="24" y="147"/>
                  </a:cubicBezTo>
                  <a:close/>
                </a:path>
              </a:pathLst>
            </a:custGeom>
            <a:solidFill>
              <a:srgbClr val="BEDC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E1866D1-CC36-4EE9-9441-050E3F7EB962}"/>
                </a:ext>
              </a:extLst>
            </p:cNvPr>
            <p:cNvSpPr/>
            <p:nvPr/>
          </p:nvSpPr>
          <p:spPr>
            <a:xfrm>
              <a:off x="3628996" y="6985071"/>
              <a:ext cx="702627" cy="67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543">
                  <a:moveTo>
                    <a:pt x="467" y="301"/>
                  </a:moveTo>
                  <a:lnTo>
                    <a:pt x="533" y="225"/>
                  </a:lnTo>
                  <a:cubicBezTo>
                    <a:pt x="533" y="225"/>
                    <a:pt x="605" y="77"/>
                    <a:pt x="533" y="26"/>
                  </a:cubicBezTo>
                  <a:cubicBezTo>
                    <a:pt x="471" y="-18"/>
                    <a:pt x="333" y="-24"/>
                    <a:pt x="148" y="156"/>
                  </a:cubicBezTo>
                  <a:cubicBezTo>
                    <a:pt x="99" y="206"/>
                    <a:pt x="123" y="239"/>
                    <a:pt x="122" y="240"/>
                  </a:cubicBezTo>
                  <a:cubicBezTo>
                    <a:pt x="118" y="241"/>
                    <a:pt x="80" y="238"/>
                    <a:pt x="62" y="262"/>
                  </a:cubicBezTo>
                  <a:cubicBezTo>
                    <a:pt x="-47" y="415"/>
                    <a:pt x="-3" y="588"/>
                    <a:pt x="127" y="532"/>
                  </a:cubicBezTo>
                  <a:cubicBezTo>
                    <a:pt x="164" y="516"/>
                    <a:pt x="186" y="473"/>
                    <a:pt x="201" y="473"/>
                  </a:cubicBezTo>
                  <a:cubicBezTo>
                    <a:pt x="201" y="473"/>
                    <a:pt x="353" y="472"/>
                    <a:pt x="427" y="363"/>
                  </a:cubicBezTo>
                  <a:cubicBezTo>
                    <a:pt x="427" y="363"/>
                    <a:pt x="427" y="290"/>
                    <a:pt x="467" y="301"/>
                  </a:cubicBezTo>
                  <a:close/>
                </a:path>
              </a:pathLst>
            </a:custGeom>
            <a:solidFill>
              <a:srgbClr val="ED885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336885B-101D-4361-A3AE-DDCDAD1E8059}"/>
                </a:ext>
              </a:extLst>
            </p:cNvPr>
            <p:cNvSpPr/>
            <p:nvPr/>
          </p:nvSpPr>
          <p:spPr>
            <a:xfrm>
              <a:off x="4031387" y="10880661"/>
              <a:ext cx="196835" cy="147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19">
                  <a:moveTo>
                    <a:pt x="159" y="100"/>
                  </a:moveTo>
                  <a:cubicBezTo>
                    <a:pt x="159" y="45"/>
                    <a:pt x="118" y="0"/>
                    <a:pt x="67" y="0"/>
                  </a:cubicBezTo>
                  <a:lnTo>
                    <a:pt x="54" y="0"/>
                  </a:lnTo>
                  <a:lnTo>
                    <a:pt x="0" y="119"/>
                  </a:lnTo>
                  <a:lnTo>
                    <a:pt x="159" y="119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7D8EC20-8A89-47FD-B988-C4FDD3A279BD}"/>
                </a:ext>
              </a:extLst>
            </p:cNvPr>
            <p:cNvSpPr/>
            <p:nvPr/>
          </p:nvSpPr>
          <p:spPr>
            <a:xfrm>
              <a:off x="4168420" y="10783489"/>
              <a:ext cx="650303" cy="24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3" h="197">
                  <a:moveTo>
                    <a:pt x="523" y="197"/>
                  </a:moveTo>
                  <a:lnTo>
                    <a:pt x="124" y="197"/>
                  </a:lnTo>
                  <a:lnTo>
                    <a:pt x="106" y="141"/>
                  </a:lnTo>
                  <a:lnTo>
                    <a:pt x="83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276" y="0"/>
                  </a:lnTo>
                  <a:lnTo>
                    <a:pt x="380" y="78"/>
                  </a:lnTo>
                  <a:lnTo>
                    <a:pt x="431" y="78"/>
                  </a:lnTo>
                  <a:cubicBezTo>
                    <a:pt x="482" y="78"/>
                    <a:pt x="523" y="123"/>
                    <a:pt x="523" y="178"/>
                  </a:cubicBezTo>
                  <a:close/>
                </a:path>
              </a:pathLst>
            </a:custGeom>
            <a:solidFill>
              <a:srgbClr val="88578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B7D545D-7380-48FC-AB77-3CBE221C2627}"/>
              </a:ext>
            </a:extLst>
          </p:cNvPr>
          <p:cNvSpPr/>
          <p:nvPr/>
        </p:nvSpPr>
        <p:spPr>
          <a:xfrm>
            <a:off x="12660986" y="9912677"/>
            <a:ext cx="9468017" cy="23358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01" h="1876">
                <a:moveTo>
                  <a:pt x="7543" y="792"/>
                </a:moveTo>
                <a:lnTo>
                  <a:pt x="6847" y="60"/>
                </a:lnTo>
                <a:cubicBezTo>
                  <a:pt x="6795" y="5"/>
                  <a:pt x="6720" y="-12"/>
                  <a:pt x="6654" y="8"/>
                </a:cubicBezTo>
                <a:cubicBezTo>
                  <a:pt x="6618" y="-3"/>
                  <a:pt x="6580" y="-3"/>
                  <a:pt x="6544" y="8"/>
                </a:cubicBezTo>
                <a:cubicBezTo>
                  <a:pt x="6509" y="-3"/>
                  <a:pt x="6470" y="-3"/>
                  <a:pt x="6435" y="8"/>
                </a:cubicBezTo>
                <a:cubicBezTo>
                  <a:pt x="6399" y="-3"/>
                  <a:pt x="6361" y="-3"/>
                  <a:pt x="6325" y="8"/>
                </a:cubicBezTo>
                <a:cubicBezTo>
                  <a:pt x="6289" y="-3"/>
                  <a:pt x="6251" y="-3"/>
                  <a:pt x="6215" y="8"/>
                </a:cubicBezTo>
                <a:cubicBezTo>
                  <a:pt x="6179" y="-3"/>
                  <a:pt x="6141" y="-3"/>
                  <a:pt x="6106" y="8"/>
                </a:cubicBezTo>
                <a:cubicBezTo>
                  <a:pt x="6069" y="-3"/>
                  <a:pt x="6032" y="-3"/>
                  <a:pt x="5995" y="8"/>
                </a:cubicBezTo>
                <a:cubicBezTo>
                  <a:pt x="5960" y="-3"/>
                  <a:pt x="5921" y="-3"/>
                  <a:pt x="5886" y="8"/>
                </a:cubicBezTo>
                <a:cubicBezTo>
                  <a:pt x="5850" y="-3"/>
                  <a:pt x="5812" y="-3"/>
                  <a:pt x="5776" y="8"/>
                </a:cubicBezTo>
                <a:cubicBezTo>
                  <a:pt x="5741" y="-3"/>
                  <a:pt x="5702" y="-3"/>
                  <a:pt x="5666" y="8"/>
                </a:cubicBezTo>
                <a:cubicBezTo>
                  <a:pt x="5631" y="-3"/>
                  <a:pt x="5592" y="-3"/>
                  <a:pt x="5556" y="8"/>
                </a:cubicBezTo>
                <a:cubicBezTo>
                  <a:pt x="5521" y="-3"/>
                  <a:pt x="5482" y="-3"/>
                  <a:pt x="5447" y="8"/>
                </a:cubicBezTo>
                <a:cubicBezTo>
                  <a:pt x="5411" y="-3"/>
                  <a:pt x="5373" y="-3"/>
                  <a:pt x="5337" y="8"/>
                </a:cubicBezTo>
                <a:cubicBezTo>
                  <a:pt x="5301" y="-3"/>
                  <a:pt x="5263" y="-3"/>
                  <a:pt x="5227" y="8"/>
                </a:cubicBezTo>
                <a:cubicBezTo>
                  <a:pt x="5191" y="-3"/>
                  <a:pt x="5153" y="-3"/>
                  <a:pt x="5117" y="8"/>
                </a:cubicBezTo>
                <a:cubicBezTo>
                  <a:pt x="5082" y="-3"/>
                  <a:pt x="5043" y="-3"/>
                  <a:pt x="5008" y="8"/>
                </a:cubicBezTo>
                <a:cubicBezTo>
                  <a:pt x="4972" y="-3"/>
                  <a:pt x="4934" y="-3"/>
                  <a:pt x="4898" y="8"/>
                </a:cubicBezTo>
                <a:cubicBezTo>
                  <a:pt x="4862" y="-3"/>
                  <a:pt x="4824" y="-3"/>
                  <a:pt x="4788" y="8"/>
                </a:cubicBezTo>
                <a:cubicBezTo>
                  <a:pt x="4752" y="-3"/>
                  <a:pt x="4714" y="-3"/>
                  <a:pt x="4678" y="8"/>
                </a:cubicBezTo>
                <a:cubicBezTo>
                  <a:pt x="4643" y="-3"/>
                  <a:pt x="4605" y="-3"/>
                  <a:pt x="4569" y="8"/>
                </a:cubicBezTo>
                <a:cubicBezTo>
                  <a:pt x="4533" y="-3"/>
                  <a:pt x="4495" y="-3"/>
                  <a:pt x="4459" y="8"/>
                </a:cubicBezTo>
                <a:cubicBezTo>
                  <a:pt x="4423" y="-3"/>
                  <a:pt x="4385" y="-3"/>
                  <a:pt x="4349" y="8"/>
                </a:cubicBezTo>
                <a:cubicBezTo>
                  <a:pt x="4314" y="-3"/>
                  <a:pt x="4275" y="-3"/>
                  <a:pt x="4240" y="8"/>
                </a:cubicBezTo>
                <a:cubicBezTo>
                  <a:pt x="4204" y="-3"/>
                  <a:pt x="4166" y="-3"/>
                  <a:pt x="4129" y="8"/>
                </a:cubicBezTo>
                <a:cubicBezTo>
                  <a:pt x="4094" y="-3"/>
                  <a:pt x="4056" y="-3"/>
                  <a:pt x="4020" y="8"/>
                </a:cubicBezTo>
                <a:cubicBezTo>
                  <a:pt x="3984" y="-3"/>
                  <a:pt x="3946" y="-3"/>
                  <a:pt x="3910" y="8"/>
                </a:cubicBezTo>
                <a:cubicBezTo>
                  <a:pt x="3875" y="-3"/>
                  <a:pt x="3836" y="-3"/>
                  <a:pt x="3801" y="8"/>
                </a:cubicBezTo>
                <a:cubicBezTo>
                  <a:pt x="3765" y="-3"/>
                  <a:pt x="3727" y="-3"/>
                  <a:pt x="3691" y="8"/>
                </a:cubicBezTo>
                <a:cubicBezTo>
                  <a:pt x="3655" y="-3"/>
                  <a:pt x="3617" y="-3"/>
                  <a:pt x="3581" y="8"/>
                </a:cubicBezTo>
                <a:cubicBezTo>
                  <a:pt x="3545" y="-3"/>
                  <a:pt x="3507" y="-3"/>
                  <a:pt x="3471" y="8"/>
                </a:cubicBezTo>
                <a:cubicBezTo>
                  <a:pt x="3435" y="-3"/>
                  <a:pt x="3397" y="-3"/>
                  <a:pt x="3361" y="8"/>
                </a:cubicBezTo>
                <a:cubicBezTo>
                  <a:pt x="3325" y="-3"/>
                  <a:pt x="3288" y="-3"/>
                  <a:pt x="3251" y="8"/>
                </a:cubicBezTo>
                <a:cubicBezTo>
                  <a:pt x="3216" y="-3"/>
                  <a:pt x="3177" y="-3"/>
                  <a:pt x="3142" y="8"/>
                </a:cubicBezTo>
                <a:cubicBezTo>
                  <a:pt x="3106" y="-3"/>
                  <a:pt x="3068" y="-3"/>
                  <a:pt x="3032" y="8"/>
                </a:cubicBezTo>
                <a:cubicBezTo>
                  <a:pt x="2996" y="-3"/>
                  <a:pt x="2958" y="-3"/>
                  <a:pt x="2922" y="8"/>
                </a:cubicBezTo>
                <a:cubicBezTo>
                  <a:pt x="2886" y="-3"/>
                  <a:pt x="2848" y="-3"/>
                  <a:pt x="2813" y="8"/>
                </a:cubicBezTo>
                <a:cubicBezTo>
                  <a:pt x="2777" y="-3"/>
                  <a:pt x="2739" y="-3"/>
                  <a:pt x="2703" y="8"/>
                </a:cubicBezTo>
                <a:cubicBezTo>
                  <a:pt x="2667" y="-3"/>
                  <a:pt x="2629" y="-3"/>
                  <a:pt x="2593" y="8"/>
                </a:cubicBezTo>
                <a:cubicBezTo>
                  <a:pt x="2557" y="-3"/>
                  <a:pt x="2519" y="-3"/>
                  <a:pt x="2483" y="8"/>
                </a:cubicBezTo>
                <a:cubicBezTo>
                  <a:pt x="2448" y="-3"/>
                  <a:pt x="2409" y="-3"/>
                  <a:pt x="2374" y="8"/>
                </a:cubicBezTo>
                <a:cubicBezTo>
                  <a:pt x="2338" y="-3"/>
                  <a:pt x="2300" y="-3"/>
                  <a:pt x="2264" y="8"/>
                </a:cubicBezTo>
                <a:cubicBezTo>
                  <a:pt x="2228" y="-3"/>
                  <a:pt x="2190" y="-3"/>
                  <a:pt x="2154" y="8"/>
                </a:cubicBezTo>
                <a:cubicBezTo>
                  <a:pt x="2118" y="-3"/>
                  <a:pt x="2080" y="-3"/>
                  <a:pt x="2044" y="8"/>
                </a:cubicBezTo>
                <a:cubicBezTo>
                  <a:pt x="2009" y="-3"/>
                  <a:pt x="1970" y="-3"/>
                  <a:pt x="1935" y="8"/>
                </a:cubicBezTo>
                <a:cubicBezTo>
                  <a:pt x="1899" y="-3"/>
                  <a:pt x="1861" y="-3"/>
                  <a:pt x="1825" y="8"/>
                </a:cubicBezTo>
                <a:cubicBezTo>
                  <a:pt x="1789" y="-3"/>
                  <a:pt x="1751" y="-3"/>
                  <a:pt x="1715" y="8"/>
                </a:cubicBezTo>
                <a:cubicBezTo>
                  <a:pt x="1679" y="-3"/>
                  <a:pt x="1641" y="-3"/>
                  <a:pt x="1605" y="8"/>
                </a:cubicBezTo>
                <a:cubicBezTo>
                  <a:pt x="1569" y="-3"/>
                  <a:pt x="1531" y="-3"/>
                  <a:pt x="1496" y="8"/>
                </a:cubicBezTo>
                <a:cubicBezTo>
                  <a:pt x="1459" y="-3"/>
                  <a:pt x="1422" y="-3"/>
                  <a:pt x="1385" y="8"/>
                </a:cubicBezTo>
                <a:cubicBezTo>
                  <a:pt x="1350" y="-3"/>
                  <a:pt x="1311" y="-3"/>
                  <a:pt x="1276" y="8"/>
                </a:cubicBezTo>
                <a:cubicBezTo>
                  <a:pt x="1240" y="-3"/>
                  <a:pt x="1202" y="-3"/>
                  <a:pt x="1166" y="8"/>
                </a:cubicBezTo>
                <a:cubicBezTo>
                  <a:pt x="1131" y="-3"/>
                  <a:pt x="1092" y="-3"/>
                  <a:pt x="1056" y="8"/>
                </a:cubicBezTo>
                <a:cubicBezTo>
                  <a:pt x="1021" y="-3"/>
                  <a:pt x="982" y="-3"/>
                  <a:pt x="947" y="8"/>
                </a:cubicBezTo>
                <a:cubicBezTo>
                  <a:pt x="880" y="-12"/>
                  <a:pt x="806" y="5"/>
                  <a:pt x="754" y="60"/>
                </a:cubicBezTo>
                <a:lnTo>
                  <a:pt x="57" y="792"/>
                </a:lnTo>
                <a:cubicBezTo>
                  <a:pt x="-19" y="872"/>
                  <a:pt x="-19" y="1002"/>
                  <a:pt x="57" y="1082"/>
                </a:cubicBezTo>
                <a:lnTo>
                  <a:pt x="754" y="1815"/>
                </a:lnTo>
                <a:cubicBezTo>
                  <a:pt x="806" y="1870"/>
                  <a:pt x="880" y="1887"/>
                  <a:pt x="947" y="1867"/>
                </a:cubicBezTo>
                <a:cubicBezTo>
                  <a:pt x="982" y="1878"/>
                  <a:pt x="1021" y="1878"/>
                  <a:pt x="1056" y="1867"/>
                </a:cubicBezTo>
                <a:cubicBezTo>
                  <a:pt x="1092" y="1878"/>
                  <a:pt x="1131" y="1878"/>
                  <a:pt x="1166" y="1867"/>
                </a:cubicBezTo>
                <a:cubicBezTo>
                  <a:pt x="1202" y="1878"/>
                  <a:pt x="1240" y="1878"/>
                  <a:pt x="1276" y="1867"/>
                </a:cubicBezTo>
                <a:cubicBezTo>
                  <a:pt x="1311" y="1878"/>
                  <a:pt x="1350" y="1878"/>
                  <a:pt x="1385" y="1867"/>
                </a:cubicBezTo>
                <a:cubicBezTo>
                  <a:pt x="1422" y="1878"/>
                  <a:pt x="1459" y="1878"/>
                  <a:pt x="1496" y="1867"/>
                </a:cubicBezTo>
                <a:cubicBezTo>
                  <a:pt x="1531" y="1878"/>
                  <a:pt x="1569" y="1878"/>
                  <a:pt x="1605" y="1867"/>
                </a:cubicBezTo>
                <a:cubicBezTo>
                  <a:pt x="1641" y="1878"/>
                  <a:pt x="1679" y="1878"/>
                  <a:pt x="1715" y="1867"/>
                </a:cubicBezTo>
                <a:cubicBezTo>
                  <a:pt x="1751" y="1878"/>
                  <a:pt x="1789" y="1878"/>
                  <a:pt x="1825" y="1867"/>
                </a:cubicBezTo>
                <a:cubicBezTo>
                  <a:pt x="1861" y="1878"/>
                  <a:pt x="1899" y="1878"/>
                  <a:pt x="1935" y="1867"/>
                </a:cubicBezTo>
                <a:cubicBezTo>
                  <a:pt x="1970" y="1878"/>
                  <a:pt x="2009" y="1878"/>
                  <a:pt x="2044" y="1867"/>
                </a:cubicBezTo>
                <a:cubicBezTo>
                  <a:pt x="2080" y="1878"/>
                  <a:pt x="2118" y="1878"/>
                  <a:pt x="2154" y="1867"/>
                </a:cubicBezTo>
                <a:cubicBezTo>
                  <a:pt x="2190" y="1878"/>
                  <a:pt x="2228" y="1878"/>
                  <a:pt x="2264" y="1867"/>
                </a:cubicBezTo>
                <a:cubicBezTo>
                  <a:pt x="2300" y="1878"/>
                  <a:pt x="2338" y="1878"/>
                  <a:pt x="2374" y="1867"/>
                </a:cubicBezTo>
                <a:cubicBezTo>
                  <a:pt x="2409" y="1878"/>
                  <a:pt x="2448" y="1878"/>
                  <a:pt x="2483" y="1867"/>
                </a:cubicBezTo>
                <a:cubicBezTo>
                  <a:pt x="2519" y="1878"/>
                  <a:pt x="2557" y="1878"/>
                  <a:pt x="2593" y="1867"/>
                </a:cubicBezTo>
                <a:cubicBezTo>
                  <a:pt x="2629" y="1878"/>
                  <a:pt x="2667" y="1878"/>
                  <a:pt x="2703" y="1867"/>
                </a:cubicBezTo>
                <a:cubicBezTo>
                  <a:pt x="2739" y="1878"/>
                  <a:pt x="2777" y="1878"/>
                  <a:pt x="2813" y="1867"/>
                </a:cubicBezTo>
                <a:cubicBezTo>
                  <a:pt x="2848" y="1878"/>
                  <a:pt x="2886" y="1878"/>
                  <a:pt x="2922" y="1867"/>
                </a:cubicBezTo>
                <a:cubicBezTo>
                  <a:pt x="2958" y="1878"/>
                  <a:pt x="2996" y="1878"/>
                  <a:pt x="3032" y="1867"/>
                </a:cubicBezTo>
                <a:cubicBezTo>
                  <a:pt x="3068" y="1878"/>
                  <a:pt x="3106" y="1878"/>
                  <a:pt x="3142" y="1867"/>
                </a:cubicBezTo>
                <a:cubicBezTo>
                  <a:pt x="3177" y="1878"/>
                  <a:pt x="3216" y="1878"/>
                  <a:pt x="3251" y="1867"/>
                </a:cubicBezTo>
                <a:cubicBezTo>
                  <a:pt x="3288" y="1878"/>
                  <a:pt x="3325" y="1878"/>
                  <a:pt x="3361" y="1867"/>
                </a:cubicBezTo>
                <a:cubicBezTo>
                  <a:pt x="3397" y="1878"/>
                  <a:pt x="3435" y="1878"/>
                  <a:pt x="3471" y="1867"/>
                </a:cubicBezTo>
                <a:cubicBezTo>
                  <a:pt x="3507" y="1878"/>
                  <a:pt x="3545" y="1878"/>
                  <a:pt x="3581" y="1867"/>
                </a:cubicBezTo>
                <a:cubicBezTo>
                  <a:pt x="3617" y="1878"/>
                  <a:pt x="3655" y="1878"/>
                  <a:pt x="3691" y="1867"/>
                </a:cubicBezTo>
                <a:cubicBezTo>
                  <a:pt x="3727" y="1878"/>
                  <a:pt x="3765" y="1878"/>
                  <a:pt x="3801" y="1867"/>
                </a:cubicBezTo>
                <a:cubicBezTo>
                  <a:pt x="3836" y="1878"/>
                  <a:pt x="3875" y="1878"/>
                  <a:pt x="3910" y="1867"/>
                </a:cubicBezTo>
                <a:cubicBezTo>
                  <a:pt x="3946" y="1878"/>
                  <a:pt x="3984" y="1878"/>
                  <a:pt x="4020" y="1867"/>
                </a:cubicBezTo>
                <a:cubicBezTo>
                  <a:pt x="4056" y="1878"/>
                  <a:pt x="4094" y="1878"/>
                  <a:pt x="4129" y="1867"/>
                </a:cubicBezTo>
                <a:cubicBezTo>
                  <a:pt x="4166" y="1878"/>
                  <a:pt x="4204" y="1878"/>
                  <a:pt x="4240" y="1867"/>
                </a:cubicBezTo>
                <a:cubicBezTo>
                  <a:pt x="4275" y="1878"/>
                  <a:pt x="4314" y="1878"/>
                  <a:pt x="4349" y="1867"/>
                </a:cubicBezTo>
                <a:cubicBezTo>
                  <a:pt x="4385" y="1878"/>
                  <a:pt x="4423" y="1878"/>
                  <a:pt x="4459" y="1867"/>
                </a:cubicBezTo>
                <a:cubicBezTo>
                  <a:pt x="4495" y="1878"/>
                  <a:pt x="4533" y="1878"/>
                  <a:pt x="4569" y="1867"/>
                </a:cubicBezTo>
                <a:cubicBezTo>
                  <a:pt x="4605" y="1878"/>
                  <a:pt x="4643" y="1878"/>
                  <a:pt x="4678" y="1867"/>
                </a:cubicBezTo>
                <a:cubicBezTo>
                  <a:pt x="4714" y="1878"/>
                  <a:pt x="4752" y="1878"/>
                  <a:pt x="4788" y="1867"/>
                </a:cubicBezTo>
                <a:cubicBezTo>
                  <a:pt x="4824" y="1878"/>
                  <a:pt x="4862" y="1878"/>
                  <a:pt x="4898" y="1867"/>
                </a:cubicBezTo>
                <a:cubicBezTo>
                  <a:pt x="4934" y="1878"/>
                  <a:pt x="4972" y="1878"/>
                  <a:pt x="5008" y="1867"/>
                </a:cubicBezTo>
                <a:cubicBezTo>
                  <a:pt x="5043" y="1878"/>
                  <a:pt x="5082" y="1878"/>
                  <a:pt x="5117" y="1867"/>
                </a:cubicBezTo>
                <a:cubicBezTo>
                  <a:pt x="5153" y="1878"/>
                  <a:pt x="5191" y="1878"/>
                  <a:pt x="5227" y="1867"/>
                </a:cubicBezTo>
                <a:cubicBezTo>
                  <a:pt x="5263" y="1878"/>
                  <a:pt x="5301" y="1878"/>
                  <a:pt x="5337" y="1867"/>
                </a:cubicBezTo>
                <a:cubicBezTo>
                  <a:pt x="5373" y="1878"/>
                  <a:pt x="5411" y="1878"/>
                  <a:pt x="5447" y="1867"/>
                </a:cubicBezTo>
                <a:cubicBezTo>
                  <a:pt x="5482" y="1878"/>
                  <a:pt x="5521" y="1878"/>
                  <a:pt x="5556" y="1867"/>
                </a:cubicBezTo>
                <a:cubicBezTo>
                  <a:pt x="5592" y="1878"/>
                  <a:pt x="5631" y="1878"/>
                  <a:pt x="5666" y="1867"/>
                </a:cubicBezTo>
                <a:cubicBezTo>
                  <a:pt x="5702" y="1878"/>
                  <a:pt x="5741" y="1878"/>
                  <a:pt x="5776" y="1867"/>
                </a:cubicBezTo>
                <a:cubicBezTo>
                  <a:pt x="5812" y="1878"/>
                  <a:pt x="5850" y="1878"/>
                  <a:pt x="5886" y="1867"/>
                </a:cubicBezTo>
                <a:cubicBezTo>
                  <a:pt x="5921" y="1878"/>
                  <a:pt x="5960" y="1878"/>
                  <a:pt x="5995" y="1867"/>
                </a:cubicBezTo>
                <a:cubicBezTo>
                  <a:pt x="6032" y="1878"/>
                  <a:pt x="6069" y="1878"/>
                  <a:pt x="6106" y="1867"/>
                </a:cubicBezTo>
                <a:cubicBezTo>
                  <a:pt x="6141" y="1878"/>
                  <a:pt x="6179" y="1878"/>
                  <a:pt x="6215" y="1867"/>
                </a:cubicBezTo>
                <a:cubicBezTo>
                  <a:pt x="6251" y="1878"/>
                  <a:pt x="6289" y="1878"/>
                  <a:pt x="6325" y="1867"/>
                </a:cubicBezTo>
                <a:cubicBezTo>
                  <a:pt x="6361" y="1878"/>
                  <a:pt x="6399" y="1878"/>
                  <a:pt x="6435" y="1867"/>
                </a:cubicBezTo>
                <a:cubicBezTo>
                  <a:pt x="6470" y="1878"/>
                  <a:pt x="6509" y="1878"/>
                  <a:pt x="6544" y="1867"/>
                </a:cubicBezTo>
                <a:cubicBezTo>
                  <a:pt x="6580" y="1878"/>
                  <a:pt x="6618" y="1878"/>
                  <a:pt x="6654" y="1867"/>
                </a:cubicBezTo>
                <a:cubicBezTo>
                  <a:pt x="6720" y="1887"/>
                  <a:pt x="6795" y="1870"/>
                  <a:pt x="6847" y="1815"/>
                </a:cubicBezTo>
                <a:lnTo>
                  <a:pt x="7543" y="1082"/>
                </a:lnTo>
                <a:cubicBezTo>
                  <a:pt x="7620" y="1002"/>
                  <a:pt x="7620" y="872"/>
                  <a:pt x="7543" y="792"/>
                </a:cubicBezTo>
                <a:close/>
              </a:path>
            </a:pathLst>
          </a:custGeom>
          <a:solidFill>
            <a:srgbClr val="ED885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516D65C-5071-41A0-ABB7-ABF9110E46F5}"/>
              </a:ext>
            </a:extLst>
          </p:cNvPr>
          <p:cNvSpPr/>
          <p:nvPr/>
        </p:nvSpPr>
        <p:spPr>
          <a:xfrm>
            <a:off x="12915128" y="10078371"/>
            <a:ext cx="1903570" cy="20032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9" h="1609">
                <a:moveTo>
                  <a:pt x="646" y="1557"/>
                </a:moveTo>
                <a:lnTo>
                  <a:pt x="49" y="928"/>
                </a:lnTo>
                <a:cubicBezTo>
                  <a:pt x="-16" y="860"/>
                  <a:pt x="-16" y="749"/>
                  <a:pt x="49" y="680"/>
                </a:cubicBezTo>
                <a:lnTo>
                  <a:pt x="646" y="51"/>
                </a:lnTo>
                <a:cubicBezTo>
                  <a:pt x="711" y="-17"/>
                  <a:pt x="817" y="-17"/>
                  <a:pt x="882" y="51"/>
                </a:cubicBezTo>
                <a:lnTo>
                  <a:pt x="1480" y="680"/>
                </a:lnTo>
                <a:cubicBezTo>
                  <a:pt x="1545" y="749"/>
                  <a:pt x="1545" y="860"/>
                  <a:pt x="1480" y="928"/>
                </a:cubicBezTo>
                <a:lnTo>
                  <a:pt x="882" y="1557"/>
                </a:lnTo>
                <a:cubicBezTo>
                  <a:pt x="817" y="1626"/>
                  <a:pt x="711" y="1626"/>
                  <a:pt x="646" y="155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E9B22374-A9AC-4CFE-873A-C8ACD3BDAA69}"/>
              </a:ext>
            </a:extLst>
          </p:cNvPr>
          <p:cNvSpPr/>
          <p:nvPr/>
        </p:nvSpPr>
        <p:spPr>
          <a:xfrm>
            <a:off x="13292603" y="10472041"/>
            <a:ext cx="1134916" cy="969226"/>
          </a:xfrm>
          <a:custGeom>
            <a:avLst/>
            <a:gdLst>
              <a:gd name="connsiteX0" fmla="*/ 858654 w 1134916"/>
              <a:gd name="connsiteY0" fmla="*/ 321002 h 969226"/>
              <a:gd name="connsiteX1" fmla="*/ 858654 w 1134916"/>
              <a:gd name="connsiteY1" fmla="*/ 843563 h 969226"/>
              <a:gd name="connsiteX2" fmla="*/ 879809 w 1134916"/>
              <a:gd name="connsiteY2" fmla="*/ 849783 h 969226"/>
              <a:gd name="connsiteX3" fmla="*/ 1096339 w 1134916"/>
              <a:gd name="connsiteY3" fmla="*/ 936877 h 969226"/>
              <a:gd name="connsiteX4" fmla="*/ 1102561 w 1134916"/>
              <a:gd name="connsiteY4" fmla="*/ 935633 h 969226"/>
              <a:gd name="connsiteX5" fmla="*/ 1105050 w 1134916"/>
              <a:gd name="connsiteY5" fmla="*/ 930656 h 969226"/>
              <a:gd name="connsiteX6" fmla="*/ 1105050 w 1134916"/>
              <a:gd name="connsiteY6" fmla="*/ 424270 h 969226"/>
              <a:gd name="connsiteX7" fmla="*/ 1101317 w 1134916"/>
              <a:gd name="connsiteY7" fmla="*/ 418049 h 969226"/>
              <a:gd name="connsiteX8" fmla="*/ 868609 w 1134916"/>
              <a:gd name="connsiteY8" fmla="*/ 324734 h 969226"/>
              <a:gd name="connsiteX9" fmla="*/ 858654 w 1134916"/>
              <a:gd name="connsiteY9" fmla="*/ 321002 h 969226"/>
              <a:gd name="connsiteX10" fmla="*/ 304884 w 1134916"/>
              <a:gd name="connsiteY10" fmla="*/ 321002 h 969226"/>
              <a:gd name="connsiteX11" fmla="*/ 304884 w 1134916"/>
              <a:gd name="connsiteY11" fmla="*/ 843563 h 969226"/>
              <a:gd name="connsiteX12" fmla="*/ 327284 w 1134916"/>
              <a:gd name="connsiteY12" fmla="*/ 849783 h 969226"/>
              <a:gd name="connsiteX13" fmla="*/ 538836 w 1134916"/>
              <a:gd name="connsiteY13" fmla="*/ 934389 h 969226"/>
              <a:gd name="connsiteX14" fmla="*/ 596080 w 1134916"/>
              <a:gd name="connsiteY14" fmla="*/ 934389 h 969226"/>
              <a:gd name="connsiteX15" fmla="*/ 807632 w 1134916"/>
              <a:gd name="connsiteY15" fmla="*/ 849783 h 969226"/>
              <a:gd name="connsiteX16" fmla="*/ 828787 w 1134916"/>
              <a:gd name="connsiteY16" fmla="*/ 843563 h 969226"/>
              <a:gd name="connsiteX17" fmla="*/ 828787 w 1134916"/>
              <a:gd name="connsiteY17" fmla="*/ 321002 h 969226"/>
              <a:gd name="connsiteX18" fmla="*/ 818832 w 1134916"/>
              <a:gd name="connsiteY18" fmla="*/ 324734 h 969226"/>
              <a:gd name="connsiteX19" fmla="*/ 801410 w 1134916"/>
              <a:gd name="connsiteY19" fmla="*/ 330955 h 969226"/>
              <a:gd name="connsiteX20" fmla="*/ 801410 w 1134916"/>
              <a:gd name="connsiteY20" fmla="*/ 334688 h 969226"/>
              <a:gd name="connsiteX21" fmla="*/ 797677 w 1134916"/>
              <a:gd name="connsiteY21" fmla="*/ 348374 h 969226"/>
              <a:gd name="connsiteX22" fmla="*/ 797677 w 1134916"/>
              <a:gd name="connsiteY22" fmla="*/ 349618 h 969226"/>
              <a:gd name="connsiteX23" fmla="*/ 588613 w 1134916"/>
              <a:gd name="connsiteY23" fmla="*/ 706701 h 969226"/>
              <a:gd name="connsiteX24" fmla="*/ 587369 w 1134916"/>
              <a:gd name="connsiteY24" fmla="*/ 707946 h 969226"/>
              <a:gd name="connsiteX25" fmla="*/ 584880 w 1134916"/>
              <a:gd name="connsiteY25" fmla="*/ 711678 h 969226"/>
              <a:gd name="connsiteX26" fmla="*/ 583635 w 1134916"/>
              <a:gd name="connsiteY26" fmla="*/ 712922 h 969226"/>
              <a:gd name="connsiteX27" fmla="*/ 582391 w 1134916"/>
              <a:gd name="connsiteY27" fmla="*/ 714167 h 969226"/>
              <a:gd name="connsiteX28" fmla="*/ 581147 w 1134916"/>
              <a:gd name="connsiteY28" fmla="*/ 716655 h 969226"/>
              <a:gd name="connsiteX29" fmla="*/ 579902 w 1134916"/>
              <a:gd name="connsiteY29" fmla="*/ 717899 h 969226"/>
              <a:gd name="connsiteX30" fmla="*/ 578658 w 1134916"/>
              <a:gd name="connsiteY30" fmla="*/ 719143 h 969226"/>
              <a:gd name="connsiteX31" fmla="*/ 567458 w 1134916"/>
              <a:gd name="connsiteY31" fmla="*/ 724120 h 969226"/>
              <a:gd name="connsiteX32" fmla="*/ 563725 w 1134916"/>
              <a:gd name="connsiteY32" fmla="*/ 724120 h 969226"/>
              <a:gd name="connsiteX33" fmla="*/ 556258 w 1134916"/>
              <a:gd name="connsiteY33" fmla="*/ 719143 h 969226"/>
              <a:gd name="connsiteX34" fmla="*/ 334750 w 1134916"/>
              <a:gd name="connsiteY34" fmla="*/ 332199 h 969226"/>
              <a:gd name="connsiteX35" fmla="*/ 276262 w 1134916"/>
              <a:gd name="connsiteY35" fmla="*/ 321002 h 969226"/>
              <a:gd name="connsiteX36" fmla="*/ 33599 w 1134916"/>
              <a:gd name="connsiteY36" fmla="*/ 418049 h 969226"/>
              <a:gd name="connsiteX37" fmla="*/ 29866 w 1134916"/>
              <a:gd name="connsiteY37" fmla="*/ 424270 h 969226"/>
              <a:gd name="connsiteX38" fmla="*/ 29866 w 1134916"/>
              <a:gd name="connsiteY38" fmla="*/ 930656 h 969226"/>
              <a:gd name="connsiteX39" fmla="*/ 32355 w 1134916"/>
              <a:gd name="connsiteY39" fmla="*/ 935633 h 969226"/>
              <a:gd name="connsiteX40" fmla="*/ 39822 w 1134916"/>
              <a:gd name="connsiteY40" fmla="*/ 936877 h 969226"/>
              <a:gd name="connsiteX41" fmla="*/ 255107 w 1134916"/>
              <a:gd name="connsiteY41" fmla="*/ 849783 h 969226"/>
              <a:gd name="connsiteX42" fmla="*/ 276262 w 1134916"/>
              <a:gd name="connsiteY42" fmla="*/ 844807 h 969226"/>
              <a:gd name="connsiteX43" fmla="*/ 567458 w 1134916"/>
              <a:gd name="connsiteY43" fmla="*/ 140631 h 969226"/>
              <a:gd name="connsiteX44" fmla="*/ 464540 w 1134916"/>
              <a:gd name="connsiteY44" fmla="*/ 243549 h 969226"/>
              <a:gd name="connsiteX45" fmla="*/ 567458 w 1134916"/>
              <a:gd name="connsiteY45" fmla="*/ 346467 h 969226"/>
              <a:gd name="connsiteX46" fmla="*/ 670376 w 1134916"/>
              <a:gd name="connsiteY46" fmla="*/ 243549 h 969226"/>
              <a:gd name="connsiteX47" fmla="*/ 567458 w 1134916"/>
              <a:gd name="connsiteY47" fmla="*/ 140631 h 969226"/>
              <a:gd name="connsiteX48" fmla="*/ 567458 w 1134916"/>
              <a:gd name="connsiteY48" fmla="*/ 110872 h 969226"/>
              <a:gd name="connsiteX49" fmla="*/ 700135 w 1134916"/>
              <a:gd name="connsiteY49" fmla="*/ 243549 h 969226"/>
              <a:gd name="connsiteX50" fmla="*/ 567458 w 1134916"/>
              <a:gd name="connsiteY50" fmla="*/ 376226 h 969226"/>
              <a:gd name="connsiteX51" fmla="*/ 434781 w 1134916"/>
              <a:gd name="connsiteY51" fmla="*/ 243549 h 969226"/>
              <a:gd name="connsiteX52" fmla="*/ 567458 w 1134916"/>
              <a:gd name="connsiteY52" fmla="*/ 110872 h 969226"/>
              <a:gd name="connsiteX53" fmla="*/ 567458 w 1134916"/>
              <a:gd name="connsiteY53" fmla="*/ 29861 h 969226"/>
              <a:gd name="connsiteX54" fmla="*/ 349684 w 1134916"/>
              <a:gd name="connsiteY54" fmla="*/ 246350 h 969226"/>
              <a:gd name="connsiteX55" fmla="*/ 360883 w 1134916"/>
              <a:gd name="connsiteY55" fmla="*/ 317269 h 969226"/>
              <a:gd name="connsiteX56" fmla="*/ 362128 w 1134916"/>
              <a:gd name="connsiteY56" fmla="*/ 317269 h 969226"/>
              <a:gd name="connsiteX57" fmla="*/ 502748 w 1134916"/>
              <a:gd name="connsiteY57" fmla="*/ 594724 h 969226"/>
              <a:gd name="connsiteX58" fmla="*/ 503992 w 1134916"/>
              <a:gd name="connsiteY58" fmla="*/ 595968 h 969226"/>
              <a:gd name="connsiteX59" fmla="*/ 508970 w 1134916"/>
              <a:gd name="connsiteY59" fmla="*/ 604678 h 969226"/>
              <a:gd name="connsiteX60" fmla="*/ 511459 w 1134916"/>
              <a:gd name="connsiteY60" fmla="*/ 607166 h 969226"/>
              <a:gd name="connsiteX61" fmla="*/ 517681 w 1134916"/>
              <a:gd name="connsiteY61" fmla="*/ 615875 h 969226"/>
              <a:gd name="connsiteX62" fmla="*/ 518925 w 1134916"/>
              <a:gd name="connsiteY62" fmla="*/ 619608 h 969226"/>
              <a:gd name="connsiteX63" fmla="*/ 523903 w 1134916"/>
              <a:gd name="connsiteY63" fmla="*/ 625829 h 969226"/>
              <a:gd name="connsiteX64" fmla="*/ 526392 w 1134916"/>
              <a:gd name="connsiteY64" fmla="*/ 629561 h 969226"/>
              <a:gd name="connsiteX65" fmla="*/ 533859 w 1134916"/>
              <a:gd name="connsiteY65" fmla="*/ 639515 h 969226"/>
              <a:gd name="connsiteX66" fmla="*/ 537592 w 1134916"/>
              <a:gd name="connsiteY66" fmla="*/ 644492 h 969226"/>
              <a:gd name="connsiteX67" fmla="*/ 541325 w 1134916"/>
              <a:gd name="connsiteY67" fmla="*/ 649469 h 969226"/>
              <a:gd name="connsiteX68" fmla="*/ 545058 w 1134916"/>
              <a:gd name="connsiteY68" fmla="*/ 654445 h 969226"/>
              <a:gd name="connsiteX69" fmla="*/ 547547 w 1134916"/>
              <a:gd name="connsiteY69" fmla="*/ 658178 h 969226"/>
              <a:gd name="connsiteX70" fmla="*/ 550036 w 1134916"/>
              <a:gd name="connsiteY70" fmla="*/ 663155 h 969226"/>
              <a:gd name="connsiteX71" fmla="*/ 552525 w 1134916"/>
              <a:gd name="connsiteY71" fmla="*/ 665643 h 969226"/>
              <a:gd name="connsiteX72" fmla="*/ 556258 w 1134916"/>
              <a:gd name="connsiteY72" fmla="*/ 670620 h 969226"/>
              <a:gd name="connsiteX73" fmla="*/ 558747 w 1134916"/>
              <a:gd name="connsiteY73" fmla="*/ 674352 h 969226"/>
              <a:gd name="connsiteX74" fmla="*/ 562480 w 1134916"/>
              <a:gd name="connsiteY74" fmla="*/ 678085 h 969226"/>
              <a:gd name="connsiteX75" fmla="*/ 563725 w 1134916"/>
              <a:gd name="connsiteY75" fmla="*/ 679329 h 969226"/>
              <a:gd name="connsiteX76" fmla="*/ 568702 w 1134916"/>
              <a:gd name="connsiteY76" fmla="*/ 685550 h 969226"/>
              <a:gd name="connsiteX77" fmla="*/ 572436 w 1134916"/>
              <a:gd name="connsiteY77" fmla="*/ 680573 h 969226"/>
              <a:gd name="connsiteX78" fmla="*/ 573680 w 1134916"/>
              <a:gd name="connsiteY78" fmla="*/ 679329 h 969226"/>
              <a:gd name="connsiteX79" fmla="*/ 577413 w 1134916"/>
              <a:gd name="connsiteY79" fmla="*/ 674352 h 969226"/>
              <a:gd name="connsiteX80" fmla="*/ 578658 w 1134916"/>
              <a:gd name="connsiteY80" fmla="*/ 671864 h 969226"/>
              <a:gd name="connsiteX81" fmla="*/ 583635 w 1134916"/>
              <a:gd name="connsiteY81" fmla="*/ 665643 h 969226"/>
              <a:gd name="connsiteX82" fmla="*/ 584880 w 1134916"/>
              <a:gd name="connsiteY82" fmla="*/ 664399 h 969226"/>
              <a:gd name="connsiteX83" fmla="*/ 589858 w 1134916"/>
              <a:gd name="connsiteY83" fmla="*/ 658178 h 969226"/>
              <a:gd name="connsiteX84" fmla="*/ 591102 w 1134916"/>
              <a:gd name="connsiteY84" fmla="*/ 655689 h 969226"/>
              <a:gd name="connsiteX85" fmla="*/ 597324 w 1134916"/>
              <a:gd name="connsiteY85" fmla="*/ 648224 h 969226"/>
              <a:gd name="connsiteX86" fmla="*/ 620968 w 1134916"/>
              <a:gd name="connsiteY86" fmla="*/ 615875 h 969226"/>
              <a:gd name="connsiteX87" fmla="*/ 622213 w 1134916"/>
              <a:gd name="connsiteY87" fmla="*/ 614631 h 969226"/>
              <a:gd name="connsiteX88" fmla="*/ 628435 w 1134916"/>
              <a:gd name="connsiteY88" fmla="*/ 604678 h 969226"/>
              <a:gd name="connsiteX89" fmla="*/ 630924 w 1134916"/>
              <a:gd name="connsiteY89" fmla="*/ 602189 h 969226"/>
              <a:gd name="connsiteX90" fmla="*/ 637146 w 1134916"/>
              <a:gd name="connsiteY90" fmla="*/ 592236 h 969226"/>
              <a:gd name="connsiteX91" fmla="*/ 639635 w 1134916"/>
              <a:gd name="connsiteY91" fmla="*/ 589747 h 969226"/>
              <a:gd name="connsiteX92" fmla="*/ 647101 w 1134916"/>
              <a:gd name="connsiteY92" fmla="*/ 578550 h 969226"/>
              <a:gd name="connsiteX93" fmla="*/ 648346 w 1134916"/>
              <a:gd name="connsiteY93" fmla="*/ 577305 h 969226"/>
              <a:gd name="connsiteX94" fmla="*/ 665768 w 1134916"/>
              <a:gd name="connsiteY94" fmla="*/ 549933 h 969226"/>
              <a:gd name="connsiteX95" fmla="*/ 667012 w 1134916"/>
              <a:gd name="connsiteY95" fmla="*/ 548689 h 969226"/>
              <a:gd name="connsiteX96" fmla="*/ 674479 w 1134916"/>
              <a:gd name="connsiteY96" fmla="*/ 536247 h 969226"/>
              <a:gd name="connsiteX97" fmla="*/ 676967 w 1134916"/>
              <a:gd name="connsiteY97" fmla="*/ 532514 h 969226"/>
              <a:gd name="connsiteX98" fmla="*/ 683190 w 1134916"/>
              <a:gd name="connsiteY98" fmla="*/ 522561 h 969226"/>
              <a:gd name="connsiteX99" fmla="*/ 685678 w 1134916"/>
              <a:gd name="connsiteY99" fmla="*/ 517584 h 969226"/>
              <a:gd name="connsiteX100" fmla="*/ 691901 w 1134916"/>
              <a:gd name="connsiteY100" fmla="*/ 508875 h 969226"/>
              <a:gd name="connsiteX101" fmla="*/ 695634 w 1134916"/>
              <a:gd name="connsiteY101" fmla="*/ 502654 h 969226"/>
              <a:gd name="connsiteX102" fmla="*/ 699367 w 1134916"/>
              <a:gd name="connsiteY102" fmla="*/ 492700 h 969226"/>
              <a:gd name="connsiteX103" fmla="*/ 703100 w 1134916"/>
              <a:gd name="connsiteY103" fmla="*/ 487723 h 969226"/>
              <a:gd name="connsiteX104" fmla="*/ 709323 w 1134916"/>
              <a:gd name="connsiteY104" fmla="*/ 477770 h 969226"/>
              <a:gd name="connsiteX105" fmla="*/ 711811 w 1134916"/>
              <a:gd name="connsiteY105" fmla="*/ 472793 h 969226"/>
              <a:gd name="connsiteX106" fmla="*/ 719278 w 1134916"/>
              <a:gd name="connsiteY106" fmla="*/ 457863 h 969226"/>
              <a:gd name="connsiteX107" fmla="*/ 723011 w 1134916"/>
              <a:gd name="connsiteY107" fmla="*/ 450398 h 969226"/>
              <a:gd name="connsiteX108" fmla="*/ 726744 w 1134916"/>
              <a:gd name="connsiteY108" fmla="*/ 444177 h 969226"/>
              <a:gd name="connsiteX109" fmla="*/ 730478 w 1134916"/>
              <a:gd name="connsiteY109" fmla="*/ 434223 h 969226"/>
              <a:gd name="connsiteX110" fmla="*/ 734211 w 1134916"/>
              <a:gd name="connsiteY110" fmla="*/ 428002 h 969226"/>
              <a:gd name="connsiteX111" fmla="*/ 739189 w 1134916"/>
              <a:gd name="connsiteY111" fmla="*/ 419293 h 969226"/>
              <a:gd name="connsiteX112" fmla="*/ 740433 w 1134916"/>
              <a:gd name="connsiteY112" fmla="*/ 413072 h 969226"/>
              <a:gd name="connsiteX113" fmla="*/ 745411 w 1134916"/>
              <a:gd name="connsiteY113" fmla="*/ 404363 h 969226"/>
              <a:gd name="connsiteX114" fmla="*/ 747900 w 1134916"/>
              <a:gd name="connsiteY114" fmla="*/ 399386 h 969226"/>
              <a:gd name="connsiteX115" fmla="*/ 751633 w 1134916"/>
              <a:gd name="connsiteY115" fmla="*/ 388188 h 969226"/>
              <a:gd name="connsiteX116" fmla="*/ 752877 w 1134916"/>
              <a:gd name="connsiteY116" fmla="*/ 385700 h 969226"/>
              <a:gd name="connsiteX117" fmla="*/ 766566 w 1134916"/>
              <a:gd name="connsiteY117" fmla="*/ 348374 h 969226"/>
              <a:gd name="connsiteX118" fmla="*/ 767811 w 1134916"/>
              <a:gd name="connsiteY118" fmla="*/ 344641 h 969226"/>
              <a:gd name="connsiteX119" fmla="*/ 770299 w 1134916"/>
              <a:gd name="connsiteY119" fmla="*/ 334688 h 969226"/>
              <a:gd name="connsiteX120" fmla="*/ 771544 w 1134916"/>
              <a:gd name="connsiteY120" fmla="*/ 329711 h 969226"/>
              <a:gd name="connsiteX121" fmla="*/ 774033 w 1134916"/>
              <a:gd name="connsiteY121" fmla="*/ 319757 h 969226"/>
              <a:gd name="connsiteX122" fmla="*/ 783988 w 1134916"/>
              <a:gd name="connsiteY122" fmla="*/ 246350 h 969226"/>
              <a:gd name="connsiteX123" fmla="*/ 567458 w 1134916"/>
              <a:gd name="connsiteY123" fmla="*/ 29861 h 969226"/>
              <a:gd name="connsiteX124" fmla="*/ 567458 w 1134916"/>
              <a:gd name="connsiteY124" fmla="*/ 0 h 969226"/>
              <a:gd name="connsiteX125" fmla="*/ 813854 w 1134916"/>
              <a:gd name="connsiteY125" fmla="*/ 246350 h 969226"/>
              <a:gd name="connsiteX126" fmla="*/ 808877 w 1134916"/>
              <a:gd name="connsiteY126" fmla="*/ 297362 h 969226"/>
              <a:gd name="connsiteX127" fmla="*/ 879809 w 1134916"/>
              <a:gd name="connsiteY127" fmla="*/ 297362 h 969226"/>
              <a:gd name="connsiteX128" fmla="*/ 1112516 w 1134916"/>
              <a:gd name="connsiteY128" fmla="*/ 390676 h 969226"/>
              <a:gd name="connsiteX129" fmla="*/ 1134916 w 1134916"/>
              <a:gd name="connsiteY129" fmla="*/ 424270 h 969226"/>
              <a:gd name="connsiteX130" fmla="*/ 1134916 w 1134916"/>
              <a:gd name="connsiteY130" fmla="*/ 930656 h 969226"/>
              <a:gd name="connsiteX131" fmla="*/ 1118739 w 1134916"/>
              <a:gd name="connsiteY131" fmla="*/ 960517 h 969226"/>
              <a:gd name="connsiteX132" fmla="*/ 1085139 w 1134916"/>
              <a:gd name="connsiteY132" fmla="*/ 964249 h 969226"/>
              <a:gd name="connsiteX133" fmla="*/ 868609 w 1134916"/>
              <a:gd name="connsiteY133" fmla="*/ 877156 h 969226"/>
              <a:gd name="connsiteX134" fmla="*/ 818832 w 1134916"/>
              <a:gd name="connsiteY134" fmla="*/ 877156 h 969226"/>
              <a:gd name="connsiteX135" fmla="*/ 607280 w 1134916"/>
              <a:gd name="connsiteY135" fmla="*/ 961761 h 969226"/>
              <a:gd name="connsiteX136" fmla="*/ 567458 w 1134916"/>
              <a:gd name="connsiteY136" fmla="*/ 969226 h 969226"/>
              <a:gd name="connsiteX137" fmla="*/ 527636 w 1134916"/>
              <a:gd name="connsiteY137" fmla="*/ 961761 h 969226"/>
              <a:gd name="connsiteX138" fmla="*/ 316084 w 1134916"/>
              <a:gd name="connsiteY138" fmla="*/ 877156 h 969226"/>
              <a:gd name="connsiteX139" fmla="*/ 266307 w 1134916"/>
              <a:gd name="connsiteY139" fmla="*/ 877156 h 969226"/>
              <a:gd name="connsiteX140" fmla="*/ 49777 w 1134916"/>
              <a:gd name="connsiteY140" fmla="*/ 964249 h 969226"/>
              <a:gd name="connsiteX141" fmla="*/ 16178 w 1134916"/>
              <a:gd name="connsiteY141" fmla="*/ 960517 h 969226"/>
              <a:gd name="connsiteX142" fmla="*/ 0 w 1134916"/>
              <a:gd name="connsiteY142" fmla="*/ 930656 h 969226"/>
              <a:gd name="connsiteX143" fmla="*/ 0 w 1134916"/>
              <a:gd name="connsiteY143" fmla="*/ 424270 h 969226"/>
              <a:gd name="connsiteX144" fmla="*/ 23644 w 1134916"/>
              <a:gd name="connsiteY144" fmla="*/ 390676 h 969226"/>
              <a:gd name="connsiteX145" fmla="*/ 272529 w 1134916"/>
              <a:gd name="connsiteY145" fmla="*/ 289897 h 969226"/>
              <a:gd name="connsiteX146" fmla="*/ 309862 w 1134916"/>
              <a:gd name="connsiteY146" fmla="*/ 289897 h 969226"/>
              <a:gd name="connsiteX147" fmla="*/ 327284 w 1134916"/>
              <a:gd name="connsiteY147" fmla="*/ 297362 h 969226"/>
              <a:gd name="connsiteX148" fmla="*/ 321062 w 1134916"/>
              <a:gd name="connsiteY148" fmla="*/ 246350 h 969226"/>
              <a:gd name="connsiteX149" fmla="*/ 567458 w 1134916"/>
              <a:gd name="connsiteY149" fmla="*/ 0 h 96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134916" h="969226">
                <a:moveTo>
                  <a:pt x="858654" y="321002"/>
                </a:moveTo>
                <a:lnTo>
                  <a:pt x="858654" y="843563"/>
                </a:lnTo>
                <a:cubicBezTo>
                  <a:pt x="866120" y="846051"/>
                  <a:pt x="872342" y="847295"/>
                  <a:pt x="879809" y="849783"/>
                </a:cubicBezTo>
                <a:lnTo>
                  <a:pt x="1096339" y="936877"/>
                </a:lnTo>
                <a:cubicBezTo>
                  <a:pt x="1098828" y="938121"/>
                  <a:pt x="1101317" y="936877"/>
                  <a:pt x="1102561" y="935633"/>
                </a:cubicBezTo>
                <a:cubicBezTo>
                  <a:pt x="1103805" y="935633"/>
                  <a:pt x="1105050" y="934389"/>
                  <a:pt x="1105050" y="930656"/>
                </a:cubicBezTo>
                <a:lnTo>
                  <a:pt x="1105050" y="424270"/>
                </a:lnTo>
                <a:cubicBezTo>
                  <a:pt x="1105050" y="420537"/>
                  <a:pt x="1103805" y="419293"/>
                  <a:pt x="1101317" y="418049"/>
                </a:cubicBezTo>
                <a:lnTo>
                  <a:pt x="868609" y="324734"/>
                </a:lnTo>
                <a:cubicBezTo>
                  <a:pt x="864876" y="323490"/>
                  <a:pt x="862387" y="322246"/>
                  <a:pt x="858654" y="321002"/>
                </a:cubicBezTo>
                <a:close/>
                <a:moveTo>
                  <a:pt x="304884" y="321002"/>
                </a:moveTo>
                <a:lnTo>
                  <a:pt x="304884" y="843563"/>
                </a:lnTo>
                <a:cubicBezTo>
                  <a:pt x="313595" y="846051"/>
                  <a:pt x="319817" y="847295"/>
                  <a:pt x="327284" y="849783"/>
                </a:cubicBezTo>
                <a:lnTo>
                  <a:pt x="538836" y="934389"/>
                </a:lnTo>
                <a:cubicBezTo>
                  <a:pt x="557503" y="941854"/>
                  <a:pt x="577413" y="941854"/>
                  <a:pt x="596080" y="934389"/>
                </a:cubicBezTo>
                <a:lnTo>
                  <a:pt x="807632" y="849783"/>
                </a:lnTo>
                <a:cubicBezTo>
                  <a:pt x="815099" y="847295"/>
                  <a:pt x="821321" y="846051"/>
                  <a:pt x="828787" y="843563"/>
                </a:cubicBezTo>
                <a:lnTo>
                  <a:pt x="828787" y="321002"/>
                </a:lnTo>
                <a:cubicBezTo>
                  <a:pt x="825054" y="322246"/>
                  <a:pt x="822565" y="323490"/>
                  <a:pt x="818832" y="324734"/>
                </a:cubicBezTo>
                <a:lnTo>
                  <a:pt x="801410" y="330955"/>
                </a:lnTo>
                <a:cubicBezTo>
                  <a:pt x="801410" y="332199"/>
                  <a:pt x="801410" y="333444"/>
                  <a:pt x="801410" y="334688"/>
                </a:cubicBezTo>
                <a:cubicBezTo>
                  <a:pt x="800166" y="339665"/>
                  <a:pt x="798921" y="343397"/>
                  <a:pt x="797677" y="348374"/>
                </a:cubicBezTo>
                <a:cubicBezTo>
                  <a:pt x="797677" y="348374"/>
                  <a:pt x="797677" y="348374"/>
                  <a:pt x="797677" y="349618"/>
                </a:cubicBezTo>
                <a:cubicBezTo>
                  <a:pt x="750389" y="501410"/>
                  <a:pt x="625946" y="661910"/>
                  <a:pt x="588613" y="706701"/>
                </a:cubicBezTo>
                <a:cubicBezTo>
                  <a:pt x="588613" y="706701"/>
                  <a:pt x="588613" y="706701"/>
                  <a:pt x="587369" y="707946"/>
                </a:cubicBezTo>
                <a:cubicBezTo>
                  <a:pt x="587369" y="709190"/>
                  <a:pt x="586124" y="710434"/>
                  <a:pt x="584880" y="711678"/>
                </a:cubicBezTo>
                <a:cubicBezTo>
                  <a:pt x="584880" y="711678"/>
                  <a:pt x="584880" y="712922"/>
                  <a:pt x="583635" y="712922"/>
                </a:cubicBezTo>
                <a:lnTo>
                  <a:pt x="582391" y="714167"/>
                </a:lnTo>
                <a:cubicBezTo>
                  <a:pt x="582391" y="715411"/>
                  <a:pt x="582391" y="716655"/>
                  <a:pt x="581147" y="716655"/>
                </a:cubicBezTo>
                <a:cubicBezTo>
                  <a:pt x="581147" y="716655"/>
                  <a:pt x="579902" y="716655"/>
                  <a:pt x="579902" y="717899"/>
                </a:cubicBezTo>
                <a:cubicBezTo>
                  <a:pt x="579902" y="719143"/>
                  <a:pt x="578658" y="719143"/>
                  <a:pt x="578658" y="719143"/>
                </a:cubicBezTo>
                <a:cubicBezTo>
                  <a:pt x="576169" y="722876"/>
                  <a:pt x="571191" y="724120"/>
                  <a:pt x="567458" y="724120"/>
                </a:cubicBezTo>
                <a:cubicBezTo>
                  <a:pt x="566214" y="724120"/>
                  <a:pt x="563725" y="724120"/>
                  <a:pt x="563725" y="724120"/>
                </a:cubicBezTo>
                <a:cubicBezTo>
                  <a:pt x="561236" y="722876"/>
                  <a:pt x="557503" y="720387"/>
                  <a:pt x="556258" y="719143"/>
                </a:cubicBezTo>
                <a:cubicBezTo>
                  <a:pt x="547547" y="709190"/>
                  <a:pt x="383283" y="502654"/>
                  <a:pt x="334750" y="332199"/>
                </a:cubicBezTo>
                <a:close/>
                <a:moveTo>
                  <a:pt x="276262" y="321002"/>
                </a:moveTo>
                <a:lnTo>
                  <a:pt x="33599" y="418049"/>
                </a:lnTo>
                <a:cubicBezTo>
                  <a:pt x="31111" y="419293"/>
                  <a:pt x="29866" y="420537"/>
                  <a:pt x="29866" y="424270"/>
                </a:cubicBezTo>
                <a:lnTo>
                  <a:pt x="29866" y="930656"/>
                </a:lnTo>
                <a:cubicBezTo>
                  <a:pt x="29866" y="934389"/>
                  <a:pt x="31111" y="935633"/>
                  <a:pt x="32355" y="935633"/>
                </a:cubicBezTo>
                <a:cubicBezTo>
                  <a:pt x="33599" y="936877"/>
                  <a:pt x="36088" y="938121"/>
                  <a:pt x="39822" y="936877"/>
                </a:cubicBezTo>
                <a:lnTo>
                  <a:pt x="255107" y="849783"/>
                </a:lnTo>
                <a:cubicBezTo>
                  <a:pt x="262574" y="847295"/>
                  <a:pt x="268796" y="846051"/>
                  <a:pt x="276262" y="844807"/>
                </a:cubicBezTo>
                <a:close/>
                <a:moveTo>
                  <a:pt x="567458" y="140631"/>
                </a:moveTo>
                <a:cubicBezTo>
                  <a:pt x="510419" y="140631"/>
                  <a:pt x="464540" y="186510"/>
                  <a:pt x="464540" y="243549"/>
                </a:cubicBezTo>
                <a:cubicBezTo>
                  <a:pt x="464540" y="300588"/>
                  <a:pt x="510419" y="346467"/>
                  <a:pt x="567458" y="346467"/>
                </a:cubicBezTo>
                <a:cubicBezTo>
                  <a:pt x="624497" y="346467"/>
                  <a:pt x="670376" y="300588"/>
                  <a:pt x="670376" y="243549"/>
                </a:cubicBezTo>
                <a:cubicBezTo>
                  <a:pt x="670376" y="186510"/>
                  <a:pt x="624497" y="140631"/>
                  <a:pt x="567458" y="140631"/>
                </a:cubicBezTo>
                <a:close/>
                <a:moveTo>
                  <a:pt x="567458" y="110872"/>
                </a:moveTo>
                <a:cubicBezTo>
                  <a:pt x="640616" y="110872"/>
                  <a:pt x="700135" y="170391"/>
                  <a:pt x="700135" y="243549"/>
                </a:cubicBezTo>
                <a:cubicBezTo>
                  <a:pt x="700135" y="316707"/>
                  <a:pt x="640616" y="376226"/>
                  <a:pt x="567458" y="376226"/>
                </a:cubicBezTo>
                <a:cubicBezTo>
                  <a:pt x="494300" y="376226"/>
                  <a:pt x="434781" y="316707"/>
                  <a:pt x="434781" y="243549"/>
                </a:cubicBezTo>
                <a:cubicBezTo>
                  <a:pt x="434781" y="170391"/>
                  <a:pt x="494300" y="110872"/>
                  <a:pt x="567458" y="110872"/>
                </a:cubicBezTo>
                <a:close/>
                <a:moveTo>
                  <a:pt x="567458" y="29861"/>
                </a:moveTo>
                <a:cubicBezTo>
                  <a:pt x="447993" y="29861"/>
                  <a:pt x="349684" y="126908"/>
                  <a:pt x="349684" y="246350"/>
                </a:cubicBezTo>
                <a:cubicBezTo>
                  <a:pt x="349684" y="268746"/>
                  <a:pt x="354661" y="291141"/>
                  <a:pt x="360883" y="317269"/>
                </a:cubicBezTo>
                <a:lnTo>
                  <a:pt x="362128" y="317269"/>
                </a:lnTo>
                <a:cubicBezTo>
                  <a:pt x="387016" y="409339"/>
                  <a:pt x="450482" y="517584"/>
                  <a:pt x="502748" y="594724"/>
                </a:cubicBezTo>
                <a:cubicBezTo>
                  <a:pt x="502748" y="595968"/>
                  <a:pt x="503992" y="595968"/>
                  <a:pt x="503992" y="595968"/>
                </a:cubicBezTo>
                <a:cubicBezTo>
                  <a:pt x="505237" y="599701"/>
                  <a:pt x="507726" y="602189"/>
                  <a:pt x="508970" y="604678"/>
                </a:cubicBezTo>
                <a:lnTo>
                  <a:pt x="511459" y="607166"/>
                </a:lnTo>
                <a:cubicBezTo>
                  <a:pt x="512703" y="610899"/>
                  <a:pt x="515192" y="613387"/>
                  <a:pt x="517681" y="615875"/>
                </a:cubicBezTo>
                <a:cubicBezTo>
                  <a:pt x="517681" y="617119"/>
                  <a:pt x="518925" y="618364"/>
                  <a:pt x="518925" y="619608"/>
                </a:cubicBezTo>
                <a:cubicBezTo>
                  <a:pt x="520170" y="620852"/>
                  <a:pt x="522659" y="623341"/>
                  <a:pt x="523903" y="625829"/>
                </a:cubicBezTo>
                <a:cubicBezTo>
                  <a:pt x="525148" y="627073"/>
                  <a:pt x="526392" y="628317"/>
                  <a:pt x="526392" y="629561"/>
                </a:cubicBezTo>
                <a:cubicBezTo>
                  <a:pt x="528881" y="633294"/>
                  <a:pt x="531370" y="635782"/>
                  <a:pt x="533859" y="639515"/>
                </a:cubicBezTo>
                <a:cubicBezTo>
                  <a:pt x="535103" y="640759"/>
                  <a:pt x="536347" y="643248"/>
                  <a:pt x="537592" y="644492"/>
                </a:cubicBezTo>
                <a:cubicBezTo>
                  <a:pt x="538836" y="646980"/>
                  <a:pt x="540081" y="648224"/>
                  <a:pt x="541325" y="649469"/>
                </a:cubicBezTo>
                <a:cubicBezTo>
                  <a:pt x="542569" y="650713"/>
                  <a:pt x="542569" y="651957"/>
                  <a:pt x="545058" y="654445"/>
                </a:cubicBezTo>
                <a:cubicBezTo>
                  <a:pt x="545058" y="655689"/>
                  <a:pt x="546303" y="656934"/>
                  <a:pt x="547547" y="658178"/>
                </a:cubicBezTo>
                <a:cubicBezTo>
                  <a:pt x="548792" y="660666"/>
                  <a:pt x="550036" y="661910"/>
                  <a:pt x="550036" y="663155"/>
                </a:cubicBezTo>
                <a:cubicBezTo>
                  <a:pt x="551281" y="663155"/>
                  <a:pt x="552525" y="665643"/>
                  <a:pt x="552525" y="665643"/>
                </a:cubicBezTo>
                <a:cubicBezTo>
                  <a:pt x="555014" y="668131"/>
                  <a:pt x="556258" y="669376"/>
                  <a:pt x="556258" y="670620"/>
                </a:cubicBezTo>
                <a:cubicBezTo>
                  <a:pt x="557503" y="671864"/>
                  <a:pt x="557503" y="673108"/>
                  <a:pt x="558747" y="674352"/>
                </a:cubicBezTo>
                <a:cubicBezTo>
                  <a:pt x="559991" y="675597"/>
                  <a:pt x="561236" y="676841"/>
                  <a:pt x="562480" y="678085"/>
                </a:cubicBezTo>
                <a:cubicBezTo>
                  <a:pt x="562480" y="679329"/>
                  <a:pt x="562480" y="679329"/>
                  <a:pt x="563725" y="679329"/>
                </a:cubicBezTo>
                <a:cubicBezTo>
                  <a:pt x="564969" y="681817"/>
                  <a:pt x="566214" y="684306"/>
                  <a:pt x="568702" y="685550"/>
                </a:cubicBezTo>
                <a:cubicBezTo>
                  <a:pt x="569947" y="684306"/>
                  <a:pt x="571191" y="681817"/>
                  <a:pt x="572436" y="680573"/>
                </a:cubicBezTo>
                <a:cubicBezTo>
                  <a:pt x="572436" y="679329"/>
                  <a:pt x="572436" y="679329"/>
                  <a:pt x="573680" y="679329"/>
                </a:cubicBezTo>
                <a:cubicBezTo>
                  <a:pt x="574925" y="678085"/>
                  <a:pt x="576169" y="675597"/>
                  <a:pt x="577413" y="674352"/>
                </a:cubicBezTo>
                <a:cubicBezTo>
                  <a:pt x="577413" y="673108"/>
                  <a:pt x="578658" y="673108"/>
                  <a:pt x="578658" y="671864"/>
                </a:cubicBezTo>
                <a:cubicBezTo>
                  <a:pt x="579902" y="670620"/>
                  <a:pt x="582391" y="668131"/>
                  <a:pt x="583635" y="665643"/>
                </a:cubicBezTo>
                <a:cubicBezTo>
                  <a:pt x="583635" y="665643"/>
                  <a:pt x="583635" y="665643"/>
                  <a:pt x="584880" y="664399"/>
                </a:cubicBezTo>
                <a:cubicBezTo>
                  <a:pt x="586124" y="661910"/>
                  <a:pt x="587369" y="660666"/>
                  <a:pt x="589858" y="658178"/>
                </a:cubicBezTo>
                <a:cubicBezTo>
                  <a:pt x="589858" y="658178"/>
                  <a:pt x="591102" y="656934"/>
                  <a:pt x="591102" y="655689"/>
                </a:cubicBezTo>
                <a:cubicBezTo>
                  <a:pt x="593591" y="654445"/>
                  <a:pt x="596080" y="650713"/>
                  <a:pt x="597324" y="648224"/>
                </a:cubicBezTo>
                <a:cubicBezTo>
                  <a:pt x="604791" y="638271"/>
                  <a:pt x="613502" y="627073"/>
                  <a:pt x="620968" y="615875"/>
                </a:cubicBezTo>
                <a:cubicBezTo>
                  <a:pt x="620968" y="615875"/>
                  <a:pt x="620968" y="614631"/>
                  <a:pt x="622213" y="614631"/>
                </a:cubicBezTo>
                <a:cubicBezTo>
                  <a:pt x="624702" y="610899"/>
                  <a:pt x="627190" y="608410"/>
                  <a:pt x="628435" y="604678"/>
                </a:cubicBezTo>
                <a:cubicBezTo>
                  <a:pt x="629679" y="603433"/>
                  <a:pt x="630924" y="603433"/>
                  <a:pt x="630924" y="602189"/>
                </a:cubicBezTo>
                <a:cubicBezTo>
                  <a:pt x="633413" y="599701"/>
                  <a:pt x="634657" y="595968"/>
                  <a:pt x="637146" y="592236"/>
                </a:cubicBezTo>
                <a:cubicBezTo>
                  <a:pt x="638390" y="590991"/>
                  <a:pt x="639635" y="590991"/>
                  <a:pt x="639635" y="589747"/>
                </a:cubicBezTo>
                <a:cubicBezTo>
                  <a:pt x="642123" y="586015"/>
                  <a:pt x="644612" y="582282"/>
                  <a:pt x="647101" y="578550"/>
                </a:cubicBezTo>
                <a:cubicBezTo>
                  <a:pt x="647101" y="578550"/>
                  <a:pt x="647101" y="577305"/>
                  <a:pt x="648346" y="577305"/>
                </a:cubicBezTo>
                <a:cubicBezTo>
                  <a:pt x="654568" y="568596"/>
                  <a:pt x="660790" y="559887"/>
                  <a:pt x="665768" y="549933"/>
                </a:cubicBezTo>
                <a:cubicBezTo>
                  <a:pt x="665768" y="549933"/>
                  <a:pt x="665768" y="548689"/>
                  <a:pt x="667012" y="548689"/>
                </a:cubicBezTo>
                <a:cubicBezTo>
                  <a:pt x="669501" y="544956"/>
                  <a:pt x="671990" y="541224"/>
                  <a:pt x="674479" y="536247"/>
                </a:cubicBezTo>
                <a:cubicBezTo>
                  <a:pt x="675723" y="535003"/>
                  <a:pt x="675723" y="533759"/>
                  <a:pt x="676967" y="532514"/>
                </a:cubicBezTo>
                <a:cubicBezTo>
                  <a:pt x="679456" y="528782"/>
                  <a:pt x="680701" y="526293"/>
                  <a:pt x="683190" y="522561"/>
                </a:cubicBezTo>
                <a:cubicBezTo>
                  <a:pt x="683190" y="521317"/>
                  <a:pt x="685678" y="518828"/>
                  <a:pt x="685678" y="517584"/>
                </a:cubicBezTo>
                <a:cubicBezTo>
                  <a:pt x="688167" y="515096"/>
                  <a:pt x="689412" y="511363"/>
                  <a:pt x="691901" y="508875"/>
                </a:cubicBezTo>
                <a:cubicBezTo>
                  <a:pt x="693145" y="506386"/>
                  <a:pt x="693145" y="505142"/>
                  <a:pt x="695634" y="502654"/>
                </a:cubicBezTo>
                <a:cubicBezTo>
                  <a:pt x="696878" y="498921"/>
                  <a:pt x="698123" y="496433"/>
                  <a:pt x="699367" y="492700"/>
                </a:cubicBezTo>
                <a:cubicBezTo>
                  <a:pt x="700611" y="491456"/>
                  <a:pt x="701856" y="490212"/>
                  <a:pt x="703100" y="487723"/>
                </a:cubicBezTo>
                <a:cubicBezTo>
                  <a:pt x="705589" y="483991"/>
                  <a:pt x="706834" y="481503"/>
                  <a:pt x="709323" y="477770"/>
                </a:cubicBezTo>
                <a:cubicBezTo>
                  <a:pt x="709323" y="476526"/>
                  <a:pt x="710567" y="474037"/>
                  <a:pt x="711811" y="472793"/>
                </a:cubicBezTo>
                <a:cubicBezTo>
                  <a:pt x="714300" y="467816"/>
                  <a:pt x="716789" y="462840"/>
                  <a:pt x="719278" y="457863"/>
                </a:cubicBezTo>
                <a:cubicBezTo>
                  <a:pt x="720522" y="456619"/>
                  <a:pt x="721767" y="452886"/>
                  <a:pt x="723011" y="450398"/>
                </a:cubicBezTo>
                <a:cubicBezTo>
                  <a:pt x="724256" y="447909"/>
                  <a:pt x="725500" y="446665"/>
                  <a:pt x="726744" y="444177"/>
                </a:cubicBezTo>
                <a:cubicBezTo>
                  <a:pt x="727989" y="440444"/>
                  <a:pt x="729233" y="437956"/>
                  <a:pt x="730478" y="434223"/>
                </a:cubicBezTo>
                <a:cubicBezTo>
                  <a:pt x="731722" y="432979"/>
                  <a:pt x="732967" y="431735"/>
                  <a:pt x="734211" y="428002"/>
                </a:cubicBezTo>
                <a:cubicBezTo>
                  <a:pt x="735455" y="425514"/>
                  <a:pt x="736700" y="423025"/>
                  <a:pt x="739189" y="419293"/>
                </a:cubicBezTo>
                <a:cubicBezTo>
                  <a:pt x="739189" y="418049"/>
                  <a:pt x="740433" y="415560"/>
                  <a:pt x="740433" y="413072"/>
                </a:cubicBezTo>
                <a:cubicBezTo>
                  <a:pt x="741678" y="410584"/>
                  <a:pt x="744166" y="406851"/>
                  <a:pt x="745411" y="404363"/>
                </a:cubicBezTo>
                <a:cubicBezTo>
                  <a:pt x="746655" y="401874"/>
                  <a:pt x="746655" y="400630"/>
                  <a:pt x="747900" y="399386"/>
                </a:cubicBezTo>
                <a:cubicBezTo>
                  <a:pt x="749144" y="395653"/>
                  <a:pt x="750389" y="391921"/>
                  <a:pt x="751633" y="388188"/>
                </a:cubicBezTo>
                <a:cubicBezTo>
                  <a:pt x="752877" y="388188"/>
                  <a:pt x="752877" y="385700"/>
                  <a:pt x="752877" y="385700"/>
                </a:cubicBezTo>
                <a:cubicBezTo>
                  <a:pt x="757855" y="372014"/>
                  <a:pt x="761588" y="360816"/>
                  <a:pt x="766566" y="348374"/>
                </a:cubicBezTo>
                <a:cubicBezTo>
                  <a:pt x="766566" y="347130"/>
                  <a:pt x="766566" y="345886"/>
                  <a:pt x="767811" y="344641"/>
                </a:cubicBezTo>
                <a:cubicBezTo>
                  <a:pt x="767811" y="340909"/>
                  <a:pt x="770299" y="337176"/>
                  <a:pt x="770299" y="334688"/>
                </a:cubicBezTo>
                <a:cubicBezTo>
                  <a:pt x="771544" y="333444"/>
                  <a:pt x="771544" y="330955"/>
                  <a:pt x="771544" y="329711"/>
                </a:cubicBezTo>
                <a:cubicBezTo>
                  <a:pt x="772788" y="327223"/>
                  <a:pt x="774033" y="323490"/>
                  <a:pt x="774033" y="319757"/>
                </a:cubicBezTo>
                <a:cubicBezTo>
                  <a:pt x="780255" y="293629"/>
                  <a:pt x="783988" y="269990"/>
                  <a:pt x="783988" y="246350"/>
                </a:cubicBezTo>
                <a:cubicBezTo>
                  <a:pt x="783988" y="126908"/>
                  <a:pt x="686923" y="29861"/>
                  <a:pt x="567458" y="29861"/>
                </a:cubicBezTo>
                <a:close/>
                <a:moveTo>
                  <a:pt x="567458" y="0"/>
                </a:moveTo>
                <a:cubicBezTo>
                  <a:pt x="703100" y="0"/>
                  <a:pt x="813854" y="110733"/>
                  <a:pt x="813854" y="246350"/>
                </a:cubicBezTo>
                <a:cubicBezTo>
                  <a:pt x="813854" y="262525"/>
                  <a:pt x="812610" y="279943"/>
                  <a:pt x="808877" y="297362"/>
                </a:cubicBezTo>
                <a:cubicBezTo>
                  <a:pt x="832521" y="288653"/>
                  <a:pt x="856165" y="288653"/>
                  <a:pt x="879809" y="297362"/>
                </a:cubicBezTo>
                <a:lnTo>
                  <a:pt x="1112516" y="390676"/>
                </a:lnTo>
                <a:cubicBezTo>
                  <a:pt x="1126205" y="395653"/>
                  <a:pt x="1134916" y="409339"/>
                  <a:pt x="1134916" y="424270"/>
                </a:cubicBezTo>
                <a:lnTo>
                  <a:pt x="1134916" y="930656"/>
                </a:lnTo>
                <a:cubicBezTo>
                  <a:pt x="1134916" y="941854"/>
                  <a:pt x="1128694" y="954296"/>
                  <a:pt x="1118739" y="960517"/>
                </a:cubicBezTo>
                <a:cubicBezTo>
                  <a:pt x="1108783" y="967982"/>
                  <a:pt x="1096339" y="969226"/>
                  <a:pt x="1085139" y="964249"/>
                </a:cubicBezTo>
                <a:lnTo>
                  <a:pt x="868609" y="877156"/>
                </a:lnTo>
                <a:cubicBezTo>
                  <a:pt x="852431" y="870935"/>
                  <a:pt x="835009" y="870935"/>
                  <a:pt x="818832" y="877156"/>
                </a:cubicBezTo>
                <a:lnTo>
                  <a:pt x="607280" y="961761"/>
                </a:lnTo>
                <a:cubicBezTo>
                  <a:pt x="593591" y="967982"/>
                  <a:pt x="579902" y="969226"/>
                  <a:pt x="567458" y="969226"/>
                </a:cubicBezTo>
                <a:cubicBezTo>
                  <a:pt x="553769" y="969226"/>
                  <a:pt x="541325" y="967982"/>
                  <a:pt x="527636" y="961761"/>
                </a:cubicBezTo>
                <a:lnTo>
                  <a:pt x="316084" y="877156"/>
                </a:lnTo>
                <a:cubicBezTo>
                  <a:pt x="299907" y="870935"/>
                  <a:pt x="282485" y="870935"/>
                  <a:pt x="266307" y="877156"/>
                </a:cubicBezTo>
                <a:lnTo>
                  <a:pt x="49777" y="964249"/>
                </a:lnTo>
                <a:cubicBezTo>
                  <a:pt x="38577" y="969226"/>
                  <a:pt x="26133" y="967982"/>
                  <a:pt x="16178" y="960517"/>
                </a:cubicBezTo>
                <a:cubicBezTo>
                  <a:pt x="6222" y="954296"/>
                  <a:pt x="0" y="941854"/>
                  <a:pt x="0" y="930656"/>
                </a:cubicBezTo>
                <a:lnTo>
                  <a:pt x="0" y="424270"/>
                </a:lnTo>
                <a:cubicBezTo>
                  <a:pt x="0" y="409339"/>
                  <a:pt x="8711" y="395653"/>
                  <a:pt x="23644" y="390676"/>
                </a:cubicBezTo>
                <a:lnTo>
                  <a:pt x="272529" y="289897"/>
                </a:lnTo>
                <a:cubicBezTo>
                  <a:pt x="284973" y="284920"/>
                  <a:pt x="297418" y="284920"/>
                  <a:pt x="309862" y="289897"/>
                </a:cubicBezTo>
                <a:lnTo>
                  <a:pt x="327284" y="297362"/>
                </a:lnTo>
                <a:cubicBezTo>
                  <a:pt x="323551" y="279943"/>
                  <a:pt x="321062" y="262525"/>
                  <a:pt x="321062" y="246350"/>
                </a:cubicBezTo>
                <a:cubicBezTo>
                  <a:pt x="321062" y="110733"/>
                  <a:pt x="431816" y="0"/>
                  <a:pt x="567458" y="0"/>
                </a:cubicBezTo>
                <a:close/>
              </a:path>
            </a:pathLst>
          </a:custGeom>
          <a:solidFill>
            <a:srgbClr val="ED885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05FB299-67AF-41A3-BF3A-2635319DFB45}"/>
              </a:ext>
            </a:extLst>
          </p:cNvPr>
          <p:cNvSpPr/>
          <p:nvPr/>
        </p:nvSpPr>
        <p:spPr>
          <a:xfrm>
            <a:off x="12660986" y="6955168"/>
            <a:ext cx="9468017" cy="23371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01" h="1877">
                <a:moveTo>
                  <a:pt x="7543" y="793"/>
                </a:moveTo>
                <a:lnTo>
                  <a:pt x="6847" y="60"/>
                </a:lnTo>
                <a:cubicBezTo>
                  <a:pt x="6795" y="5"/>
                  <a:pt x="6720" y="-12"/>
                  <a:pt x="6654" y="8"/>
                </a:cubicBezTo>
                <a:cubicBezTo>
                  <a:pt x="6618" y="-3"/>
                  <a:pt x="6580" y="-3"/>
                  <a:pt x="6544" y="8"/>
                </a:cubicBezTo>
                <a:cubicBezTo>
                  <a:pt x="6509" y="-3"/>
                  <a:pt x="6470" y="-3"/>
                  <a:pt x="6435" y="8"/>
                </a:cubicBezTo>
                <a:cubicBezTo>
                  <a:pt x="6399" y="-3"/>
                  <a:pt x="6361" y="-3"/>
                  <a:pt x="6325" y="8"/>
                </a:cubicBezTo>
                <a:cubicBezTo>
                  <a:pt x="6289" y="-3"/>
                  <a:pt x="6251" y="-3"/>
                  <a:pt x="6215" y="8"/>
                </a:cubicBezTo>
                <a:cubicBezTo>
                  <a:pt x="6179" y="-3"/>
                  <a:pt x="6141" y="-3"/>
                  <a:pt x="6106" y="8"/>
                </a:cubicBezTo>
                <a:cubicBezTo>
                  <a:pt x="6069" y="-3"/>
                  <a:pt x="6032" y="-3"/>
                  <a:pt x="5995" y="8"/>
                </a:cubicBezTo>
                <a:cubicBezTo>
                  <a:pt x="5960" y="-3"/>
                  <a:pt x="5921" y="-3"/>
                  <a:pt x="5886" y="8"/>
                </a:cubicBezTo>
                <a:cubicBezTo>
                  <a:pt x="5850" y="-3"/>
                  <a:pt x="5812" y="-3"/>
                  <a:pt x="5776" y="8"/>
                </a:cubicBezTo>
                <a:cubicBezTo>
                  <a:pt x="5741" y="-3"/>
                  <a:pt x="5702" y="-3"/>
                  <a:pt x="5666" y="8"/>
                </a:cubicBezTo>
                <a:cubicBezTo>
                  <a:pt x="5631" y="-3"/>
                  <a:pt x="5592" y="-3"/>
                  <a:pt x="5556" y="8"/>
                </a:cubicBezTo>
                <a:cubicBezTo>
                  <a:pt x="5521" y="-3"/>
                  <a:pt x="5482" y="-3"/>
                  <a:pt x="5447" y="8"/>
                </a:cubicBezTo>
                <a:cubicBezTo>
                  <a:pt x="5411" y="-3"/>
                  <a:pt x="5373" y="-3"/>
                  <a:pt x="5337" y="8"/>
                </a:cubicBezTo>
                <a:cubicBezTo>
                  <a:pt x="5301" y="-3"/>
                  <a:pt x="5263" y="-3"/>
                  <a:pt x="5227" y="8"/>
                </a:cubicBezTo>
                <a:cubicBezTo>
                  <a:pt x="5191" y="-3"/>
                  <a:pt x="5153" y="-3"/>
                  <a:pt x="5117" y="8"/>
                </a:cubicBezTo>
                <a:cubicBezTo>
                  <a:pt x="5082" y="-3"/>
                  <a:pt x="5043" y="-3"/>
                  <a:pt x="5008" y="8"/>
                </a:cubicBezTo>
                <a:cubicBezTo>
                  <a:pt x="4972" y="-3"/>
                  <a:pt x="4934" y="-3"/>
                  <a:pt x="4898" y="8"/>
                </a:cubicBezTo>
                <a:cubicBezTo>
                  <a:pt x="4862" y="-3"/>
                  <a:pt x="4824" y="-3"/>
                  <a:pt x="4788" y="8"/>
                </a:cubicBezTo>
                <a:cubicBezTo>
                  <a:pt x="4752" y="-3"/>
                  <a:pt x="4714" y="-3"/>
                  <a:pt x="4678" y="8"/>
                </a:cubicBezTo>
                <a:cubicBezTo>
                  <a:pt x="4643" y="-3"/>
                  <a:pt x="4605" y="-3"/>
                  <a:pt x="4569" y="8"/>
                </a:cubicBezTo>
                <a:cubicBezTo>
                  <a:pt x="4533" y="-3"/>
                  <a:pt x="4495" y="-3"/>
                  <a:pt x="4459" y="8"/>
                </a:cubicBezTo>
                <a:cubicBezTo>
                  <a:pt x="4423" y="-3"/>
                  <a:pt x="4385" y="-3"/>
                  <a:pt x="4349" y="8"/>
                </a:cubicBezTo>
                <a:cubicBezTo>
                  <a:pt x="4314" y="-3"/>
                  <a:pt x="4275" y="-3"/>
                  <a:pt x="4240" y="8"/>
                </a:cubicBezTo>
                <a:cubicBezTo>
                  <a:pt x="4204" y="-3"/>
                  <a:pt x="4166" y="-3"/>
                  <a:pt x="4129" y="8"/>
                </a:cubicBezTo>
                <a:cubicBezTo>
                  <a:pt x="4094" y="-3"/>
                  <a:pt x="4056" y="-3"/>
                  <a:pt x="4020" y="8"/>
                </a:cubicBezTo>
                <a:cubicBezTo>
                  <a:pt x="3984" y="-3"/>
                  <a:pt x="3946" y="-3"/>
                  <a:pt x="3910" y="8"/>
                </a:cubicBezTo>
                <a:cubicBezTo>
                  <a:pt x="3875" y="-3"/>
                  <a:pt x="3836" y="-3"/>
                  <a:pt x="3801" y="8"/>
                </a:cubicBezTo>
                <a:cubicBezTo>
                  <a:pt x="3765" y="-3"/>
                  <a:pt x="3727" y="-3"/>
                  <a:pt x="3691" y="8"/>
                </a:cubicBezTo>
                <a:cubicBezTo>
                  <a:pt x="3655" y="-3"/>
                  <a:pt x="3617" y="-3"/>
                  <a:pt x="3581" y="8"/>
                </a:cubicBezTo>
                <a:cubicBezTo>
                  <a:pt x="3545" y="-3"/>
                  <a:pt x="3507" y="-3"/>
                  <a:pt x="3471" y="8"/>
                </a:cubicBezTo>
                <a:cubicBezTo>
                  <a:pt x="3435" y="-3"/>
                  <a:pt x="3397" y="-3"/>
                  <a:pt x="3361" y="8"/>
                </a:cubicBezTo>
                <a:cubicBezTo>
                  <a:pt x="3325" y="-3"/>
                  <a:pt x="3288" y="-3"/>
                  <a:pt x="3251" y="8"/>
                </a:cubicBezTo>
                <a:cubicBezTo>
                  <a:pt x="3216" y="-3"/>
                  <a:pt x="3177" y="-3"/>
                  <a:pt x="3142" y="8"/>
                </a:cubicBezTo>
                <a:cubicBezTo>
                  <a:pt x="3106" y="-3"/>
                  <a:pt x="3068" y="-3"/>
                  <a:pt x="3032" y="8"/>
                </a:cubicBezTo>
                <a:cubicBezTo>
                  <a:pt x="2996" y="-3"/>
                  <a:pt x="2958" y="-3"/>
                  <a:pt x="2922" y="8"/>
                </a:cubicBezTo>
                <a:cubicBezTo>
                  <a:pt x="2886" y="-3"/>
                  <a:pt x="2848" y="-3"/>
                  <a:pt x="2813" y="8"/>
                </a:cubicBezTo>
                <a:cubicBezTo>
                  <a:pt x="2777" y="-3"/>
                  <a:pt x="2739" y="-3"/>
                  <a:pt x="2703" y="8"/>
                </a:cubicBezTo>
                <a:cubicBezTo>
                  <a:pt x="2667" y="-3"/>
                  <a:pt x="2629" y="-3"/>
                  <a:pt x="2593" y="8"/>
                </a:cubicBezTo>
                <a:cubicBezTo>
                  <a:pt x="2557" y="-3"/>
                  <a:pt x="2519" y="-3"/>
                  <a:pt x="2483" y="8"/>
                </a:cubicBezTo>
                <a:cubicBezTo>
                  <a:pt x="2448" y="-3"/>
                  <a:pt x="2409" y="-3"/>
                  <a:pt x="2374" y="8"/>
                </a:cubicBezTo>
                <a:cubicBezTo>
                  <a:pt x="2338" y="-3"/>
                  <a:pt x="2300" y="-3"/>
                  <a:pt x="2264" y="8"/>
                </a:cubicBezTo>
                <a:cubicBezTo>
                  <a:pt x="2228" y="-3"/>
                  <a:pt x="2190" y="-3"/>
                  <a:pt x="2154" y="8"/>
                </a:cubicBezTo>
                <a:cubicBezTo>
                  <a:pt x="2118" y="-3"/>
                  <a:pt x="2080" y="-3"/>
                  <a:pt x="2044" y="8"/>
                </a:cubicBezTo>
                <a:cubicBezTo>
                  <a:pt x="2009" y="-3"/>
                  <a:pt x="1970" y="-3"/>
                  <a:pt x="1935" y="8"/>
                </a:cubicBezTo>
                <a:cubicBezTo>
                  <a:pt x="1899" y="-3"/>
                  <a:pt x="1861" y="-3"/>
                  <a:pt x="1825" y="8"/>
                </a:cubicBezTo>
                <a:cubicBezTo>
                  <a:pt x="1789" y="-3"/>
                  <a:pt x="1751" y="-3"/>
                  <a:pt x="1715" y="8"/>
                </a:cubicBezTo>
                <a:cubicBezTo>
                  <a:pt x="1679" y="-3"/>
                  <a:pt x="1641" y="-3"/>
                  <a:pt x="1605" y="8"/>
                </a:cubicBezTo>
                <a:cubicBezTo>
                  <a:pt x="1569" y="-3"/>
                  <a:pt x="1531" y="-3"/>
                  <a:pt x="1496" y="8"/>
                </a:cubicBezTo>
                <a:cubicBezTo>
                  <a:pt x="1459" y="-3"/>
                  <a:pt x="1422" y="-3"/>
                  <a:pt x="1385" y="8"/>
                </a:cubicBezTo>
                <a:cubicBezTo>
                  <a:pt x="1350" y="-3"/>
                  <a:pt x="1311" y="-3"/>
                  <a:pt x="1276" y="8"/>
                </a:cubicBezTo>
                <a:cubicBezTo>
                  <a:pt x="1240" y="-3"/>
                  <a:pt x="1202" y="-3"/>
                  <a:pt x="1166" y="8"/>
                </a:cubicBezTo>
                <a:cubicBezTo>
                  <a:pt x="1131" y="-3"/>
                  <a:pt x="1092" y="-3"/>
                  <a:pt x="1056" y="8"/>
                </a:cubicBezTo>
                <a:cubicBezTo>
                  <a:pt x="1021" y="-3"/>
                  <a:pt x="982" y="-3"/>
                  <a:pt x="947" y="8"/>
                </a:cubicBezTo>
                <a:cubicBezTo>
                  <a:pt x="880" y="-12"/>
                  <a:pt x="806" y="5"/>
                  <a:pt x="754" y="60"/>
                </a:cubicBezTo>
                <a:lnTo>
                  <a:pt x="57" y="793"/>
                </a:lnTo>
                <a:cubicBezTo>
                  <a:pt x="-19" y="873"/>
                  <a:pt x="-19" y="1003"/>
                  <a:pt x="57" y="1083"/>
                </a:cubicBezTo>
                <a:lnTo>
                  <a:pt x="754" y="1816"/>
                </a:lnTo>
                <a:cubicBezTo>
                  <a:pt x="806" y="1871"/>
                  <a:pt x="880" y="1888"/>
                  <a:pt x="947" y="1868"/>
                </a:cubicBezTo>
                <a:cubicBezTo>
                  <a:pt x="982" y="1879"/>
                  <a:pt x="1021" y="1879"/>
                  <a:pt x="1056" y="1868"/>
                </a:cubicBezTo>
                <a:cubicBezTo>
                  <a:pt x="1092" y="1879"/>
                  <a:pt x="1131" y="1879"/>
                  <a:pt x="1166" y="1868"/>
                </a:cubicBezTo>
                <a:cubicBezTo>
                  <a:pt x="1202" y="1879"/>
                  <a:pt x="1240" y="1879"/>
                  <a:pt x="1276" y="1868"/>
                </a:cubicBezTo>
                <a:cubicBezTo>
                  <a:pt x="1311" y="1879"/>
                  <a:pt x="1350" y="1879"/>
                  <a:pt x="1385" y="1868"/>
                </a:cubicBezTo>
                <a:cubicBezTo>
                  <a:pt x="1422" y="1879"/>
                  <a:pt x="1459" y="1879"/>
                  <a:pt x="1496" y="1868"/>
                </a:cubicBezTo>
                <a:cubicBezTo>
                  <a:pt x="1531" y="1879"/>
                  <a:pt x="1569" y="1879"/>
                  <a:pt x="1605" y="1868"/>
                </a:cubicBezTo>
                <a:cubicBezTo>
                  <a:pt x="1641" y="1879"/>
                  <a:pt x="1679" y="1879"/>
                  <a:pt x="1715" y="1868"/>
                </a:cubicBezTo>
                <a:cubicBezTo>
                  <a:pt x="1751" y="1879"/>
                  <a:pt x="1789" y="1879"/>
                  <a:pt x="1825" y="1868"/>
                </a:cubicBezTo>
                <a:cubicBezTo>
                  <a:pt x="1861" y="1879"/>
                  <a:pt x="1899" y="1879"/>
                  <a:pt x="1935" y="1868"/>
                </a:cubicBezTo>
                <a:cubicBezTo>
                  <a:pt x="1970" y="1879"/>
                  <a:pt x="2009" y="1879"/>
                  <a:pt x="2044" y="1868"/>
                </a:cubicBezTo>
                <a:cubicBezTo>
                  <a:pt x="2080" y="1879"/>
                  <a:pt x="2118" y="1879"/>
                  <a:pt x="2154" y="1868"/>
                </a:cubicBezTo>
                <a:cubicBezTo>
                  <a:pt x="2190" y="1879"/>
                  <a:pt x="2228" y="1879"/>
                  <a:pt x="2264" y="1868"/>
                </a:cubicBezTo>
                <a:cubicBezTo>
                  <a:pt x="2300" y="1879"/>
                  <a:pt x="2338" y="1879"/>
                  <a:pt x="2374" y="1868"/>
                </a:cubicBezTo>
                <a:cubicBezTo>
                  <a:pt x="2409" y="1879"/>
                  <a:pt x="2448" y="1879"/>
                  <a:pt x="2483" y="1868"/>
                </a:cubicBezTo>
                <a:cubicBezTo>
                  <a:pt x="2519" y="1879"/>
                  <a:pt x="2557" y="1879"/>
                  <a:pt x="2593" y="1868"/>
                </a:cubicBezTo>
                <a:cubicBezTo>
                  <a:pt x="2629" y="1879"/>
                  <a:pt x="2667" y="1879"/>
                  <a:pt x="2703" y="1868"/>
                </a:cubicBezTo>
                <a:cubicBezTo>
                  <a:pt x="2739" y="1879"/>
                  <a:pt x="2777" y="1879"/>
                  <a:pt x="2813" y="1868"/>
                </a:cubicBezTo>
                <a:cubicBezTo>
                  <a:pt x="2848" y="1879"/>
                  <a:pt x="2886" y="1879"/>
                  <a:pt x="2922" y="1868"/>
                </a:cubicBezTo>
                <a:cubicBezTo>
                  <a:pt x="2958" y="1879"/>
                  <a:pt x="2996" y="1879"/>
                  <a:pt x="3032" y="1868"/>
                </a:cubicBezTo>
                <a:cubicBezTo>
                  <a:pt x="3068" y="1879"/>
                  <a:pt x="3106" y="1879"/>
                  <a:pt x="3142" y="1868"/>
                </a:cubicBezTo>
                <a:cubicBezTo>
                  <a:pt x="3177" y="1879"/>
                  <a:pt x="3216" y="1879"/>
                  <a:pt x="3251" y="1868"/>
                </a:cubicBezTo>
                <a:cubicBezTo>
                  <a:pt x="3288" y="1879"/>
                  <a:pt x="3325" y="1879"/>
                  <a:pt x="3361" y="1868"/>
                </a:cubicBezTo>
                <a:cubicBezTo>
                  <a:pt x="3397" y="1879"/>
                  <a:pt x="3435" y="1879"/>
                  <a:pt x="3471" y="1868"/>
                </a:cubicBezTo>
                <a:cubicBezTo>
                  <a:pt x="3507" y="1879"/>
                  <a:pt x="3545" y="1879"/>
                  <a:pt x="3581" y="1868"/>
                </a:cubicBezTo>
                <a:cubicBezTo>
                  <a:pt x="3617" y="1879"/>
                  <a:pt x="3655" y="1879"/>
                  <a:pt x="3691" y="1868"/>
                </a:cubicBezTo>
                <a:cubicBezTo>
                  <a:pt x="3727" y="1879"/>
                  <a:pt x="3765" y="1879"/>
                  <a:pt x="3801" y="1868"/>
                </a:cubicBezTo>
                <a:cubicBezTo>
                  <a:pt x="3836" y="1879"/>
                  <a:pt x="3875" y="1879"/>
                  <a:pt x="3910" y="1868"/>
                </a:cubicBezTo>
                <a:cubicBezTo>
                  <a:pt x="3946" y="1879"/>
                  <a:pt x="3984" y="1879"/>
                  <a:pt x="4020" y="1868"/>
                </a:cubicBezTo>
                <a:cubicBezTo>
                  <a:pt x="4056" y="1879"/>
                  <a:pt x="4094" y="1879"/>
                  <a:pt x="4129" y="1868"/>
                </a:cubicBezTo>
                <a:cubicBezTo>
                  <a:pt x="4166" y="1879"/>
                  <a:pt x="4204" y="1879"/>
                  <a:pt x="4240" y="1868"/>
                </a:cubicBezTo>
                <a:cubicBezTo>
                  <a:pt x="4275" y="1879"/>
                  <a:pt x="4314" y="1879"/>
                  <a:pt x="4349" y="1868"/>
                </a:cubicBezTo>
                <a:cubicBezTo>
                  <a:pt x="4385" y="1879"/>
                  <a:pt x="4423" y="1879"/>
                  <a:pt x="4459" y="1868"/>
                </a:cubicBezTo>
                <a:cubicBezTo>
                  <a:pt x="4495" y="1879"/>
                  <a:pt x="4533" y="1879"/>
                  <a:pt x="4569" y="1868"/>
                </a:cubicBezTo>
                <a:cubicBezTo>
                  <a:pt x="4605" y="1879"/>
                  <a:pt x="4643" y="1879"/>
                  <a:pt x="4678" y="1868"/>
                </a:cubicBezTo>
                <a:cubicBezTo>
                  <a:pt x="4714" y="1879"/>
                  <a:pt x="4752" y="1879"/>
                  <a:pt x="4788" y="1868"/>
                </a:cubicBezTo>
                <a:cubicBezTo>
                  <a:pt x="4824" y="1879"/>
                  <a:pt x="4862" y="1879"/>
                  <a:pt x="4898" y="1868"/>
                </a:cubicBezTo>
                <a:cubicBezTo>
                  <a:pt x="4934" y="1879"/>
                  <a:pt x="4972" y="1879"/>
                  <a:pt x="5008" y="1868"/>
                </a:cubicBezTo>
                <a:cubicBezTo>
                  <a:pt x="5043" y="1879"/>
                  <a:pt x="5082" y="1879"/>
                  <a:pt x="5117" y="1868"/>
                </a:cubicBezTo>
                <a:cubicBezTo>
                  <a:pt x="5153" y="1879"/>
                  <a:pt x="5191" y="1879"/>
                  <a:pt x="5227" y="1868"/>
                </a:cubicBezTo>
                <a:cubicBezTo>
                  <a:pt x="5263" y="1879"/>
                  <a:pt x="5301" y="1879"/>
                  <a:pt x="5337" y="1868"/>
                </a:cubicBezTo>
                <a:cubicBezTo>
                  <a:pt x="5373" y="1879"/>
                  <a:pt x="5411" y="1879"/>
                  <a:pt x="5447" y="1868"/>
                </a:cubicBezTo>
                <a:cubicBezTo>
                  <a:pt x="5482" y="1879"/>
                  <a:pt x="5521" y="1879"/>
                  <a:pt x="5556" y="1868"/>
                </a:cubicBezTo>
                <a:cubicBezTo>
                  <a:pt x="5592" y="1879"/>
                  <a:pt x="5631" y="1879"/>
                  <a:pt x="5666" y="1868"/>
                </a:cubicBezTo>
                <a:cubicBezTo>
                  <a:pt x="5702" y="1879"/>
                  <a:pt x="5741" y="1879"/>
                  <a:pt x="5776" y="1868"/>
                </a:cubicBezTo>
                <a:cubicBezTo>
                  <a:pt x="5812" y="1879"/>
                  <a:pt x="5850" y="1879"/>
                  <a:pt x="5886" y="1868"/>
                </a:cubicBezTo>
                <a:cubicBezTo>
                  <a:pt x="5921" y="1879"/>
                  <a:pt x="5960" y="1879"/>
                  <a:pt x="5995" y="1868"/>
                </a:cubicBezTo>
                <a:cubicBezTo>
                  <a:pt x="6032" y="1879"/>
                  <a:pt x="6069" y="1879"/>
                  <a:pt x="6106" y="1868"/>
                </a:cubicBezTo>
                <a:cubicBezTo>
                  <a:pt x="6141" y="1879"/>
                  <a:pt x="6179" y="1879"/>
                  <a:pt x="6215" y="1868"/>
                </a:cubicBezTo>
                <a:cubicBezTo>
                  <a:pt x="6251" y="1879"/>
                  <a:pt x="6289" y="1879"/>
                  <a:pt x="6325" y="1868"/>
                </a:cubicBezTo>
                <a:cubicBezTo>
                  <a:pt x="6361" y="1879"/>
                  <a:pt x="6399" y="1879"/>
                  <a:pt x="6435" y="1868"/>
                </a:cubicBezTo>
                <a:cubicBezTo>
                  <a:pt x="6470" y="1879"/>
                  <a:pt x="6509" y="1879"/>
                  <a:pt x="6544" y="1868"/>
                </a:cubicBezTo>
                <a:cubicBezTo>
                  <a:pt x="6580" y="1879"/>
                  <a:pt x="6618" y="1879"/>
                  <a:pt x="6654" y="1868"/>
                </a:cubicBezTo>
                <a:cubicBezTo>
                  <a:pt x="6720" y="1888"/>
                  <a:pt x="6795" y="1871"/>
                  <a:pt x="6847" y="1816"/>
                </a:cubicBezTo>
                <a:lnTo>
                  <a:pt x="7543" y="1083"/>
                </a:lnTo>
                <a:cubicBezTo>
                  <a:pt x="7620" y="1003"/>
                  <a:pt x="7620" y="873"/>
                  <a:pt x="7543" y="793"/>
                </a:cubicBezTo>
                <a:close/>
              </a:path>
            </a:pathLst>
          </a:custGeom>
          <a:solidFill>
            <a:srgbClr val="2AADA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5D9F2F9-08DA-4B19-8E95-49AF24629B70}"/>
              </a:ext>
            </a:extLst>
          </p:cNvPr>
          <p:cNvSpPr/>
          <p:nvPr/>
        </p:nvSpPr>
        <p:spPr>
          <a:xfrm>
            <a:off x="12915128" y="7122108"/>
            <a:ext cx="1903570" cy="20044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9" h="1610">
                <a:moveTo>
                  <a:pt x="646" y="1558"/>
                </a:moveTo>
                <a:lnTo>
                  <a:pt x="49" y="930"/>
                </a:lnTo>
                <a:cubicBezTo>
                  <a:pt x="-16" y="861"/>
                  <a:pt x="-16" y="750"/>
                  <a:pt x="49" y="681"/>
                </a:cubicBezTo>
                <a:lnTo>
                  <a:pt x="646" y="52"/>
                </a:lnTo>
                <a:cubicBezTo>
                  <a:pt x="711" y="-17"/>
                  <a:pt x="817" y="-17"/>
                  <a:pt x="882" y="52"/>
                </a:cubicBezTo>
                <a:lnTo>
                  <a:pt x="1480" y="681"/>
                </a:lnTo>
                <a:cubicBezTo>
                  <a:pt x="1545" y="750"/>
                  <a:pt x="1545" y="861"/>
                  <a:pt x="1480" y="930"/>
                </a:cubicBezTo>
                <a:lnTo>
                  <a:pt x="882" y="1558"/>
                </a:lnTo>
                <a:cubicBezTo>
                  <a:pt x="817" y="1627"/>
                  <a:pt x="711" y="1627"/>
                  <a:pt x="646" y="15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48D14CBB-59F7-4100-BD04-2967511F53CF}"/>
              </a:ext>
            </a:extLst>
          </p:cNvPr>
          <p:cNvSpPr/>
          <p:nvPr/>
        </p:nvSpPr>
        <p:spPr>
          <a:xfrm>
            <a:off x="13290441" y="7575576"/>
            <a:ext cx="1141670" cy="839660"/>
          </a:xfrm>
          <a:custGeom>
            <a:avLst/>
            <a:gdLst>
              <a:gd name="connsiteX0" fmla="*/ 956275 w 1141670"/>
              <a:gd name="connsiteY0" fmla="*/ 437273 h 839660"/>
              <a:gd name="connsiteX1" fmla="*/ 1000670 w 1141670"/>
              <a:gd name="connsiteY1" fmla="*/ 456874 h 839660"/>
              <a:gd name="connsiteX2" fmla="*/ 1003137 w 1141670"/>
              <a:gd name="connsiteY2" fmla="*/ 453199 h 839660"/>
              <a:gd name="connsiteX3" fmla="*/ 1046299 w 1141670"/>
              <a:gd name="connsiteY3" fmla="*/ 437273 h 839660"/>
              <a:gd name="connsiteX4" fmla="*/ 1062331 w 1141670"/>
              <a:gd name="connsiteY4" fmla="*/ 451974 h 839660"/>
              <a:gd name="connsiteX5" fmla="*/ 1046299 w 1141670"/>
              <a:gd name="connsiteY5" fmla="*/ 465449 h 839660"/>
              <a:gd name="connsiteX6" fmla="*/ 1025335 w 1141670"/>
              <a:gd name="connsiteY6" fmla="*/ 474024 h 839660"/>
              <a:gd name="connsiteX7" fmla="*/ 1016702 w 1141670"/>
              <a:gd name="connsiteY7" fmla="*/ 496075 h 839660"/>
              <a:gd name="connsiteX8" fmla="*/ 1001904 w 1141670"/>
              <a:gd name="connsiteY8" fmla="*/ 510775 h 839660"/>
              <a:gd name="connsiteX9" fmla="*/ 987105 w 1141670"/>
              <a:gd name="connsiteY9" fmla="*/ 496075 h 839660"/>
              <a:gd name="connsiteX10" fmla="*/ 952575 w 1141670"/>
              <a:gd name="connsiteY10" fmla="*/ 465449 h 839660"/>
              <a:gd name="connsiteX11" fmla="*/ 940243 w 1141670"/>
              <a:gd name="connsiteY11" fmla="*/ 450749 h 839660"/>
              <a:gd name="connsiteX12" fmla="*/ 956275 w 1141670"/>
              <a:gd name="connsiteY12" fmla="*/ 437273 h 839660"/>
              <a:gd name="connsiteX13" fmla="*/ 777441 w 1141670"/>
              <a:gd name="connsiteY13" fmla="*/ 358556 h 839660"/>
              <a:gd name="connsiteX14" fmla="*/ 692819 w 1141670"/>
              <a:gd name="connsiteY14" fmla="*/ 522654 h 839660"/>
              <a:gd name="connsiteX15" fmla="*/ 738863 w 1141670"/>
              <a:gd name="connsiteY15" fmla="*/ 492818 h 839660"/>
              <a:gd name="connsiteX16" fmla="*/ 784907 w 1141670"/>
              <a:gd name="connsiteY16" fmla="*/ 499034 h 839660"/>
              <a:gd name="connsiteX17" fmla="*/ 818507 w 1141670"/>
              <a:gd name="connsiteY17" fmla="*/ 535085 h 839660"/>
              <a:gd name="connsiteX18" fmla="*/ 824729 w 1141670"/>
              <a:gd name="connsiteY18" fmla="*/ 537572 h 839660"/>
              <a:gd name="connsiteX19" fmla="*/ 829707 w 1141670"/>
              <a:gd name="connsiteY19" fmla="*/ 533842 h 839660"/>
              <a:gd name="connsiteX20" fmla="*/ 853351 w 1141670"/>
              <a:gd name="connsiteY20" fmla="*/ 496547 h 839660"/>
              <a:gd name="connsiteX21" fmla="*/ 310778 w 1141670"/>
              <a:gd name="connsiteY21" fmla="*/ 287696 h 839660"/>
              <a:gd name="connsiteX22" fmla="*/ 242334 w 1141670"/>
              <a:gd name="connsiteY22" fmla="*/ 435632 h 839660"/>
              <a:gd name="connsiteX23" fmla="*/ 205001 w 1141670"/>
              <a:gd name="connsiteY23" fmla="*/ 460496 h 839660"/>
              <a:gd name="connsiteX24" fmla="*/ 190068 w 1141670"/>
              <a:gd name="connsiteY24" fmla="*/ 460496 h 839660"/>
              <a:gd name="connsiteX25" fmla="*/ 178868 w 1141670"/>
              <a:gd name="connsiteY25" fmla="*/ 467955 h 839660"/>
              <a:gd name="connsiteX26" fmla="*/ 177624 w 1141670"/>
              <a:gd name="connsiteY26" fmla="*/ 469198 h 839660"/>
              <a:gd name="connsiteX27" fmla="*/ 155224 w 1141670"/>
              <a:gd name="connsiteY27" fmla="*/ 523897 h 839660"/>
              <a:gd name="connsiteX28" fmla="*/ 263490 w 1141670"/>
              <a:gd name="connsiteY28" fmla="*/ 475414 h 839660"/>
              <a:gd name="connsiteX29" fmla="*/ 319489 w 1141670"/>
              <a:gd name="connsiteY29" fmla="*/ 485359 h 839660"/>
              <a:gd name="connsiteX30" fmla="*/ 359311 w 1141670"/>
              <a:gd name="connsiteY30" fmla="*/ 521411 h 839660"/>
              <a:gd name="connsiteX31" fmla="*/ 382955 w 1141670"/>
              <a:gd name="connsiteY31" fmla="*/ 525140 h 839660"/>
              <a:gd name="connsiteX32" fmla="*/ 433977 w 1141670"/>
              <a:gd name="connsiteY32" fmla="*/ 501520 h 839660"/>
              <a:gd name="connsiteX33" fmla="*/ 424022 w 1141670"/>
              <a:gd name="connsiteY33" fmla="*/ 490332 h 839660"/>
              <a:gd name="connsiteX34" fmla="*/ 308289 w 1141670"/>
              <a:gd name="connsiteY34" fmla="*/ 250401 h 839660"/>
              <a:gd name="connsiteX35" fmla="*/ 330689 w 1141670"/>
              <a:gd name="connsiteY35" fmla="*/ 262832 h 839660"/>
              <a:gd name="connsiteX36" fmla="*/ 450155 w 1141670"/>
              <a:gd name="connsiteY36" fmla="*/ 475414 h 839660"/>
              <a:gd name="connsiteX37" fmla="*/ 460110 w 1141670"/>
              <a:gd name="connsiteY37" fmla="*/ 481629 h 839660"/>
              <a:gd name="connsiteX38" fmla="*/ 481266 w 1141670"/>
              <a:gd name="connsiteY38" fmla="*/ 481629 h 839660"/>
              <a:gd name="connsiteX39" fmla="*/ 518599 w 1141670"/>
              <a:gd name="connsiteY39" fmla="*/ 506493 h 839660"/>
              <a:gd name="connsiteX40" fmla="*/ 600731 w 1141670"/>
              <a:gd name="connsiteY40" fmla="*/ 633295 h 839660"/>
              <a:gd name="connsiteX41" fmla="*/ 755041 w 1141670"/>
              <a:gd name="connsiteY41" fmla="*/ 337422 h 839660"/>
              <a:gd name="connsiteX42" fmla="*/ 774952 w 1141670"/>
              <a:gd name="connsiteY42" fmla="*/ 323747 h 839660"/>
              <a:gd name="connsiteX43" fmla="*/ 797351 w 1141670"/>
              <a:gd name="connsiteY43" fmla="*/ 334936 h 839660"/>
              <a:gd name="connsiteX44" fmla="*/ 916817 w 1141670"/>
              <a:gd name="connsiteY44" fmla="*/ 547517 h 839660"/>
              <a:gd name="connsiteX45" fmla="*/ 926773 w 1141670"/>
              <a:gd name="connsiteY45" fmla="*/ 553733 h 839660"/>
              <a:gd name="connsiteX46" fmla="*/ 947928 w 1141670"/>
              <a:gd name="connsiteY46" fmla="*/ 553733 h 839660"/>
              <a:gd name="connsiteX47" fmla="*/ 985261 w 1141670"/>
              <a:gd name="connsiteY47" fmla="*/ 578596 h 839660"/>
              <a:gd name="connsiteX48" fmla="*/ 1139571 w 1141670"/>
              <a:gd name="connsiteY48" fmla="*/ 817283 h 839660"/>
              <a:gd name="connsiteX49" fmla="*/ 1135837 w 1141670"/>
              <a:gd name="connsiteY49" fmla="*/ 837174 h 839660"/>
              <a:gd name="connsiteX50" fmla="*/ 1127126 w 1141670"/>
              <a:gd name="connsiteY50" fmla="*/ 839660 h 839660"/>
              <a:gd name="connsiteX51" fmla="*/ 1114682 w 1141670"/>
              <a:gd name="connsiteY51" fmla="*/ 833444 h 839660"/>
              <a:gd name="connsiteX52" fmla="*/ 959128 w 1141670"/>
              <a:gd name="connsiteY52" fmla="*/ 591028 h 839660"/>
              <a:gd name="connsiteX53" fmla="*/ 947928 w 1141670"/>
              <a:gd name="connsiteY53" fmla="*/ 583569 h 839660"/>
              <a:gd name="connsiteX54" fmla="*/ 926773 w 1141670"/>
              <a:gd name="connsiteY54" fmla="*/ 583569 h 839660"/>
              <a:gd name="connsiteX55" fmla="*/ 890684 w 1141670"/>
              <a:gd name="connsiteY55" fmla="*/ 562435 h 839660"/>
              <a:gd name="connsiteX56" fmla="*/ 870773 w 1141670"/>
              <a:gd name="connsiteY56" fmla="*/ 525140 h 839660"/>
              <a:gd name="connsiteX57" fmla="*/ 855840 w 1141670"/>
              <a:gd name="connsiteY57" fmla="*/ 550003 h 839660"/>
              <a:gd name="connsiteX58" fmla="*/ 828462 w 1141670"/>
              <a:gd name="connsiteY58" fmla="*/ 566164 h 839660"/>
              <a:gd name="connsiteX59" fmla="*/ 797351 w 1141670"/>
              <a:gd name="connsiteY59" fmla="*/ 556219 h 839660"/>
              <a:gd name="connsiteX60" fmla="*/ 763752 w 1141670"/>
              <a:gd name="connsiteY60" fmla="*/ 518924 h 839660"/>
              <a:gd name="connsiteX61" fmla="*/ 753796 w 1141670"/>
              <a:gd name="connsiteY61" fmla="*/ 518924 h 839660"/>
              <a:gd name="connsiteX62" fmla="*/ 665442 w 1141670"/>
              <a:gd name="connsiteY62" fmla="*/ 573623 h 839660"/>
              <a:gd name="connsiteX63" fmla="*/ 619398 w 1141670"/>
              <a:gd name="connsiteY63" fmla="*/ 663131 h 839660"/>
              <a:gd name="connsiteX64" fmla="*/ 718952 w 1141670"/>
              <a:gd name="connsiteY64" fmla="*/ 817283 h 839660"/>
              <a:gd name="connsiteX65" fmla="*/ 715219 w 1141670"/>
              <a:gd name="connsiteY65" fmla="*/ 837174 h 839660"/>
              <a:gd name="connsiteX66" fmla="*/ 694064 w 1141670"/>
              <a:gd name="connsiteY66" fmla="*/ 833444 h 839660"/>
              <a:gd name="connsiteX67" fmla="*/ 492465 w 1141670"/>
              <a:gd name="connsiteY67" fmla="*/ 520167 h 839660"/>
              <a:gd name="connsiteX68" fmla="*/ 491221 w 1141670"/>
              <a:gd name="connsiteY68" fmla="*/ 518924 h 839660"/>
              <a:gd name="connsiteX69" fmla="*/ 483754 w 1141670"/>
              <a:gd name="connsiteY69" fmla="*/ 511465 h 839660"/>
              <a:gd name="connsiteX70" fmla="*/ 395400 w 1141670"/>
              <a:gd name="connsiteY70" fmla="*/ 552490 h 839660"/>
              <a:gd name="connsiteX71" fmla="*/ 339400 w 1141670"/>
              <a:gd name="connsiteY71" fmla="*/ 542544 h 839660"/>
              <a:gd name="connsiteX72" fmla="*/ 299578 w 1141670"/>
              <a:gd name="connsiteY72" fmla="*/ 506493 h 839660"/>
              <a:gd name="connsiteX73" fmla="*/ 274690 w 1141670"/>
              <a:gd name="connsiteY73" fmla="*/ 502763 h 839660"/>
              <a:gd name="connsiteX74" fmla="*/ 137802 w 1141670"/>
              <a:gd name="connsiteY74" fmla="*/ 564921 h 839660"/>
              <a:gd name="connsiteX75" fmla="*/ 29536 w 1141670"/>
              <a:gd name="connsiteY75" fmla="*/ 829715 h 839660"/>
              <a:gd name="connsiteX76" fmla="*/ 14603 w 1141670"/>
              <a:gd name="connsiteY76" fmla="*/ 839660 h 839660"/>
              <a:gd name="connsiteX77" fmla="*/ 9625 w 1141670"/>
              <a:gd name="connsiteY77" fmla="*/ 838417 h 839660"/>
              <a:gd name="connsiteX78" fmla="*/ 914 w 1141670"/>
              <a:gd name="connsiteY78" fmla="*/ 819769 h 839660"/>
              <a:gd name="connsiteX79" fmla="*/ 150246 w 1141670"/>
              <a:gd name="connsiteY79" fmla="*/ 458009 h 839660"/>
              <a:gd name="connsiteX80" fmla="*/ 190068 w 1141670"/>
              <a:gd name="connsiteY80" fmla="*/ 430659 h 839660"/>
              <a:gd name="connsiteX81" fmla="*/ 205001 w 1141670"/>
              <a:gd name="connsiteY81" fmla="*/ 430659 h 839660"/>
              <a:gd name="connsiteX82" fmla="*/ 216201 w 1141670"/>
              <a:gd name="connsiteY82" fmla="*/ 423200 h 839660"/>
              <a:gd name="connsiteX83" fmla="*/ 287134 w 1141670"/>
              <a:gd name="connsiteY83" fmla="*/ 265319 h 839660"/>
              <a:gd name="connsiteX84" fmla="*/ 308289 w 1141670"/>
              <a:gd name="connsiteY84" fmla="*/ 250401 h 839660"/>
              <a:gd name="connsiteX85" fmla="*/ 585074 w 1141670"/>
              <a:gd name="connsiteY85" fmla="*/ 240438 h 839660"/>
              <a:gd name="connsiteX86" fmla="*/ 654329 w 1141670"/>
              <a:gd name="connsiteY86" fmla="*/ 274878 h 839660"/>
              <a:gd name="connsiteX87" fmla="*/ 664223 w 1141670"/>
              <a:gd name="connsiteY87" fmla="*/ 262578 h 839660"/>
              <a:gd name="connsiteX88" fmla="*/ 723585 w 1141670"/>
              <a:gd name="connsiteY88" fmla="*/ 240438 h 839660"/>
              <a:gd name="connsiteX89" fmla="*/ 738425 w 1141670"/>
              <a:gd name="connsiteY89" fmla="*/ 253968 h 839660"/>
              <a:gd name="connsiteX90" fmla="*/ 723585 w 1141670"/>
              <a:gd name="connsiteY90" fmla="*/ 269958 h 839660"/>
              <a:gd name="connsiteX91" fmla="*/ 685247 w 1141670"/>
              <a:gd name="connsiteY91" fmla="*/ 282259 h 839660"/>
              <a:gd name="connsiteX92" fmla="*/ 670406 w 1141670"/>
              <a:gd name="connsiteY92" fmla="*/ 322849 h 839660"/>
              <a:gd name="connsiteX93" fmla="*/ 655566 w 1141670"/>
              <a:gd name="connsiteY93" fmla="*/ 337610 h 839660"/>
              <a:gd name="connsiteX94" fmla="*/ 640726 w 1141670"/>
              <a:gd name="connsiteY94" fmla="*/ 324079 h 839660"/>
              <a:gd name="connsiteX95" fmla="*/ 640726 w 1141670"/>
              <a:gd name="connsiteY95" fmla="*/ 322849 h 839660"/>
              <a:gd name="connsiteX96" fmla="*/ 581364 w 1141670"/>
              <a:gd name="connsiteY96" fmla="*/ 269958 h 839660"/>
              <a:gd name="connsiteX97" fmla="*/ 568997 w 1141670"/>
              <a:gd name="connsiteY97" fmla="*/ 252738 h 839660"/>
              <a:gd name="connsiteX98" fmla="*/ 585074 w 1141670"/>
              <a:gd name="connsiteY98" fmla="*/ 240438 h 839660"/>
              <a:gd name="connsiteX99" fmla="*/ 1071161 w 1141670"/>
              <a:gd name="connsiteY99" fmla="*/ 135791 h 839660"/>
              <a:gd name="connsiteX100" fmla="*/ 1086001 w 1141670"/>
              <a:gd name="connsiteY100" fmla="*/ 150551 h 839660"/>
              <a:gd name="connsiteX101" fmla="*/ 1071161 w 1141670"/>
              <a:gd name="connsiteY101" fmla="*/ 165311 h 839660"/>
              <a:gd name="connsiteX102" fmla="*/ 1032823 w 1141670"/>
              <a:gd name="connsiteY102" fmla="*/ 178842 h 839660"/>
              <a:gd name="connsiteX103" fmla="*/ 1016746 w 1141670"/>
              <a:gd name="connsiteY103" fmla="*/ 218202 h 839660"/>
              <a:gd name="connsiteX104" fmla="*/ 1016746 w 1141670"/>
              <a:gd name="connsiteY104" fmla="*/ 219432 h 839660"/>
              <a:gd name="connsiteX105" fmla="*/ 1003142 w 1141670"/>
              <a:gd name="connsiteY105" fmla="*/ 232963 h 839660"/>
              <a:gd name="connsiteX106" fmla="*/ 1001905 w 1141670"/>
              <a:gd name="connsiteY106" fmla="*/ 232963 h 839660"/>
              <a:gd name="connsiteX107" fmla="*/ 988302 w 1141670"/>
              <a:gd name="connsiteY107" fmla="*/ 219432 h 839660"/>
              <a:gd name="connsiteX108" fmla="*/ 988302 w 1141670"/>
              <a:gd name="connsiteY108" fmla="*/ 218202 h 839660"/>
              <a:gd name="connsiteX109" fmla="*/ 928940 w 1141670"/>
              <a:gd name="connsiteY109" fmla="*/ 165311 h 839660"/>
              <a:gd name="connsiteX110" fmla="*/ 916573 w 1141670"/>
              <a:gd name="connsiteY110" fmla="*/ 149321 h 839660"/>
              <a:gd name="connsiteX111" fmla="*/ 931413 w 1141670"/>
              <a:gd name="connsiteY111" fmla="*/ 137021 h 839660"/>
              <a:gd name="connsiteX112" fmla="*/ 1000669 w 1141670"/>
              <a:gd name="connsiteY112" fmla="*/ 171461 h 839660"/>
              <a:gd name="connsiteX113" fmla="*/ 1011799 w 1141670"/>
              <a:gd name="connsiteY113" fmla="*/ 159161 h 839660"/>
              <a:gd name="connsiteX114" fmla="*/ 1071161 w 1141670"/>
              <a:gd name="connsiteY114" fmla="*/ 135791 h 839660"/>
              <a:gd name="connsiteX115" fmla="*/ 154767 w 1141670"/>
              <a:gd name="connsiteY115" fmla="*/ 29728 h 839660"/>
              <a:gd name="connsiteX116" fmla="*/ 75492 w 1141670"/>
              <a:gd name="connsiteY116" fmla="*/ 109003 h 839660"/>
              <a:gd name="connsiteX117" fmla="*/ 154767 w 1141670"/>
              <a:gd name="connsiteY117" fmla="*/ 187040 h 839660"/>
              <a:gd name="connsiteX118" fmla="*/ 232804 w 1141670"/>
              <a:gd name="connsiteY118" fmla="*/ 109003 h 839660"/>
              <a:gd name="connsiteX119" fmla="*/ 154767 w 1141670"/>
              <a:gd name="connsiteY119" fmla="*/ 29728 h 839660"/>
              <a:gd name="connsiteX120" fmla="*/ 154767 w 1141670"/>
              <a:gd name="connsiteY120" fmla="*/ 0 h 839660"/>
              <a:gd name="connsiteX121" fmla="*/ 262532 w 1141670"/>
              <a:gd name="connsiteY121" fmla="*/ 109003 h 839660"/>
              <a:gd name="connsiteX122" fmla="*/ 154767 w 1141670"/>
              <a:gd name="connsiteY122" fmla="*/ 216768 h 839660"/>
              <a:gd name="connsiteX123" fmla="*/ 45764 w 1141670"/>
              <a:gd name="connsiteY123" fmla="*/ 109003 h 839660"/>
              <a:gd name="connsiteX124" fmla="*/ 154767 w 1141670"/>
              <a:gd name="connsiteY124" fmla="*/ 0 h 8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141670" h="839660">
                <a:moveTo>
                  <a:pt x="956275" y="437273"/>
                </a:moveTo>
                <a:cubicBezTo>
                  <a:pt x="968607" y="438498"/>
                  <a:pt x="987105" y="444623"/>
                  <a:pt x="1000670" y="456874"/>
                </a:cubicBezTo>
                <a:cubicBezTo>
                  <a:pt x="1001904" y="455649"/>
                  <a:pt x="1003137" y="454424"/>
                  <a:pt x="1003137" y="453199"/>
                </a:cubicBezTo>
                <a:cubicBezTo>
                  <a:pt x="1014236" y="442173"/>
                  <a:pt x="1029034" y="437273"/>
                  <a:pt x="1046299" y="437273"/>
                </a:cubicBezTo>
                <a:cubicBezTo>
                  <a:pt x="1054932" y="437273"/>
                  <a:pt x="1062331" y="443398"/>
                  <a:pt x="1062331" y="451974"/>
                </a:cubicBezTo>
                <a:cubicBezTo>
                  <a:pt x="1062331" y="459324"/>
                  <a:pt x="1054932" y="465449"/>
                  <a:pt x="1046299" y="465449"/>
                </a:cubicBezTo>
                <a:cubicBezTo>
                  <a:pt x="1036434" y="465449"/>
                  <a:pt x="1030267" y="467899"/>
                  <a:pt x="1025335" y="474024"/>
                </a:cubicBezTo>
                <a:cubicBezTo>
                  <a:pt x="1016702" y="481374"/>
                  <a:pt x="1016702" y="494850"/>
                  <a:pt x="1016702" y="496075"/>
                </a:cubicBezTo>
                <a:cubicBezTo>
                  <a:pt x="1016702" y="503425"/>
                  <a:pt x="1009303" y="510775"/>
                  <a:pt x="1001904" y="510775"/>
                </a:cubicBezTo>
                <a:cubicBezTo>
                  <a:pt x="994504" y="510775"/>
                  <a:pt x="987105" y="503425"/>
                  <a:pt x="987105" y="496075"/>
                </a:cubicBezTo>
                <a:cubicBezTo>
                  <a:pt x="987105" y="469124"/>
                  <a:pt x="955042" y="465449"/>
                  <a:pt x="952575" y="465449"/>
                </a:cubicBezTo>
                <a:cubicBezTo>
                  <a:pt x="945176" y="465449"/>
                  <a:pt x="939010" y="458099"/>
                  <a:pt x="940243" y="450749"/>
                </a:cubicBezTo>
                <a:cubicBezTo>
                  <a:pt x="941476" y="442173"/>
                  <a:pt x="947642" y="436048"/>
                  <a:pt x="956275" y="437273"/>
                </a:cubicBezTo>
                <a:close/>
                <a:moveTo>
                  <a:pt x="777441" y="358556"/>
                </a:moveTo>
                <a:lnTo>
                  <a:pt x="692819" y="522654"/>
                </a:lnTo>
                <a:lnTo>
                  <a:pt x="738863" y="492818"/>
                </a:lnTo>
                <a:cubicBezTo>
                  <a:pt x="753796" y="484116"/>
                  <a:pt x="772463" y="486602"/>
                  <a:pt x="784907" y="499034"/>
                </a:cubicBezTo>
                <a:lnTo>
                  <a:pt x="818507" y="535085"/>
                </a:lnTo>
                <a:cubicBezTo>
                  <a:pt x="820996" y="537572"/>
                  <a:pt x="823485" y="537572"/>
                  <a:pt x="824729" y="537572"/>
                </a:cubicBezTo>
                <a:cubicBezTo>
                  <a:pt x="825973" y="537572"/>
                  <a:pt x="828462" y="536329"/>
                  <a:pt x="829707" y="533842"/>
                </a:cubicBezTo>
                <a:lnTo>
                  <a:pt x="853351" y="496547"/>
                </a:lnTo>
                <a:close/>
                <a:moveTo>
                  <a:pt x="310778" y="287696"/>
                </a:moveTo>
                <a:lnTo>
                  <a:pt x="242334" y="435632"/>
                </a:lnTo>
                <a:cubicBezTo>
                  <a:pt x="236112" y="450550"/>
                  <a:pt x="221179" y="460496"/>
                  <a:pt x="205001" y="460496"/>
                </a:cubicBezTo>
                <a:lnTo>
                  <a:pt x="190068" y="460496"/>
                </a:lnTo>
                <a:cubicBezTo>
                  <a:pt x="185091" y="460496"/>
                  <a:pt x="180113" y="462982"/>
                  <a:pt x="178868" y="467955"/>
                </a:cubicBezTo>
                <a:lnTo>
                  <a:pt x="177624" y="469198"/>
                </a:lnTo>
                <a:lnTo>
                  <a:pt x="155224" y="523897"/>
                </a:lnTo>
                <a:lnTo>
                  <a:pt x="263490" y="475414"/>
                </a:lnTo>
                <a:cubicBezTo>
                  <a:pt x="282156" y="467955"/>
                  <a:pt x="304556" y="470441"/>
                  <a:pt x="319489" y="485359"/>
                </a:cubicBezTo>
                <a:lnTo>
                  <a:pt x="359311" y="521411"/>
                </a:lnTo>
                <a:cubicBezTo>
                  <a:pt x="365533" y="526383"/>
                  <a:pt x="375489" y="528870"/>
                  <a:pt x="382955" y="525140"/>
                </a:cubicBezTo>
                <a:lnTo>
                  <a:pt x="433977" y="501520"/>
                </a:lnTo>
                <a:cubicBezTo>
                  <a:pt x="430244" y="499034"/>
                  <a:pt x="426511" y="495304"/>
                  <a:pt x="424022" y="490332"/>
                </a:cubicBezTo>
                <a:close/>
                <a:moveTo>
                  <a:pt x="308289" y="250401"/>
                </a:moveTo>
                <a:cubicBezTo>
                  <a:pt x="318245" y="250401"/>
                  <a:pt x="326956" y="255373"/>
                  <a:pt x="330689" y="262832"/>
                </a:cubicBezTo>
                <a:lnTo>
                  <a:pt x="450155" y="475414"/>
                </a:lnTo>
                <a:cubicBezTo>
                  <a:pt x="451399" y="480386"/>
                  <a:pt x="456377" y="481629"/>
                  <a:pt x="460110" y="481629"/>
                </a:cubicBezTo>
                <a:lnTo>
                  <a:pt x="481266" y="481629"/>
                </a:lnTo>
                <a:cubicBezTo>
                  <a:pt x="497443" y="481629"/>
                  <a:pt x="512376" y="491575"/>
                  <a:pt x="518599" y="506493"/>
                </a:cubicBezTo>
                <a:lnTo>
                  <a:pt x="600731" y="633295"/>
                </a:lnTo>
                <a:lnTo>
                  <a:pt x="755041" y="337422"/>
                </a:lnTo>
                <a:cubicBezTo>
                  <a:pt x="758774" y="328720"/>
                  <a:pt x="766241" y="323747"/>
                  <a:pt x="774952" y="323747"/>
                </a:cubicBezTo>
                <a:cubicBezTo>
                  <a:pt x="784907" y="323747"/>
                  <a:pt x="793618" y="327477"/>
                  <a:pt x="797351" y="334936"/>
                </a:cubicBezTo>
                <a:lnTo>
                  <a:pt x="916817" y="547517"/>
                </a:lnTo>
                <a:cubicBezTo>
                  <a:pt x="919306" y="552490"/>
                  <a:pt x="923039" y="553733"/>
                  <a:pt x="926773" y="553733"/>
                </a:cubicBezTo>
                <a:lnTo>
                  <a:pt x="947928" y="553733"/>
                </a:lnTo>
                <a:cubicBezTo>
                  <a:pt x="964105" y="553733"/>
                  <a:pt x="979039" y="563678"/>
                  <a:pt x="985261" y="578596"/>
                </a:cubicBezTo>
                <a:lnTo>
                  <a:pt x="1139571" y="817283"/>
                </a:lnTo>
                <a:cubicBezTo>
                  <a:pt x="1143304" y="823499"/>
                  <a:pt x="1142059" y="833444"/>
                  <a:pt x="1135837" y="837174"/>
                </a:cubicBezTo>
                <a:cubicBezTo>
                  <a:pt x="1132104" y="839660"/>
                  <a:pt x="1129615" y="839660"/>
                  <a:pt x="1127126" y="839660"/>
                </a:cubicBezTo>
                <a:cubicBezTo>
                  <a:pt x="1122149" y="839660"/>
                  <a:pt x="1117171" y="837174"/>
                  <a:pt x="1114682" y="833444"/>
                </a:cubicBezTo>
                <a:lnTo>
                  <a:pt x="959128" y="591028"/>
                </a:lnTo>
                <a:cubicBezTo>
                  <a:pt x="957883" y="587298"/>
                  <a:pt x="952906" y="583569"/>
                  <a:pt x="947928" y="583569"/>
                </a:cubicBezTo>
                <a:lnTo>
                  <a:pt x="926773" y="583569"/>
                </a:lnTo>
                <a:cubicBezTo>
                  <a:pt x="911839" y="583569"/>
                  <a:pt x="899395" y="574867"/>
                  <a:pt x="890684" y="562435"/>
                </a:cubicBezTo>
                <a:lnTo>
                  <a:pt x="870773" y="525140"/>
                </a:lnTo>
                <a:lnTo>
                  <a:pt x="855840" y="550003"/>
                </a:lnTo>
                <a:cubicBezTo>
                  <a:pt x="849618" y="559949"/>
                  <a:pt x="839662" y="566164"/>
                  <a:pt x="828462" y="566164"/>
                </a:cubicBezTo>
                <a:cubicBezTo>
                  <a:pt x="816018" y="567408"/>
                  <a:pt x="804818" y="563678"/>
                  <a:pt x="797351" y="556219"/>
                </a:cubicBezTo>
                <a:lnTo>
                  <a:pt x="763752" y="518924"/>
                </a:lnTo>
                <a:cubicBezTo>
                  <a:pt x="760019" y="516438"/>
                  <a:pt x="757530" y="516438"/>
                  <a:pt x="753796" y="518924"/>
                </a:cubicBezTo>
                <a:lnTo>
                  <a:pt x="665442" y="573623"/>
                </a:lnTo>
                <a:lnTo>
                  <a:pt x="619398" y="663131"/>
                </a:lnTo>
                <a:lnTo>
                  <a:pt x="718952" y="817283"/>
                </a:lnTo>
                <a:cubicBezTo>
                  <a:pt x="723930" y="823499"/>
                  <a:pt x="721441" y="833444"/>
                  <a:pt x="715219" y="837174"/>
                </a:cubicBezTo>
                <a:cubicBezTo>
                  <a:pt x="707752" y="840903"/>
                  <a:pt x="699041" y="839660"/>
                  <a:pt x="694064" y="833444"/>
                </a:cubicBezTo>
                <a:lnTo>
                  <a:pt x="492465" y="520167"/>
                </a:lnTo>
                <a:lnTo>
                  <a:pt x="491221" y="518924"/>
                </a:lnTo>
                <a:cubicBezTo>
                  <a:pt x="491221" y="515195"/>
                  <a:pt x="487488" y="512709"/>
                  <a:pt x="483754" y="511465"/>
                </a:cubicBezTo>
                <a:lnTo>
                  <a:pt x="395400" y="552490"/>
                </a:lnTo>
                <a:cubicBezTo>
                  <a:pt x="376733" y="559949"/>
                  <a:pt x="354333" y="557462"/>
                  <a:pt x="339400" y="542544"/>
                </a:cubicBezTo>
                <a:lnTo>
                  <a:pt x="299578" y="506493"/>
                </a:lnTo>
                <a:cubicBezTo>
                  <a:pt x="293356" y="501520"/>
                  <a:pt x="283401" y="499034"/>
                  <a:pt x="274690" y="502763"/>
                </a:cubicBezTo>
                <a:lnTo>
                  <a:pt x="137802" y="564921"/>
                </a:lnTo>
                <a:lnTo>
                  <a:pt x="29536" y="829715"/>
                </a:lnTo>
                <a:cubicBezTo>
                  <a:pt x="25803" y="835930"/>
                  <a:pt x="20825" y="839660"/>
                  <a:pt x="14603" y="839660"/>
                </a:cubicBezTo>
                <a:cubicBezTo>
                  <a:pt x="13359" y="839660"/>
                  <a:pt x="10870" y="839660"/>
                  <a:pt x="9625" y="838417"/>
                </a:cubicBezTo>
                <a:cubicBezTo>
                  <a:pt x="914" y="835930"/>
                  <a:pt x="-1574" y="827228"/>
                  <a:pt x="914" y="819769"/>
                </a:cubicBezTo>
                <a:lnTo>
                  <a:pt x="150246" y="458009"/>
                </a:lnTo>
                <a:cubicBezTo>
                  <a:pt x="156469" y="441848"/>
                  <a:pt x="171402" y="430659"/>
                  <a:pt x="190068" y="430659"/>
                </a:cubicBezTo>
                <a:lnTo>
                  <a:pt x="205001" y="430659"/>
                </a:lnTo>
                <a:cubicBezTo>
                  <a:pt x="209979" y="430659"/>
                  <a:pt x="213712" y="426930"/>
                  <a:pt x="216201" y="423200"/>
                </a:cubicBezTo>
                <a:lnTo>
                  <a:pt x="287134" y="265319"/>
                </a:lnTo>
                <a:cubicBezTo>
                  <a:pt x="290867" y="256617"/>
                  <a:pt x="299578" y="251644"/>
                  <a:pt x="308289" y="250401"/>
                </a:cubicBezTo>
                <a:close/>
                <a:moveTo>
                  <a:pt x="585074" y="240438"/>
                </a:moveTo>
                <a:cubicBezTo>
                  <a:pt x="603625" y="242898"/>
                  <a:pt x="635779" y="252738"/>
                  <a:pt x="654329" y="274878"/>
                </a:cubicBezTo>
                <a:cubicBezTo>
                  <a:pt x="656803" y="271188"/>
                  <a:pt x="660513" y="266268"/>
                  <a:pt x="664223" y="262578"/>
                </a:cubicBezTo>
                <a:cubicBezTo>
                  <a:pt x="677827" y="247818"/>
                  <a:pt x="698851" y="240438"/>
                  <a:pt x="723585" y="240438"/>
                </a:cubicBezTo>
                <a:cubicBezTo>
                  <a:pt x="732241" y="240438"/>
                  <a:pt x="738425" y="246588"/>
                  <a:pt x="738425" y="253968"/>
                </a:cubicBezTo>
                <a:cubicBezTo>
                  <a:pt x="738425" y="262578"/>
                  <a:pt x="732241" y="269958"/>
                  <a:pt x="723585" y="269958"/>
                </a:cubicBezTo>
                <a:cubicBezTo>
                  <a:pt x="707507" y="269958"/>
                  <a:pt x="693904" y="273648"/>
                  <a:pt x="685247" y="282259"/>
                </a:cubicBezTo>
                <a:cubicBezTo>
                  <a:pt x="670406" y="297019"/>
                  <a:pt x="670406" y="319159"/>
                  <a:pt x="670406" y="322849"/>
                </a:cubicBezTo>
                <a:cubicBezTo>
                  <a:pt x="670406" y="331460"/>
                  <a:pt x="662986" y="337610"/>
                  <a:pt x="655566" y="337610"/>
                </a:cubicBezTo>
                <a:cubicBezTo>
                  <a:pt x="646909" y="337610"/>
                  <a:pt x="640726" y="331460"/>
                  <a:pt x="640726" y="324079"/>
                </a:cubicBezTo>
                <a:lnTo>
                  <a:pt x="640726" y="322849"/>
                </a:lnTo>
                <a:cubicBezTo>
                  <a:pt x="640726" y="276108"/>
                  <a:pt x="583837" y="269958"/>
                  <a:pt x="581364" y="269958"/>
                </a:cubicBezTo>
                <a:cubicBezTo>
                  <a:pt x="572707" y="267498"/>
                  <a:pt x="567760" y="261348"/>
                  <a:pt x="568997" y="252738"/>
                </a:cubicBezTo>
                <a:cubicBezTo>
                  <a:pt x="568997" y="245358"/>
                  <a:pt x="576417" y="239208"/>
                  <a:pt x="585074" y="240438"/>
                </a:cubicBezTo>
                <a:close/>
                <a:moveTo>
                  <a:pt x="1071161" y="135791"/>
                </a:moveTo>
                <a:cubicBezTo>
                  <a:pt x="1079817" y="135791"/>
                  <a:pt x="1086001" y="143171"/>
                  <a:pt x="1086001" y="150551"/>
                </a:cubicBezTo>
                <a:cubicBezTo>
                  <a:pt x="1086001" y="159161"/>
                  <a:pt x="1079817" y="165311"/>
                  <a:pt x="1071161" y="165311"/>
                </a:cubicBezTo>
                <a:cubicBezTo>
                  <a:pt x="1053847" y="165311"/>
                  <a:pt x="1041480" y="169001"/>
                  <a:pt x="1032823" y="178842"/>
                </a:cubicBezTo>
                <a:cubicBezTo>
                  <a:pt x="1017982" y="193602"/>
                  <a:pt x="1016746" y="215742"/>
                  <a:pt x="1016746" y="218202"/>
                </a:cubicBezTo>
                <a:lnTo>
                  <a:pt x="1016746" y="219432"/>
                </a:lnTo>
                <a:cubicBezTo>
                  <a:pt x="1016746" y="226813"/>
                  <a:pt x="1010562" y="232963"/>
                  <a:pt x="1003142" y="232963"/>
                </a:cubicBezTo>
                <a:lnTo>
                  <a:pt x="1001905" y="232963"/>
                </a:lnTo>
                <a:cubicBezTo>
                  <a:pt x="994485" y="232963"/>
                  <a:pt x="988302" y="228043"/>
                  <a:pt x="988302" y="219432"/>
                </a:cubicBezTo>
                <a:lnTo>
                  <a:pt x="988302" y="218202"/>
                </a:lnTo>
                <a:cubicBezTo>
                  <a:pt x="987065" y="171461"/>
                  <a:pt x="931413" y="166541"/>
                  <a:pt x="928940" y="165311"/>
                </a:cubicBezTo>
                <a:cubicBezTo>
                  <a:pt x="920283" y="164081"/>
                  <a:pt x="914100" y="156701"/>
                  <a:pt x="916573" y="149321"/>
                </a:cubicBezTo>
                <a:cubicBezTo>
                  <a:pt x="916573" y="140711"/>
                  <a:pt x="923993" y="134561"/>
                  <a:pt x="931413" y="137021"/>
                </a:cubicBezTo>
                <a:cubicBezTo>
                  <a:pt x="951201" y="138251"/>
                  <a:pt x="982118" y="148091"/>
                  <a:pt x="1000669" y="171461"/>
                </a:cubicBezTo>
                <a:cubicBezTo>
                  <a:pt x="1003142" y="167771"/>
                  <a:pt x="1006852" y="162851"/>
                  <a:pt x="1011799" y="159161"/>
                </a:cubicBezTo>
                <a:cubicBezTo>
                  <a:pt x="1025403" y="144401"/>
                  <a:pt x="1046427" y="135791"/>
                  <a:pt x="1071161" y="135791"/>
                </a:cubicBezTo>
                <a:close/>
                <a:moveTo>
                  <a:pt x="154767" y="29728"/>
                </a:moveTo>
                <a:cubicBezTo>
                  <a:pt x="111414" y="29728"/>
                  <a:pt x="75492" y="65649"/>
                  <a:pt x="75492" y="109003"/>
                </a:cubicBezTo>
                <a:cubicBezTo>
                  <a:pt x="75492" y="151118"/>
                  <a:pt x="111414" y="187040"/>
                  <a:pt x="154767" y="187040"/>
                </a:cubicBezTo>
                <a:cubicBezTo>
                  <a:pt x="198121" y="187040"/>
                  <a:pt x="232804" y="151118"/>
                  <a:pt x="232804" y="109003"/>
                </a:cubicBezTo>
                <a:cubicBezTo>
                  <a:pt x="232804" y="65649"/>
                  <a:pt x="198121" y="29728"/>
                  <a:pt x="154767" y="29728"/>
                </a:cubicBezTo>
                <a:close/>
                <a:moveTo>
                  <a:pt x="154767" y="0"/>
                </a:moveTo>
                <a:cubicBezTo>
                  <a:pt x="214224" y="0"/>
                  <a:pt x="262532" y="48308"/>
                  <a:pt x="262532" y="109003"/>
                </a:cubicBezTo>
                <a:cubicBezTo>
                  <a:pt x="262532" y="168459"/>
                  <a:pt x="214224" y="216768"/>
                  <a:pt x="154767" y="216768"/>
                </a:cubicBezTo>
                <a:cubicBezTo>
                  <a:pt x="94072" y="216768"/>
                  <a:pt x="45764" y="168459"/>
                  <a:pt x="45764" y="109003"/>
                </a:cubicBezTo>
                <a:cubicBezTo>
                  <a:pt x="45764" y="48308"/>
                  <a:pt x="94072" y="0"/>
                  <a:pt x="154767" y="0"/>
                </a:cubicBezTo>
                <a:close/>
              </a:path>
            </a:pathLst>
          </a:custGeom>
          <a:solidFill>
            <a:srgbClr val="2AADA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BE2FE3E-8032-49DE-A168-0278A2824DB8}"/>
              </a:ext>
            </a:extLst>
          </p:cNvPr>
          <p:cNvSpPr/>
          <p:nvPr/>
        </p:nvSpPr>
        <p:spPr>
          <a:xfrm>
            <a:off x="12660986" y="3998908"/>
            <a:ext cx="9468017" cy="23371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01" h="1877">
                <a:moveTo>
                  <a:pt x="7543" y="793"/>
                </a:moveTo>
                <a:lnTo>
                  <a:pt x="6847" y="60"/>
                </a:lnTo>
                <a:cubicBezTo>
                  <a:pt x="6795" y="5"/>
                  <a:pt x="6720" y="-12"/>
                  <a:pt x="6654" y="8"/>
                </a:cubicBezTo>
                <a:cubicBezTo>
                  <a:pt x="6618" y="-3"/>
                  <a:pt x="6580" y="-3"/>
                  <a:pt x="6544" y="8"/>
                </a:cubicBezTo>
                <a:cubicBezTo>
                  <a:pt x="6509" y="-3"/>
                  <a:pt x="6470" y="-3"/>
                  <a:pt x="6435" y="8"/>
                </a:cubicBezTo>
                <a:cubicBezTo>
                  <a:pt x="6399" y="-3"/>
                  <a:pt x="6361" y="-3"/>
                  <a:pt x="6325" y="8"/>
                </a:cubicBezTo>
                <a:cubicBezTo>
                  <a:pt x="6289" y="-3"/>
                  <a:pt x="6251" y="-3"/>
                  <a:pt x="6215" y="8"/>
                </a:cubicBezTo>
                <a:cubicBezTo>
                  <a:pt x="6179" y="-3"/>
                  <a:pt x="6141" y="-3"/>
                  <a:pt x="6106" y="8"/>
                </a:cubicBezTo>
                <a:cubicBezTo>
                  <a:pt x="6069" y="-3"/>
                  <a:pt x="6032" y="-3"/>
                  <a:pt x="5995" y="8"/>
                </a:cubicBezTo>
                <a:cubicBezTo>
                  <a:pt x="5960" y="-3"/>
                  <a:pt x="5921" y="-3"/>
                  <a:pt x="5886" y="8"/>
                </a:cubicBezTo>
                <a:cubicBezTo>
                  <a:pt x="5850" y="-3"/>
                  <a:pt x="5812" y="-3"/>
                  <a:pt x="5776" y="8"/>
                </a:cubicBezTo>
                <a:cubicBezTo>
                  <a:pt x="5741" y="-3"/>
                  <a:pt x="5702" y="-3"/>
                  <a:pt x="5666" y="8"/>
                </a:cubicBezTo>
                <a:cubicBezTo>
                  <a:pt x="5631" y="-3"/>
                  <a:pt x="5592" y="-3"/>
                  <a:pt x="5556" y="8"/>
                </a:cubicBezTo>
                <a:cubicBezTo>
                  <a:pt x="5521" y="-3"/>
                  <a:pt x="5482" y="-3"/>
                  <a:pt x="5447" y="8"/>
                </a:cubicBezTo>
                <a:cubicBezTo>
                  <a:pt x="5411" y="-3"/>
                  <a:pt x="5373" y="-3"/>
                  <a:pt x="5337" y="8"/>
                </a:cubicBezTo>
                <a:cubicBezTo>
                  <a:pt x="5301" y="-3"/>
                  <a:pt x="5263" y="-3"/>
                  <a:pt x="5227" y="8"/>
                </a:cubicBezTo>
                <a:cubicBezTo>
                  <a:pt x="5191" y="-3"/>
                  <a:pt x="5153" y="-3"/>
                  <a:pt x="5117" y="8"/>
                </a:cubicBezTo>
                <a:cubicBezTo>
                  <a:pt x="5082" y="-3"/>
                  <a:pt x="5043" y="-3"/>
                  <a:pt x="5008" y="8"/>
                </a:cubicBezTo>
                <a:cubicBezTo>
                  <a:pt x="4972" y="-3"/>
                  <a:pt x="4934" y="-3"/>
                  <a:pt x="4898" y="8"/>
                </a:cubicBezTo>
                <a:cubicBezTo>
                  <a:pt x="4862" y="-3"/>
                  <a:pt x="4824" y="-3"/>
                  <a:pt x="4788" y="8"/>
                </a:cubicBezTo>
                <a:cubicBezTo>
                  <a:pt x="4752" y="-3"/>
                  <a:pt x="4714" y="-3"/>
                  <a:pt x="4678" y="8"/>
                </a:cubicBezTo>
                <a:cubicBezTo>
                  <a:pt x="4643" y="-3"/>
                  <a:pt x="4605" y="-3"/>
                  <a:pt x="4569" y="8"/>
                </a:cubicBezTo>
                <a:cubicBezTo>
                  <a:pt x="4533" y="-3"/>
                  <a:pt x="4495" y="-3"/>
                  <a:pt x="4459" y="8"/>
                </a:cubicBezTo>
                <a:cubicBezTo>
                  <a:pt x="4423" y="-3"/>
                  <a:pt x="4385" y="-3"/>
                  <a:pt x="4349" y="8"/>
                </a:cubicBezTo>
                <a:cubicBezTo>
                  <a:pt x="4314" y="-3"/>
                  <a:pt x="4275" y="-3"/>
                  <a:pt x="4240" y="8"/>
                </a:cubicBezTo>
                <a:cubicBezTo>
                  <a:pt x="4204" y="-3"/>
                  <a:pt x="4166" y="-3"/>
                  <a:pt x="4129" y="8"/>
                </a:cubicBezTo>
                <a:cubicBezTo>
                  <a:pt x="4094" y="-3"/>
                  <a:pt x="4056" y="-3"/>
                  <a:pt x="4020" y="8"/>
                </a:cubicBezTo>
                <a:cubicBezTo>
                  <a:pt x="3984" y="-3"/>
                  <a:pt x="3946" y="-3"/>
                  <a:pt x="3910" y="8"/>
                </a:cubicBezTo>
                <a:cubicBezTo>
                  <a:pt x="3875" y="-3"/>
                  <a:pt x="3836" y="-3"/>
                  <a:pt x="3801" y="8"/>
                </a:cubicBezTo>
                <a:cubicBezTo>
                  <a:pt x="3765" y="-3"/>
                  <a:pt x="3727" y="-3"/>
                  <a:pt x="3691" y="8"/>
                </a:cubicBezTo>
                <a:cubicBezTo>
                  <a:pt x="3655" y="-3"/>
                  <a:pt x="3617" y="-3"/>
                  <a:pt x="3581" y="8"/>
                </a:cubicBezTo>
                <a:cubicBezTo>
                  <a:pt x="3545" y="-3"/>
                  <a:pt x="3507" y="-3"/>
                  <a:pt x="3471" y="8"/>
                </a:cubicBezTo>
                <a:cubicBezTo>
                  <a:pt x="3435" y="-3"/>
                  <a:pt x="3397" y="-3"/>
                  <a:pt x="3361" y="8"/>
                </a:cubicBezTo>
                <a:cubicBezTo>
                  <a:pt x="3325" y="-3"/>
                  <a:pt x="3288" y="-3"/>
                  <a:pt x="3251" y="8"/>
                </a:cubicBezTo>
                <a:cubicBezTo>
                  <a:pt x="3216" y="-3"/>
                  <a:pt x="3177" y="-3"/>
                  <a:pt x="3142" y="8"/>
                </a:cubicBezTo>
                <a:cubicBezTo>
                  <a:pt x="3106" y="-3"/>
                  <a:pt x="3068" y="-3"/>
                  <a:pt x="3032" y="8"/>
                </a:cubicBezTo>
                <a:cubicBezTo>
                  <a:pt x="2996" y="-3"/>
                  <a:pt x="2958" y="-3"/>
                  <a:pt x="2922" y="8"/>
                </a:cubicBezTo>
                <a:cubicBezTo>
                  <a:pt x="2886" y="-3"/>
                  <a:pt x="2848" y="-3"/>
                  <a:pt x="2813" y="8"/>
                </a:cubicBezTo>
                <a:cubicBezTo>
                  <a:pt x="2777" y="-3"/>
                  <a:pt x="2739" y="-3"/>
                  <a:pt x="2703" y="8"/>
                </a:cubicBezTo>
                <a:cubicBezTo>
                  <a:pt x="2667" y="-3"/>
                  <a:pt x="2629" y="-3"/>
                  <a:pt x="2593" y="8"/>
                </a:cubicBezTo>
                <a:cubicBezTo>
                  <a:pt x="2557" y="-3"/>
                  <a:pt x="2519" y="-3"/>
                  <a:pt x="2483" y="8"/>
                </a:cubicBezTo>
                <a:cubicBezTo>
                  <a:pt x="2448" y="-3"/>
                  <a:pt x="2409" y="-3"/>
                  <a:pt x="2374" y="8"/>
                </a:cubicBezTo>
                <a:cubicBezTo>
                  <a:pt x="2338" y="-3"/>
                  <a:pt x="2300" y="-3"/>
                  <a:pt x="2264" y="8"/>
                </a:cubicBezTo>
                <a:cubicBezTo>
                  <a:pt x="2228" y="-3"/>
                  <a:pt x="2190" y="-3"/>
                  <a:pt x="2154" y="8"/>
                </a:cubicBezTo>
                <a:cubicBezTo>
                  <a:pt x="2118" y="-3"/>
                  <a:pt x="2080" y="-3"/>
                  <a:pt x="2044" y="8"/>
                </a:cubicBezTo>
                <a:cubicBezTo>
                  <a:pt x="2009" y="-3"/>
                  <a:pt x="1970" y="-3"/>
                  <a:pt x="1935" y="8"/>
                </a:cubicBezTo>
                <a:cubicBezTo>
                  <a:pt x="1899" y="-3"/>
                  <a:pt x="1861" y="-3"/>
                  <a:pt x="1825" y="8"/>
                </a:cubicBezTo>
                <a:cubicBezTo>
                  <a:pt x="1789" y="-3"/>
                  <a:pt x="1751" y="-3"/>
                  <a:pt x="1715" y="8"/>
                </a:cubicBezTo>
                <a:cubicBezTo>
                  <a:pt x="1679" y="-3"/>
                  <a:pt x="1641" y="-3"/>
                  <a:pt x="1605" y="8"/>
                </a:cubicBezTo>
                <a:cubicBezTo>
                  <a:pt x="1569" y="-3"/>
                  <a:pt x="1531" y="-3"/>
                  <a:pt x="1496" y="8"/>
                </a:cubicBezTo>
                <a:cubicBezTo>
                  <a:pt x="1459" y="-3"/>
                  <a:pt x="1422" y="-3"/>
                  <a:pt x="1385" y="8"/>
                </a:cubicBezTo>
                <a:cubicBezTo>
                  <a:pt x="1350" y="-3"/>
                  <a:pt x="1311" y="-3"/>
                  <a:pt x="1276" y="8"/>
                </a:cubicBezTo>
                <a:cubicBezTo>
                  <a:pt x="1240" y="-3"/>
                  <a:pt x="1202" y="-3"/>
                  <a:pt x="1166" y="8"/>
                </a:cubicBezTo>
                <a:cubicBezTo>
                  <a:pt x="1131" y="-3"/>
                  <a:pt x="1092" y="-3"/>
                  <a:pt x="1056" y="8"/>
                </a:cubicBezTo>
                <a:cubicBezTo>
                  <a:pt x="1021" y="-3"/>
                  <a:pt x="982" y="-3"/>
                  <a:pt x="947" y="8"/>
                </a:cubicBezTo>
                <a:cubicBezTo>
                  <a:pt x="880" y="-12"/>
                  <a:pt x="806" y="5"/>
                  <a:pt x="754" y="60"/>
                </a:cubicBezTo>
                <a:lnTo>
                  <a:pt x="57" y="793"/>
                </a:lnTo>
                <a:cubicBezTo>
                  <a:pt x="-19" y="873"/>
                  <a:pt x="-19" y="1003"/>
                  <a:pt x="57" y="1083"/>
                </a:cubicBezTo>
                <a:lnTo>
                  <a:pt x="754" y="1816"/>
                </a:lnTo>
                <a:cubicBezTo>
                  <a:pt x="806" y="1871"/>
                  <a:pt x="880" y="1888"/>
                  <a:pt x="947" y="1868"/>
                </a:cubicBezTo>
                <a:cubicBezTo>
                  <a:pt x="982" y="1879"/>
                  <a:pt x="1021" y="1879"/>
                  <a:pt x="1056" y="1868"/>
                </a:cubicBezTo>
                <a:cubicBezTo>
                  <a:pt x="1092" y="1879"/>
                  <a:pt x="1131" y="1879"/>
                  <a:pt x="1166" y="1868"/>
                </a:cubicBezTo>
                <a:cubicBezTo>
                  <a:pt x="1202" y="1879"/>
                  <a:pt x="1240" y="1879"/>
                  <a:pt x="1276" y="1868"/>
                </a:cubicBezTo>
                <a:cubicBezTo>
                  <a:pt x="1311" y="1879"/>
                  <a:pt x="1350" y="1879"/>
                  <a:pt x="1385" y="1868"/>
                </a:cubicBezTo>
                <a:cubicBezTo>
                  <a:pt x="1422" y="1879"/>
                  <a:pt x="1459" y="1879"/>
                  <a:pt x="1496" y="1868"/>
                </a:cubicBezTo>
                <a:cubicBezTo>
                  <a:pt x="1531" y="1879"/>
                  <a:pt x="1569" y="1879"/>
                  <a:pt x="1605" y="1868"/>
                </a:cubicBezTo>
                <a:cubicBezTo>
                  <a:pt x="1641" y="1879"/>
                  <a:pt x="1679" y="1879"/>
                  <a:pt x="1715" y="1868"/>
                </a:cubicBezTo>
                <a:cubicBezTo>
                  <a:pt x="1751" y="1879"/>
                  <a:pt x="1789" y="1879"/>
                  <a:pt x="1825" y="1868"/>
                </a:cubicBezTo>
                <a:cubicBezTo>
                  <a:pt x="1861" y="1879"/>
                  <a:pt x="1899" y="1879"/>
                  <a:pt x="1935" y="1868"/>
                </a:cubicBezTo>
                <a:cubicBezTo>
                  <a:pt x="1970" y="1879"/>
                  <a:pt x="2009" y="1879"/>
                  <a:pt x="2044" y="1868"/>
                </a:cubicBezTo>
                <a:cubicBezTo>
                  <a:pt x="2080" y="1879"/>
                  <a:pt x="2118" y="1879"/>
                  <a:pt x="2154" y="1868"/>
                </a:cubicBezTo>
                <a:cubicBezTo>
                  <a:pt x="2190" y="1879"/>
                  <a:pt x="2228" y="1879"/>
                  <a:pt x="2264" y="1868"/>
                </a:cubicBezTo>
                <a:cubicBezTo>
                  <a:pt x="2300" y="1879"/>
                  <a:pt x="2338" y="1879"/>
                  <a:pt x="2374" y="1868"/>
                </a:cubicBezTo>
                <a:cubicBezTo>
                  <a:pt x="2409" y="1879"/>
                  <a:pt x="2448" y="1879"/>
                  <a:pt x="2483" y="1868"/>
                </a:cubicBezTo>
                <a:cubicBezTo>
                  <a:pt x="2519" y="1879"/>
                  <a:pt x="2557" y="1879"/>
                  <a:pt x="2593" y="1868"/>
                </a:cubicBezTo>
                <a:cubicBezTo>
                  <a:pt x="2629" y="1879"/>
                  <a:pt x="2667" y="1879"/>
                  <a:pt x="2703" y="1868"/>
                </a:cubicBezTo>
                <a:cubicBezTo>
                  <a:pt x="2739" y="1879"/>
                  <a:pt x="2777" y="1879"/>
                  <a:pt x="2813" y="1868"/>
                </a:cubicBezTo>
                <a:cubicBezTo>
                  <a:pt x="2848" y="1879"/>
                  <a:pt x="2886" y="1879"/>
                  <a:pt x="2922" y="1868"/>
                </a:cubicBezTo>
                <a:cubicBezTo>
                  <a:pt x="2958" y="1879"/>
                  <a:pt x="2996" y="1879"/>
                  <a:pt x="3032" y="1868"/>
                </a:cubicBezTo>
                <a:cubicBezTo>
                  <a:pt x="3068" y="1879"/>
                  <a:pt x="3106" y="1879"/>
                  <a:pt x="3142" y="1868"/>
                </a:cubicBezTo>
                <a:cubicBezTo>
                  <a:pt x="3177" y="1879"/>
                  <a:pt x="3216" y="1879"/>
                  <a:pt x="3251" y="1868"/>
                </a:cubicBezTo>
                <a:cubicBezTo>
                  <a:pt x="3288" y="1879"/>
                  <a:pt x="3325" y="1879"/>
                  <a:pt x="3361" y="1868"/>
                </a:cubicBezTo>
                <a:cubicBezTo>
                  <a:pt x="3397" y="1879"/>
                  <a:pt x="3435" y="1879"/>
                  <a:pt x="3471" y="1868"/>
                </a:cubicBezTo>
                <a:cubicBezTo>
                  <a:pt x="3507" y="1879"/>
                  <a:pt x="3545" y="1879"/>
                  <a:pt x="3581" y="1868"/>
                </a:cubicBezTo>
                <a:cubicBezTo>
                  <a:pt x="3617" y="1879"/>
                  <a:pt x="3655" y="1879"/>
                  <a:pt x="3691" y="1868"/>
                </a:cubicBezTo>
                <a:cubicBezTo>
                  <a:pt x="3727" y="1879"/>
                  <a:pt x="3765" y="1879"/>
                  <a:pt x="3801" y="1868"/>
                </a:cubicBezTo>
                <a:cubicBezTo>
                  <a:pt x="3836" y="1879"/>
                  <a:pt x="3875" y="1879"/>
                  <a:pt x="3910" y="1868"/>
                </a:cubicBezTo>
                <a:cubicBezTo>
                  <a:pt x="3946" y="1879"/>
                  <a:pt x="3984" y="1879"/>
                  <a:pt x="4020" y="1868"/>
                </a:cubicBezTo>
                <a:cubicBezTo>
                  <a:pt x="4056" y="1879"/>
                  <a:pt x="4094" y="1879"/>
                  <a:pt x="4129" y="1868"/>
                </a:cubicBezTo>
                <a:cubicBezTo>
                  <a:pt x="4166" y="1879"/>
                  <a:pt x="4204" y="1879"/>
                  <a:pt x="4240" y="1868"/>
                </a:cubicBezTo>
                <a:cubicBezTo>
                  <a:pt x="4275" y="1879"/>
                  <a:pt x="4314" y="1879"/>
                  <a:pt x="4349" y="1868"/>
                </a:cubicBezTo>
                <a:cubicBezTo>
                  <a:pt x="4385" y="1879"/>
                  <a:pt x="4423" y="1879"/>
                  <a:pt x="4459" y="1868"/>
                </a:cubicBezTo>
                <a:cubicBezTo>
                  <a:pt x="4495" y="1879"/>
                  <a:pt x="4533" y="1879"/>
                  <a:pt x="4569" y="1868"/>
                </a:cubicBezTo>
                <a:cubicBezTo>
                  <a:pt x="4605" y="1879"/>
                  <a:pt x="4643" y="1879"/>
                  <a:pt x="4678" y="1868"/>
                </a:cubicBezTo>
                <a:cubicBezTo>
                  <a:pt x="4714" y="1879"/>
                  <a:pt x="4752" y="1879"/>
                  <a:pt x="4788" y="1868"/>
                </a:cubicBezTo>
                <a:cubicBezTo>
                  <a:pt x="4824" y="1879"/>
                  <a:pt x="4862" y="1879"/>
                  <a:pt x="4898" y="1868"/>
                </a:cubicBezTo>
                <a:cubicBezTo>
                  <a:pt x="4934" y="1879"/>
                  <a:pt x="4972" y="1879"/>
                  <a:pt x="5008" y="1868"/>
                </a:cubicBezTo>
                <a:cubicBezTo>
                  <a:pt x="5043" y="1879"/>
                  <a:pt x="5082" y="1879"/>
                  <a:pt x="5117" y="1868"/>
                </a:cubicBezTo>
                <a:cubicBezTo>
                  <a:pt x="5153" y="1879"/>
                  <a:pt x="5191" y="1879"/>
                  <a:pt x="5227" y="1868"/>
                </a:cubicBezTo>
                <a:cubicBezTo>
                  <a:pt x="5263" y="1879"/>
                  <a:pt x="5301" y="1879"/>
                  <a:pt x="5337" y="1868"/>
                </a:cubicBezTo>
                <a:cubicBezTo>
                  <a:pt x="5373" y="1879"/>
                  <a:pt x="5411" y="1879"/>
                  <a:pt x="5447" y="1868"/>
                </a:cubicBezTo>
                <a:cubicBezTo>
                  <a:pt x="5482" y="1879"/>
                  <a:pt x="5521" y="1879"/>
                  <a:pt x="5556" y="1868"/>
                </a:cubicBezTo>
                <a:cubicBezTo>
                  <a:pt x="5592" y="1879"/>
                  <a:pt x="5631" y="1879"/>
                  <a:pt x="5666" y="1868"/>
                </a:cubicBezTo>
                <a:cubicBezTo>
                  <a:pt x="5702" y="1879"/>
                  <a:pt x="5741" y="1879"/>
                  <a:pt x="5776" y="1868"/>
                </a:cubicBezTo>
                <a:cubicBezTo>
                  <a:pt x="5812" y="1879"/>
                  <a:pt x="5850" y="1879"/>
                  <a:pt x="5886" y="1868"/>
                </a:cubicBezTo>
                <a:cubicBezTo>
                  <a:pt x="5921" y="1879"/>
                  <a:pt x="5960" y="1879"/>
                  <a:pt x="5995" y="1868"/>
                </a:cubicBezTo>
                <a:cubicBezTo>
                  <a:pt x="6032" y="1879"/>
                  <a:pt x="6069" y="1879"/>
                  <a:pt x="6106" y="1868"/>
                </a:cubicBezTo>
                <a:cubicBezTo>
                  <a:pt x="6141" y="1879"/>
                  <a:pt x="6179" y="1879"/>
                  <a:pt x="6215" y="1868"/>
                </a:cubicBezTo>
                <a:cubicBezTo>
                  <a:pt x="6251" y="1879"/>
                  <a:pt x="6289" y="1879"/>
                  <a:pt x="6325" y="1868"/>
                </a:cubicBezTo>
                <a:cubicBezTo>
                  <a:pt x="6361" y="1879"/>
                  <a:pt x="6399" y="1879"/>
                  <a:pt x="6435" y="1868"/>
                </a:cubicBezTo>
                <a:cubicBezTo>
                  <a:pt x="6470" y="1879"/>
                  <a:pt x="6509" y="1879"/>
                  <a:pt x="6544" y="1868"/>
                </a:cubicBezTo>
                <a:cubicBezTo>
                  <a:pt x="6580" y="1879"/>
                  <a:pt x="6618" y="1879"/>
                  <a:pt x="6654" y="1868"/>
                </a:cubicBezTo>
                <a:cubicBezTo>
                  <a:pt x="6720" y="1888"/>
                  <a:pt x="6795" y="1871"/>
                  <a:pt x="6847" y="1816"/>
                </a:cubicBezTo>
                <a:lnTo>
                  <a:pt x="7543" y="1083"/>
                </a:lnTo>
                <a:cubicBezTo>
                  <a:pt x="7620" y="1003"/>
                  <a:pt x="7620" y="873"/>
                  <a:pt x="7543" y="793"/>
                </a:cubicBezTo>
                <a:close/>
              </a:path>
            </a:pathLst>
          </a:custGeom>
          <a:solidFill>
            <a:srgbClr val="88578E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2A4F1A13-462F-4A65-9C17-2344BE86BEFF}"/>
              </a:ext>
            </a:extLst>
          </p:cNvPr>
          <p:cNvSpPr/>
          <p:nvPr/>
        </p:nvSpPr>
        <p:spPr>
          <a:xfrm>
            <a:off x="12915128" y="4167090"/>
            <a:ext cx="1903570" cy="20019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9" h="1608">
                <a:moveTo>
                  <a:pt x="646" y="1557"/>
                </a:moveTo>
                <a:lnTo>
                  <a:pt x="49" y="928"/>
                </a:lnTo>
                <a:cubicBezTo>
                  <a:pt x="-16" y="860"/>
                  <a:pt x="-16" y="748"/>
                  <a:pt x="49" y="680"/>
                </a:cubicBezTo>
                <a:lnTo>
                  <a:pt x="646" y="51"/>
                </a:lnTo>
                <a:cubicBezTo>
                  <a:pt x="711" y="-17"/>
                  <a:pt x="817" y="-17"/>
                  <a:pt x="882" y="51"/>
                </a:cubicBezTo>
                <a:lnTo>
                  <a:pt x="1480" y="680"/>
                </a:lnTo>
                <a:cubicBezTo>
                  <a:pt x="1545" y="748"/>
                  <a:pt x="1545" y="860"/>
                  <a:pt x="1480" y="928"/>
                </a:cubicBezTo>
                <a:lnTo>
                  <a:pt x="882" y="1557"/>
                </a:lnTo>
                <a:cubicBezTo>
                  <a:pt x="817" y="1625"/>
                  <a:pt x="711" y="1625"/>
                  <a:pt x="646" y="155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061A3751-EBBA-4EFC-B4D5-6ABD4962AB97}"/>
              </a:ext>
            </a:extLst>
          </p:cNvPr>
          <p:cNvSpPr/>
          <p:nvPr/>
        </p:nvSpPr>
        <p:spPr>
          <a:xfrm>
            <a:off x="13474626" y="4588163"/>
            <a:ext cx="773656" cy="1073876"/>
          </a:xfrm>
          <a:custGeom>
            <a:avLst/>
            <a:gdLst>
              <a:gd name="connsiteX0" fmla="*/ 266032 w 773656"/>
              <a:gd name="connsiteY0" fmla="*/ 607331 h 1073876"/>
              <a:gd name="connsiteX1" fmla="*/ 244888 w 773656"/>
              <a:gd name="connsiteY1" fmla="*/ 724279 h 1073876"/>
              <a:gd name="connsiteX2" fmla="*/ 234937 w 773656"/>
              <a:gd name="connsiteY2" fmla="*/ 745429 h 1073876"/>
              <a:gd name="connsiteX3" fmla="*/ 38418 w 773656"/>
              <a:gd name="connsiteY3" fmla="*/ 981811 h 1073876"/>
              <a:gd name="connsiteX4" fmla="*/ 43394 w 773656"/>
              <a:gd name="connsiteY4" fmla="*/ 1035309 h 1073876"/>
              <a:gd name="connsiteX5" fmla="*/ 68269 w 773656"/>
              <a:gd name="connsiteY5" fmla="*/ 1044017 h 1073876"/>
              <a:gd name="connsiteX6" fmla="*/ 96877 w 773656"/>
              <a:gd name="connsiteY6" fmla="*/ 1030332 h 1073876"/>
              <a:gd name="connsiteX7" fmla="*/ 294639 w 773656"/>
              <a:gd name="connsiteY7" fmla="*/ 795193 h 1073876"/>
              <a:gd name="connsiteX8" fmla="*/ 320759 w 773656"/>
              <a:gd name="connsiteY8" fmla="*/ 737964 h 1073876"/>
              <a:gd name="connsiteX9" fmla="*/ 333197 w 773656"/>
              <a:gd name="connsiteY9" fmla="*/ 670782 h 1073876"/>
              <a:gd name="connsiteX10" fmla="*/ 319515 w 773656"/>
              <a:gd name="connsiteY10" fmla="*/ 220410 h 1073876"/>
              <a:gd name="connsiteX11" fmla="*/ 280957 w 773656"/>
              <a:gd name="connsiteY11" fmla="*/ 256490 h 1073876"/>
              <a:gd name="connsiteX12" fmla="*/ 252350 w 773656"/>
              <a:gd name="connsiteY12" fmla="*/ 496605 h 1073876"/>
              <a:gd name="connsiteX13" fmla="*/ 283445 w 773656"/>
              <a:gd name="connsiteY13" fmla="*/ 583693 h 1073876"/>
              <a:gd name="connsiteX14" fmla="*/ 473745 w 773656"/>
              <a:gd name="connsiteY14" fmla="*/ 764090 h 1073876"/>
              <a:gd name="connsiteX15" fmla="*/ 487426 w 773656"/>
              <a:gd name="connsiteY15" fmla="*/ 785241 h 1073876"/>
              <a:gd name="connsiteX16" fmla="*/ 538422 w 773656"/>
              <a:gd name="connsiteY16" fmla="*/ 1012914 h 1073876"/>
              <a:gd name="connsiteX17" fmla="*/ 576979 w 773656"/>
              <a:gd name="connsiteY17" fmla="*/ 1041529 h 1073876"/>
              <a:gd name="connsiteX18" fmla="*/ 584442 w 773656"/>
              <a:gd name="connsiteY18" fmla="*/ 1041529 h 1073876"/>
              <a:gd name="connsiteX19" fmla="*/ 614293 w 773656"/>
              <a:gd name="connsiteY19" fmla="*/ 994253 h 1073876"/>
              <a:gd name="connsiteX20" fmla="*/ 562054 w 773656"/>
              <a:gd name="connsiteY20" fmla="*/ 767823 h 1073876"/>
              <a:gd name="connsiteX21" fmla="*/ 527228 w 773656"/>
              <a:gd name="connsiteY21" fmla="*/ 708105 h 1073876"/>
              <a:gd name="connsiteX22" fmla="*/ 402849 w 773656"/>
              <a:gd name="connsiteY22" fmla="*/ 587426 h 1073876"/>
              <a:gd name="connsiteX23" fmla="*/ 363047 w 773656"/>
              <a:gd name="connsiteY23" fmla="*/ 477943 h 1073876"/>
              <a:gd name="connsiteX24" fmla="*/ 371754 w 773656"/>
              <a:gd name="connsiteY24" fmla="*/ 409516 h 1073876"/>
              <a:gd name="connsiteX25" fmla="*/ 330709 w 773656"/>
              <a:gd name="connsiteY25" fmla="*/ 364728 h 1073876"/>
              <a:gd name="connsiteX26" fmla="*/ 330709 w 773656"/>
              <a:gd name="connsiteY26" fmla="*/ 344822 h 1073876"/>
              <a:gd name="connsiteX27" fmla="*/ 351853 w 773656"/>
              <a:gd name="connsiteY27" fmla="*/ 344822 h 1073876"/>
              <a:gd name="connsiteX28" fmla="*/ 448869 w 773656"/>
              <a:gd name="connsiteY28" fmla="*/ 450572 h 1073876"/>
              <a:gd name="connsiteX29" fmla="*/ 519765 w 773656"/>
              <a:gd name="connsiteY29" fmla="*/ 474211 h 1073876"/>
              <a:gd name="connsiteX30" fmla="*/ 711309 w 773656"/>
              <a:gd name="connsiteY30" fmla="*/ 444352 h 1073876"/>
              <a:gd name="connsiteX31" fmla="*/ 737428 w 773656"/>
              <a:gd name="connsiteY31" fmla="*/ 428178 h 1073876"/>
              <a:gd name="connsiteX32" fmla="*/ 743647 w 773656"/>
              <a:gd name="connsiteY32" fmla="*/ 398319 h 1073876"/>
              <a:gd name="connsiteX33" fmla="*/ 696383 w 773656"/>
              <a:gd name="connsiteY33" fmla="*/ 368461 h 1073876"/>
              <a:gd name="connsiteX34" fmla="*/ 535934 w 773656"/>
              <a:gd name="connsiteY34" fmla="*/ 393343 h 1073876"/>
              <a:gd name="connsiteX35" fmla="*/ 486183 w 773656"/>
              <a:gd name="connsiteY35" fmla="*/ 377169 h 1073876"/>
              <a:gd name="connsiteX36" fmla="*/ 344391 w 773656"/>
              <a:gd name="connsiteY36" fmla="*/ 230363 h 1073876"/>
              <a:gd name="connsiteX37" fmla="*/ 320759 w 773656"/>
              <a:gd name="connsiteY37" fmla="*/ 220410 h 1073876"/>
              <a:gd name="connsiteX38" fmla="*/ 135434 w 773656"/>
              <a:gd name="connsiteY38" fmla="*/ 178110 h 1073876"/>
              <a:gd name="connsiteX39" fmla="*/ 106827 w 773656"/>
              <a:gd name="connsiteY39" fmla="*/ 185575 h 1073876"/>
              <a:gd name="connsiteX40" fmla="*/ 93145 w 773656"/>
              <a:gd name="connsiteY40" fmla="*/ 210457 h 1073876"/>
              <a:gd name="connsiteX41" fmla="*/ 91901 w 773656"/>
              <a:gd name="connsiteY41" fmla="*/ 217922 h 1073876"/>
              <a:gd name="connsiteX42" fmla="*/ 124240 w 773656"/>
              <a:gd name="connsiteY42" fmla="*/ 260222 h 1073876"/>
              <a:gd name="connsiteX43" fmla="*/ 125484 w 773656"/>
              <a:gd name="connsiteY43" fmla="*/ 260222 h 1073876"/>
              <a:gd name="connsiteX44" fmla="*/ 126728 w 773656"/>
              <a:gd name="connsiteY44" fmla="*/ 260222 h 1073876"/>
              <a:gd name="connsiteX45" fmla="*/ 129215 w 773656"/>
              <a:gd name="connsiteY45" fmla="*/ 260222 h 1073876"/>
              <a:gd name="connsiteX46" fmla="*/ 130459 w 773656"/>
              <a:gd name="connsiteY46" fmla="*/ 261466 h 1073876"/>
              <a:gd name="connsiteX47" fmla="*/ 160310 w 773656"/>
              <a:gd name="connsiteY47" fmla="*/ 256490 h 1073876"/>
              <a:gd name="connsiteX48" fmla="*/ 175235 w 773656"/>
              <a:gd name="connsiteY48" fmla="*/ 225387 h 1073876"/>
              <a:gd name="connsiteX49" fmla="*/ 192648 w 773656"/>
              <a:gd name="connsiteY49" fmla="*/ 211701 h 1073876"/>
              <a:gd name="connsiteX50" fmla="*/ 205086 w 773656"/>
              <a:gd name="connsiteY50" fmla="*/ 229119 h 1073876"/>
              <a:gd name="connsiteX51" fmla="*/ 175235 w 773656"/>
              <a:gd name="connsiteY51" fmla="*/ 281372 h 1073876"/>
              <a:gd name="connsiteX52" fmla="*/ 139165 w 773656"/>
              <a:gd name="connsiteY52" fmla="*/ 291325 h 1073876"/>
              <a:gd name="connsiteX53" fmla="*/ 113046 w 773656"/>
              <a:gd name="connsiteY53" fmla="*/ 484164 h 1073876"/>
              <a:gd name="connsiteX54" fmla="*/ 119265 w 773656"/>
              <a:gd name="connsiteY54" fmla="*/ 507802 h 1073876"/>
              <a:gd name="connsiteX55" fmla="*/ 139165 w 773656"/>
              <a:gd name="connsiteY55" fmla="*/ 520243 h 1073876"/>
              <a:gd name="connsiteX56" fmla="*/ 224987 w 773656"/>
              <a:gd name="connsiteY56" fmla="*/ 536417 h 1073876"/>
              <a:gd name="connsiteX57" fmla="*/ 223743 w 773656"/>
              <a:gd name="connsiteY57" fmla="*/ 492872 h 1073876"/>
              <a:gd name="connsiteX58" fmla="*/ 252350 w 773656"/>
              <a:gd name="connsiteY58" fmla="*/ 252757 h 1073876"/>
              <a:gd name="connsiteX59" fmla="*/ 277226 w 773656"/>
              <a:gd name="connsiteY59" fmla="*/ 206725 h 1073876"/>
              <a:gd name="connsiteX60" fmla="*/ 252350 w 773656"/>
              <a:gd name="connsiteY60" fmla="*/ 194284 h 1073876"/>
              <a:gd name="connsiteX61" fmla="*/ 140409 w 773656"/>
              <a:gd name="connsiteY61" fmla="*/ 148251 h 1073876"/>
              <a:gd name="connsiteX62" fmla="*/ 257325 w 773656"/>
              <a:gd name="connsiteY62" fmla="*/ 164425 h 1073876"/>
              <a:gd name="connsiteX63" fmla="*/ 304589 w 773656"/>
              <a:gd name="connsiteY63" fmla="*/ 194284 h 1073876"/>
              <a:gd name="connsiteX64" fmla="*/ 322002 w 773656"/>
              <a:gd name="connsiteY64" fmla="*/ 193040 h 1073876"/>
              <a:gd name="connsiteX65" fmla="*/ 364291 w 773656"/>
              <a:gd name="connsiteY65" fmla="*/ 209213 h 1073876"/>
              <a:gd name="connsiteX66" fmla="*/ 365535 w 773656"/>
              <a:gd name="connsiteY66" fmla="*/ 210457 h 1073876"/>
              <a:gd name="connsiteX67" fmla="*/ 507327 w 773656"/>
              <a:gd name="connsiteY67" fmla="*/ 356019 h 1073876"/>
              <a:gd name="connsiteX68" fmla="*/ 532203 w 773656"/>
              <a:gd name="connsiteY68" fmla="*/ 364728 h 1073876"/>
              <a:gd name="connsiteX69" fmla="*/ 673995 w 773656"/>
              <a:gd name="connsiteY69" fmla="*/ 342334 h 1073876"/>
              <a:gd name="connsiteX70" fmla="*/ 669020 w 773656"/>
              <a:gd name="connsiteY70" fmla="*/ 301278 h 1073876"/>
              <a:gd name="connsiteX71" fmla="*/ 682701 w 773656"/>
              <a:gd name="connsiteY71" fmla="*/ 285105 h 1073876"/>
              <a:gd name="connsiteX72" fmla="*/ 698871 w 773656"/>
              <a:gd name="connsiteY72" fmla="*/ 297546 h 1073876"/>
              <a:gd name="connsiteX73" fmla="*/ 702602 w 773656"/>
              <a:gd name="connsiteY73" fmla="*/ 338602 h 1073876"/>
              <a:gd name="connsiteX74" fmla="*/ 772254 w 773656"/>
              <a:gd name="connsiteY74" fmla="*/ 393343 h 1073876"/>
              <a:gd name="connsiteX75" fmla="*/ 761060 w 773656"/>
              <a:gd name="connsiteY75" fmla="*/ 444352 h 1073876"/>
              <a:gd name="connsiteX76" fmla="*/ 716284 w 773656"/>
              <a:gd name="connsiteY76" fmla="*/ 472967 h 1073876"/>
              <a:gd name="connsiteX77" fmla="*/ 715040 w 773656"/>
              <a:gd name="connsiteY77" fmla="*/ 474211 h 1073876"/>
              <a:gd name="connsiteX78" fmla="*/ 773498 w 773656"/>
              <a:gd name="connsiteY78" fmla="*/ 1053970 h 1073876"/>
              <a:gd name="connsiteX79" fmla="*/ 759816 w 773656"/>
              <a:gd name="connsiteY79" fmla="*/ 1070144 h 1073876"/>
              <a:gd name="connsiteX80" fmla="*/ 758573 w 773656"/>
              <a:gd name="connsiteY80" fmla="*/ 1070144 h 1073876"/>
              <a:gd name="connsiteX81" fmla="*/ 743647 w 773656"/>
              <a:gd name="connsiteY81" fmla="*/ 1057703 h 1073876"/>
              <a:gd name="connsiteX82" fmla="*/ 685189 w 773656"/>
              <a:gd name="connsiteY82" fmla="*/ 477943 h 1073876"/>
              <a:gd name="connsiteX83" fmla="*/ 524740 w 773656"/>
              <a:gd name="connsiteY83" fmla="*/ 504070 h 1073876"/>
              <a:gd name="connsiteX84" fmla="*/ 427725 w 773656"/>
              <a:gd name="connsiteY84" fmla="*/ 470478 h 1073876"/>
              <a:gd name="connsiteX85" fmla="*/ 397874 w 773656"/>
              <a:gd name="connsiteY85" fmla="*/ 438131 h 1073876"/>
              <a:gd name="connsiteX86" fmla="*/ 392898 w 773656"/>
              <a:gd name="connsiteY86" fmla="*/ 481675 h 1073876"/>
              <a:gd name="connsiteX87" fmla="*/ 422749 w 773656"/>
              <a:gd name="connsiteY87" fmla="*/ 566275 h 1073876"/>
              <a:gd name="connsiteX88" fmla="*/ 547128 w 773656"/>
              <a:gd name="connsiteY88" fmla="*/ 686955 h 1073876"/>
              <a:gd name="connsiteX89" fmla="*/ 590661 w 773656"/>
              <a:gd name="connsiteY89" fmla="*/ 761602 h 1073876"/>
              <a:gd name="connsiteX90" fmla="*/ 642900 w 773656"/>
              <a:gd name="connsiteY90" fmla="*/ 988032 h 1073876"/>
              <a:gd name="connsiteX91" fmla="*/ 634194 w 773656"/>
              <a:gd name="connsiteY91" fmla="*/ 1040285 h 1073876"/>
              <a:gd name="connsiteX92" fmla="*/ 591905 w 773656"/>
              <a:gd name="connsiteY92" fmla="*/ 1068900 h 1073876"/>
              <a:gd name="connsiteX93" fmla="*/ 576979 w 773656"/>
              <a:gd name="connsiteY93" fmla="*/ 1071388 h 1073876"/>
              <a:gd name="connsiteX94" fmla="*/ 509815 w 773656"/>
              <a:gd name="connsiteY94" fmla="*/ 1019135 h 1073876"/>
              <a:gd name="connsiteX95" fmla="*/ 458819 w 773656"/>
              <a:gd name="connsiteY95" fmla="*/ 792705 h 1073876"/>
              <a:gd name="connsiteX96" fmla="*/ 453844 w 773656"/>
              <a:gd name="connsiteY96" fmla="*/ 785241 h 1073876"/>
              <a:gd name="connsiteX97" fmla="*/ 359316 w 773656"/>
              <a:gd name="connsiteY97" fmla="*/ 695664 h 1073876"/>
              <a:gd name="connsiteX98" fmla="*/ 350610 w 773656"/>
              <a:gd name="connsiteY98" fmla="*/ 742940 h 1073876"/>
              <a:gd name="connsiteX99" fmla="*/ 317027 w 773656"/>
              <a:gd name="connsiteY99" fmla="*/ 813855 h 1073876"/>
              <a:gd name="connsiteX100" fmla="*/ 120509 w 773656"/>
              <a:gd name="connsiteY100" fmla="*/ 1048994 h 1073876"/>
              <a:gd name="connsiteX101" fmla="*/ 68269 w 773656"/>
              <a:gd name="connsiteY101" fmla="*/ 1073876 h 1073876"/>
              <a:gd name="connsiteX102" fmla="*/ 24737 w 773656"/>
              <a:gd name="connsiteY102" fmla="*/ 1057703 h 1073876"/>
              <a:gd name="connsiteX103" fmla="*/ 16030 w 773656"/>
              <a:gd name="connsiteY103" fmla="*/ 961905 h 1073876"/>
              <a:gd name="connsiteX104" fmla="*/ 212549 w 773656"/>
              <a:gd name="connsiteY104" fmla="*/ 726767 h 1073876"/>
              <a:gd name="connsiteX105" fmla="*/ 216280 w 773656"/>
              <a:gd name="connsiteY105" fmla="*/ 719302 h 1073876"/>
              <a:gd name="connsiteX106" fmla="*/ 242400 w 773656"/>
              <a:gd name="connsiteY106" fmla="*/ 577473 h 1073876"/>
              <a:gd name="connsiteX107" fmla="*/ 236181 w 773656"/>
              <a:gd name="connsiteY107" fmla="*/ 568764 h 1073876"/>
              <a:gd name="connsiteX108" fmla="*/ 134190 w 773656"/>
              <a:gd name="connsiteY108" fmla="*/ 550102 h 1073876"/>
              <a:gd name="connsiteX109" fmla="*/ 95633 w 773656"/>
              <a:gd name="connsiteY109" fmla="*/ 526464 h 1073876"/>
              <a:gd name="connsiteX110" fmla="*/ 83195 w 773656"/>
              <a:gd name="connsiteY110" fmla="*/ 480431 h 1073876"/>
              <a:gd name="connsiteX111" fmla="*/ 109314 w 773656"/>
              <a:gd name="connsiteY111" fmla="*/ 287593 h 1073876"/>
              <a:gd name="connsiteX112" fmla="*/ 62050 w 773656"/>
              <a:gd name="connsiteY112" fmla="*/ 212946 h 1073876"/>
              <a:gd name="connsiteX113" fmla="*/ 64538 w 773656"/>
              <a:gd name="connsiteY113" fmla="*/ 206725 h 1073876"/>
              <a:gd name="connsiteX114" fmla="*/ 89414 w 773656"/>
              <a:gd name="connsiteY114" fmla="*/ 161937 h 1073876"/>
              <a:gd name="connsiteX115" fmla="*/ 140409 w 773656"/>
              <a:gd name="connsiteY115" fmla="*/ 148251 h 1073876"/>
              <a:gd name="connsiteX116" fmla="*/ 369243 w 773656"/>
              <a:gd name="connsiteY116" fmla="*/ 29698 h 1073876"/>
              <a:gd name="connsiteX117" fmla="*/ 307371 w 773656"/>
              <a:gd name="connsiteY117" fmla="*/ 91570 h 1073876"/>
              <a:gd name="connsiteX118" fmla="*/ 369243 w 773656"/>
              <a:gd name="connsiteY118" fmla="*/ 154679 h 1073876"/>
              <a:gd name="connsiteX119" fmla="*/ 432352 w 773656"/>
              <a:gd name="connsiteY119" fmla="*/ 91570 h 1073876"/>
              <a:gd name="connsiteX120" fmla="*/ 369243 w 773656"/>
              <a:gd name="connsiteY120" fmla="*/ 29698 h 1073876"/>
              <a:gd name="connsiteX121" fmla="*/ 369243 w 773656"/>
              <a:gd name="connsiteY121" fmla="*/ 0 h 1073876"/>
              <a:gd name="connsiteX122" fmla="*/ 462050 w 773656"/>
              <a:gd name="connsiteY122" fmla="*/ 91570 h 1073876"/>
              <a:gd name="connsiteX123" fmla="*/ 369243 w 773656"/>
              <a:gd name="connsiteY123" fmla="*/ 184377 h 1073876"/>
              <a:gd name="connsiteX124" fmla="*/ 277673 w 773656"/>
              <a:gd name="connsiteY124" fmla="*/ 91570 h 1073876"/>
              <a:gd name="connsiteX125" fmla="*/ 369243 w 773656"/>
              <a:gd name="connsiteY125" fmla="*/ 0 h 107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773656" h="1073876">
                <a:moveTo>
                  <a:pt x="266032" y="607331"/>
                </a:moveTo>
                <a:lnTo>
                  <a:pt x="244888" y="724279"/>
                </a:lnTo>
                <a:cubicBezTo>
                  <a:pt x="243644" y="731743"/>
                  <a:pt x="239912" y="739208"/>
                  <a:pt x="234937" y="745429"/>
                </a:cubicBezTo>
                <a:lnTo>
                  <a:pt x="38418" y="981811"/>
                </a:lnTo>
                <a:cubicBezTo>
                  <a:pt x="24737" y="996741"/>
                  <a:pt x="25981" y="1021623"/>
                  <a:pt x="43394" y="1035309"/>
                </a:cubicBezTo>
                <a:cubicBezTo>
                  <a:pt x="50856" y="1040285"/>
                  <a:pt x="58319" y="1044017"/>
                  <a:pt x="68269" y="1044017"/>
                </a:cubicBezTo>
                <a:cubicBezTo>
                  <a:pt x="79464" y="1044017"/>
                  <a:pt x="89414" y="1039041"/>
                  <a:pt x="96877" y="1030332"/>
                </a:cubicBezTo>
                <a:lnTo>
                  <a:pt x="294639" y="795193"/>
                </a:lnTo>
                <a:cubicBezTo>
                  <a:pt x="308321" y="777776"/>
                  <a:pt x="317027" y="759114"/>
                  <a:pt x="320759" y="737964"/>
                </a:cubicBezTo>
                <a:lnTo>
                  <a:pt x="333197" y="670782"/>
                </a:lnTo>
                <a:close/>
                <a:moveTo>
                  <a:pt x="319515" y="220410"/>
                </a:moveTo>
                <a:cubicBezTo>
                  <a:pt x="299614" y="220410"/>
                  <a:pt x="283445" y="236584"/>
                  <a:pt x="280957" y="256490"/>
                </a:cubicBezTo>
                <a:lnTo>
                  <a:pt x="252350" y="496605"/>
                </a:lnTo>
                <a:cubicBezTo>
                  <a:pt x="247375" y="528952"/>
                  <a:pt x="259813" y="560055"/>
                  <a:pt x="283445" y="583693"/>
                </a:cubicBezTo>
                <a:lnTo>
                  <a:pt x="473745" y="764090"/>
                </a:lnTo>
                <a:cubicBezTo>
                  <a:pt x="481207" y="770311"/>
                  <a:pt x="484939" y="777776"/>
                  <a:pt x="487426" y="785241"/>
                </a:cubicBezTo>
                <a:lnTo>
                  <a:pt x="538422" y="1012914"/>
                </a:lnTo>
                <a:cubicBezTo>
                  <a:pt x="543397" y="1030332"/>
                  <a:pt x="558322" y="1041529"/>
                  <a:pt x="576979" y="1041529"/>
                </a:cubicBezTo>
                <a:cubicBezTo>
                  <a:pt x="579467" y="1041529"/>
                  <a:pt x="581954" y="1041529"/>
                  <a:pt x="584442" y="1041529"/>
                </a:cubicBezTo>
                <a:cubicBezTo>
                  <a:pt x="605586" y="1035309"/>
                  <a:pt x="618024" y="1015403"/>
                  <a:pt x="614293" y="994253"/>
                </a:cubicBezTo>
                <a:lnTo>
                  <a:pt x="562054" y="767823"/>
                </a:lnTo>
                <a:cubicBezTo>
                  <a:pt x="557079" y="745429"/>
                  <a:pt x="544641" y="724279"/>
                  <a:pt x="527228" y="708105"/>
                </a:cubicBezTo>
                <a:lnTo>
                  <a:pt x="402849" y="587426"/>
                </a:lnTo>
                <a:cubicBezTo>
                  <a:pt x="372998" y="560055"/>
                  <a:pt x="358072" y="518999"/>
                  <a:pt x="363047" y="477943"/>
                </a:cubicBezTo>
                <a:lnTo>
                  <a:pt x="371754" y="409516"/>
                </a:lnTo>
                <a:lnTo>
                  <a:pt x="330709" y="364728"/>
                </a:lnTo>
                <a:cubicBezTo>
                  <a:pt x="324490" y="358508"/>
                  <a:pt x="324490" y="349799"/>
                  <a:pt x="330709" y="344822"/>
                </a:cubicBezTo>
                <a:cubicBezTo>
                  <a:pt x="336928" y="338602"/>
                  <a:pt x="345634" y="338602"/>
                  <a:pt x="351853" y="344822"/>
                </a:cubicBezTo>
                <a:lnTo>
                  <a:pt x="448869" y="450572"/>
                </a:lnTo>
                <a:cubicBezTo>
                  <a:pt x="467526" y="469234"/>
                  <a:pt x="494889" y="479187"/>
                  <a:pt x="519765" y="474211"/>
                </a:cubicBezTo>
                <a:lnTo>
                  <a:pt x="711309" y="444352"/>
                </a:lnTo>
                <a:cubicBezTo>
                  <a:pt x="722503" y="441864"/>
                  <a:pt x="731209" y="436887"/>
                  <a:pt x="737428" y="428178"/>
                </a:cubicBezTo>
                <a:cubicBezTo>
                  <a:pt x="743647" y="419469"/>
                  <a:pt x="746135" y="409516"/>
                  <a:pt x="743647" y="398319"/>
                </a:cubicBezTo>
                <a:cubicBezTo>
                  <a:pt x="739916" y="378413"/>
                  <a:pt x="718771" y="364728"/>
                  <a:pt x="696383" y="368461"/>
                </a:cubicBezTo>
                <a:lnTo>
                  <a:pt x="535934" y="393343"/>
                </a:lnTo>
                <a:cubicBezTo>
                  <a:pt x="518521" y="397075"/>
                  <a:pt x="498621" y="390855"/>
                  <a:pt x="486183" y="377169"/>
                </a:cubicBezTo>
                <a:lnTo>
                  <a:pt x="344391" y="230363"/>
                </a:lnTo>
                <a:cubicBezTo>
                  <a:pt x="338172" y="224143"/>
                  <a:pt x="329465" y="220410"/>
                  <a:pt x="320759" y="220410"/>
                </a:cubicBezTo>
                <a:close/>
                <a:moveTo>
                  <a:pt x="135434" y="178110"/>
                </a:moveTo>
                <a:cubicBezTo>
                  <a:pt x="125484" y="176866"/>
                  <a:pt x="115533" y="179354"/>
                  <a:pt x="106827" y="185575"/>
                </a:cubicBezTo>
                <a:cubicBezTo>
                  <a:pt x="99364" y="191796"/>
                  <a:pt x="94389" y="200504"/>
                  <a:pt x="93145" y="210457"/>
                </a:cubicBezTo>
                <a:lnTo>
                  <a:pt x="91901" y="217922"/>
                </a:lnTo>
                <a:cubicBezTo>
                  <a:pt x="89414" y="237828"/>
                  <a:pt x="103096" y="257734"/>
                  <a:pt x="124240" y="260222"/>
                </a:cubicBezTo>
                <a:cubicBezTo>
                  <a:pt x="124240" y="260222"/>
                  <a:pt x="124240" y="260222"/>
                  <a:pt x="125484" y="260222"/>
                </a:cubicBezTo>
                <a:cubicBezTo>
                  <a:pt x="125484" y="260222"/>
                  <a:pt x="125484" y="260222"/>
                  <a:pt x="126728" y="260222"/>
                </a:cubicBezTo>
                <a:cubicBezTo>
                  <a:pt x="126728" y="260222"/>
                  <a:pt x="127971" y="260222"/>
                  <a:pt x="129215" y="260222"/>
                </a:cubicBezTo>
                <a:cubicBezTo>
                  <a:pt x="129215" y="260222"/>
                  <a:pt x="130459" y="260222"/>
                  <a:pt x="130459" y="261466"/>
                </a:cubicBezTo>
                <a:cubicBezTo>
                  <a:pt x="137922" y="262710"/>
                  <a:pt x="150360" y="262710"/>
                  <a:pt x="160310" y="256490"/>
                </a:cubicBezTo>
                <a:cubicBezTo>
                  <a:pt x="167773" y="250269"/>
                  <a:pt x="173992" y="240316"/>
                  <a:pt x="175235" y="225387"/>
                </a:cubicBezTo>
                <a:cubicBezTo>
                  <a:pt x="176479" y="216678"/>
                  <a:pt x="183942" y="211701"/>
                  <a:pt x="192648" y="211701"/>
                </a:cubicBezTo>
                <a:cubicBezTo>
                  <a:pt x="200111" y="212946"/>
                  <a:pt x="206330" y="220410"/>
                  <a:pt x="205086" y="229119"/>
                </a:cubicBezTo>
                <a:cubicBezTo>
                  <a:pt x="201355" y="252757"/>
                  <a:pt x="191405" y="270175"/>
                  <a:pt x="175235" y="281372"/>
                </a:cubicBezTo>
                <a:cubicBezTo>
                  <a:pt x="164041" y="288837"/>
                  <a:pt x="150360" y="291325"/>
                  <a:pt x="139165" y="291325"/>
                </a:cubicBezTo>
                <a:lnTo>
                  <a:pt x="113046" y="484164"/>
                </a:lnTo>
                <a:cubicBezTo>
                  <a:pt x="110558" y="492872"/>
                  <a:pt x="113046" y="501581"/>
                  <a:pt x="119265" y="507802"/>
                </a:cubicBezTo>
                <a:cubicBezTo>
                  <a:pt x="122996" y="514022"/>
                  <a:pt x="130459" y="518999"/>
                  <a:pt x="139165" y="520243"/>
                </a:cubicBezTo>
                <a:lnTo>
                  <a:pt x="224987" y="536417"/>
                </a:lnTo>
                <a:cubicBezTo>
                  <a:pt x="221256" y="522731"/>
                  <a:pt x="221256" y="506558"/>
                  <a:pt x="223743" y="492872"/>
                </a:cubicBezTo>
                <a:lnTo>
                  <a:pt x="252350" y="252757"/>
                </a:lnTo>
                <a:cubicBezTo>
                  <a:pt x="253594" y="234096"/>
                  <a:pt x="263544" y="217922"/>
                  <a:pt x="277226" y="206725"/>
                </a:cubicBezTo>
                <a:cubicBezTo>
                  <a:pt x="272251" y="200504"/>
                  <a:pt x="262301" y="195528"/>
                  <a:pt x="252350" y="194284"/>
                </a:cubicBezTo>
                <a:close/>
                <a:moveTo>
                  <a:pt x="140409" y="148251"/>
                </a:moveTo>
                <a:lnTo>
                  <a:pt x="257325" y="164425"/>
                </a:lnTo>
                <a:cubicBezTo>
                  <a:pt x="275982" y="168157"/>
                  <a:pt x="293395" y="178110"/>
                  <a:pt x="304589" y="194284"/>
                </a:cubicBezTo>
                <a:cubicBezTo>
                  <a:pt x="310808" y="193040"/>
                  <a:pt x="315783" y="193040"/>
                  <a:pt x="322002" y="193040"/>
                </a:cubicBezTo>
                <a:cubicBezTo>
                  <a:pt x="338172" y="193040"/>
                  <a:pt x="351853" y="199260"/>
                  <a:pt x="364291" y="209213"/>
                </a:cubicBezTo>
                <a:lnTo>
                  <a:pt x="365535" y="210457"/>
                </a:lnTo>
                <a:lnTo>
                  <a:pt x="507327" y="356019"/>
                </a:lnTo>
                <a:cubicBezTo>
                  <a:pt x="513546" y="363484"/>
                  <a:pt x="522253" y="365972"/>
                  <a:pt x="532203" y="364728"/>
                </a:cubicBezTo>
                <a:lnTo>
                  <a:pt x="673995" y="342334"/>
                </a:lnTo>
                <a:lnTo>
                  <a:pt x="669020" y="301278"/>
                </a:lnTo>
                <a:cubicBezTo>
                  <a:pt x="669020" y="292569"/>
                  <a:pt x="675239" y="285105"/>
                  <a:pt x="682701" y="285105"/>
                </a:cubicBezTo>
                <a:cubicBezTo>
                  <a:pt x="690164" y="283860"/>
                  <a:pt x="698871" y="290081"/>
                  <a:pt x="698871" y="297546"/>
                </a:cubicBezTo>
                <a:lnTo>
                  <a:pt x="702602" y="338602"/>
                </a:lnTo>
                <a:cubicBezTo>
                  <a:pt x="736184" y="337358"/>
                  <a:pt x="766035" y="360996"/>
                  <a:pt x="772254" y="393343"/>
                </a:cubicBezTo>
                <a:cubicBezTo>
                  <a:pt x="775986" y="412005"/>
                  <a:pt x="772254" y="429422"/>
                  <a:pt x="761060" y="444352"/>
                </a:cubicBezTo>
                <a:cubicBezTo>
                  <a:pt x="749866" y="460525"/>
                  <a:pt x="734941" y="470478"/>
                  <a:pt x="716284" y="472967"/>
                </a:cubicBezTo>
                <a:lnTo>
                  <a:pt x="715040" y="474211"/>
                </a:lnTo>
                <a:lnTo>
                  <a:pt x="773498" y="1053970"/>
                </a:lnTo>
                <a:cubicBezTo>
                  <a:pt x="774742" y="1062679"/>
                  <a:pt x="768523" y="1068900"/>
                  <a:pt x="759816" y="1070144"/>
                </a:cubicBezTo>
                <a:cubicBezTo>
                  <a:pt x="759816" y="1070144"/>
                  <a:pt x="759816" y="1070144"/>
                  <a:pt x="758573" y="1070144"/>
                </a:cubicBezTo>
                <a:cubicBezTo>
                  <a:pt x="751110" y="1070144"/>
                  <a:pt x="744891" y="1065167"/>
                  <a:pt x="743647" y="1057703"/>
                </a:cubicBezTo>
                <a:lnTo>
                  <a:pt x="685189" y="477943"/>
                </a:lnTo>
                <a:lnTo>
                  <a:pt x="524740" y="504070"/>
                </a:lnTo>
                <a:cubicBezTo>
                  <a:pt x="488670" y="509046"/>
                  <a:pt x="452600" y="496605"/>
                  <a:pt x="427725" y="470478"/>
                </a:cubicBezTo>
                <a:lnTo>
                  <a:pt x="397874" y="438131"/>
                </a:lnTo>
                <a:lnTo>
                  <a:pt x="392898" y="481675"/>
                </a:lnTo>
                <a:cubicBezTo>
                  <a:pt x="389167" y="512778"/>
                  <a:pt x="400361" y="543881"/>
                  <a:pt x="422749" y="566275"/>
                </a:cubicBezTo>
                <a:lnTo>
                  <a:pt x="547128" y="686955"/>
                </a:lnTo>
                <a:cubicBezTo>
                  <a:pt x="569517" y="706861"/>
                  <a:pt x="584442" y="732987"/>
                  <a:pt x="590661" y="761602"/>
                </a:cubicBezTo>
                <a:lnTo>
                  <a:pt x="642900" y="988032"/>
                </a:lnTo>
                <a:cubicBezTo>
                  <a:pt x="646631" y="1005450"/>
                  <a:pt x="644144" y="1024111"/>
                  <a:pt x="634194" y="1040285"/>
                </a:cubicBezTo>
                <a:cubicBezTo>
                  <a:pt x="624243" y="1055214"/>
                  <a:pt x="609318" y="1065167"/>
                  <a:pt x="591905" y="1068900"/>
                </a:cubicBezTo>
                <a:cubicBezTo>
                  <a:pt x="586930" y="1071388"/>
                  <a:pt x="580711" y="1071388"/>
                  <a:pt x="576979" y="1071388"/>
                </a:cubicBezTo>
                <a:cubicBezTo>
                  <a:pt x="544641" y="1071388"/>
                  <a:pt x="517277" y="1048994"/>
                  <a:pt x="509815" y="1019135"/>
                </a:cubicBezTo>
                <a:lnTo>
                  <a:pt x="458819" y="792705"/>
                </a:lnTo>
                <a:cubicBezTo>
                  <a:pt x="458819" y="790217"/>
                  <a:pt x="456332" y="787729"/>
                  <a:pt x="453844" y="785241"/>
                </a:cubicBezTo>
                <a:lnTo>
                  <a:pt x="359316" y="695664"/>
                </a:lnTo>
                <a:lnTo>
                  <a:pt x="350610" y="742940"/>
                </a:lnTo>
                <a:cubicBezTo>
                  <a:pt x="345634" y="769067"/>
                  <a:pt x="334440" y="792705"/>
                  <a:pt x="317027" y="813855"/>
                </a:cubicBezTo>
                <a:lnTo>
                  <a:pt x="120509" y="1048994"/>
                </a:lnTo>
                <a:cubicBezTo>
                  <a:pt x="106827" y="1065167"/>
                  <a:pt x="88170" y="1073876"/>
                  <a:pt x="68269" y="1073876"/>
                </a:cubicBezTo>
                <a:cubicBezTo>
                  <a:pt x="52100" y="1073876"/>
                  <a:pt x="37175" y="1067656"/>
                  <a:pt x="24737" y="1057703"/>
                </a:cubicBezTo>
                <a:cubicBezTo>
                  <a:pt x="-3870" y="1034064"/>
                  <a:pt x="-8846" y="990520"/>
                  <a:pt x="16030" y="961905"/>
                </a:cubicBezTo>
                <a:lnTo>
                  <a:pt x="212549" y="726767"/>
                </a:lnTo>
                <a:cubicBezTo>
                  <a:pt x="215037" y="724279"/>
                  <a:pt x="215037" y="721790"/>
                  <a:pt x="216280" y="719302"/>
                </a:cubicBezTo>
                <a:lnTo>
                  <a:pt x="242400" y="577473"/>
                </a:lnTo>
                <a:cubicBezTo>
                  <a:pt x="239912" y="574984"/>
                  <a:pt x="238669" y="571252"/>
                  <a:pt x="236181" y="568764"/>
                </a:cubicBezTo>
                <a:lnTo>
                  <a:pt x="134190" y="550102"/>
                </a:lnTo>
                <a:cubicBezTo>
                  <a:pt x="119265" y="547614"/>
                  <a:pt x="104339" y="538905"/>
                  <a:pt x="95633" y="526464"/>
                </a:cubicBezTo>
                <a:cubicBezTo>
                  <a:pt x="85682" y="512778"/>
                  <a:pt x="80707" y="496605"/>
                  <a:pt x="83195" y="480431"/>
                </a:cubicBezTo>
                <a:lnTo>
                  <a:pt x="109314" y="287593"/>
                </a:lnTo>
                <a:cubicBezTo>
                  <a:pt x="78220" y="277640"/>
                  <a:pt x="58319" y="246537"/>
                  <a:pt x="62050" y="212946"/>
                </a:cubicBezTo>
                <a:lnTo>
                  <a:pt x="64538" y="206725"/>
                </a:lnTo>
                <a:cubicBezTo>
                  <a:pt x="67026" y="189307"/>
                  <a:pt x="75732" y="173134"/>
                  <a:pt x="89414" y="161937"/>
                </a:cubicBezTo>
                <a:cubicBezTo>
                  <a:pt x="104339" y="150740"/>
                  <a:pt x="121752" y="145763"/>
                  <a:pt x="140409" y="148251"/>
                </a:cubicBezTo>
                <a:close/>
                <a:moveTo>
                  <a:pt x="369243" y="29698"/>
                </a:moveTo>
                <a:cubicBezTo>
                  <a:pt x="335832" y="29698"/>
                  <a:pt x="307371" y="56922"/>
                  <a:pt x="307371" y="91570"/>
                </a:cubicBezTo>
                <a:cubicBezTo>
                  <a:pt x="307371" y="126218"/>
                  <a:pt x="335832" y="154679"/>
                  <a:pt x="369243" y="154679"/>
                </a:cubicBezTo>
                <a:cubicBezTo>
                  <a:pt x="403891" y="154679"/>
                  <a:pt x="432352" y="126218"/>
                  <a:pt x="432352" y="91570"/>
                </a:cubicBezTo>
                <a:cubicBezTo>
                  <a:pt x="432352" y="56922"/>
                  <a:pt x="403891" y="29698"/>
                  <a:pt x="369243" y="29698"/>
                </a:cubicBezTo>
                <a:close/>
                <a:moveTo>
                  <a:pt x="369243" y="0"/>
                </a:moveTo>
                <a:cubicBezTo>
                  <a:pt x="419977" y="0"/>
                  <a:pt x="462050" y="42072"/>
                  <a:pt x="462050" y="91570"/>
                </a:cubicBezTo>
                <a:cubicBezTo>
                  <a:pt x="462050" y="142304"/>
                  <a:pt x="419977" y="184377"/>
                  <a:pt x="369243" y="184377"/>
                </a:cubicBezTo>
                <a:cubicBezTo>
                  <a:pt x="319746" y="184377"/>
                  <a:pt x="277673" y="142304"/>
                  <a:pt x="277673" y="91570"/>
                </a:cubicBezTo>
                <a:cubicBezTo>
                  <a:pt x="277673" y="42072"/>
                  <a:pt x="319746" y="0"/>
                  <a:pt x="369243" y="0"/>
                </a:cubicBezTo>
                <a:close/>
              </a:path>
            </a:pathLst>
          </a:custGeom>
          <a:solidFill>
            <a:srgbClr val="88578E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5DAFD07-0162-4046-A553-CC4806B12539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24CEB8B-40E3-4704-89E7-5A90C3FF602A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669960A-A39B-41C6-A0EF-DF41446E8693}"/>
              </a:ext>
            </a:extLst>
          </p:cNvPr>
          <p:cNvSpPr txBox="1"/>
          <p:nvPr/>
        </p:nvSpPr>
        <p:spPr>
          <a:xfrm>
            <a:off x="15295063" y="430006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01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6DF47FC-5DD1-4C9B-90A9-D3ADA5E279A4}"/>
              </a:ext>
            </a:extLst>
          </p:cNvPr>
          <p:cNvSpPr txBox="1"/>
          <p:nvPr/>
        </p:nvSpPr>
        <p:spPr>
          <a:xfrm>
            <a:off x="15295063" y="496289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DB2D3D27-6469-43B4-9D91-6E02070E2CC3}"/>
              </a:ext>
            </a:extLst>
          </p:cNvPr>
          <p:cNvSpPr txBox="1"/>
          <p:nvPr/>
        </p:nvSpPr>
        <p:spPr>
          <a:xfrm>
            <a:off x="15295063" y="7252091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02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F166ABA-0C74-4B8A-BD9B-72F0CFC5AC9B}"/>
              </a:ext>
            </a:extLst>
          </p:cNvPr>
          <p:cNvSpPr txBox="1"/>
          <p:nvPr/>
        </p:nvSpPr>
        <p:spPr>
          <a:xfrm>
            <a:off x="15295063" y="7916832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FEDB355-82EA-489C-A7E6-1E3834472EEB}"/>
              </a:ext>
            </a:extLst>
          </p:cNvPr>
          <p:cNvSpPr txBox="1"/>
          <p:nvPr/>
        </p:nvSpPr>
        <p:spPr>
          <a:xfrm>
            <a:off x="15295063" y="1020793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1A567B2-DEF1-4A62-88FF-FCF92CF2C5FD}"/>
              </a:ext>
            </a:extLst>
          </p:cNvPr>
          <p:cNvSpPr txBox="1"/>
          <p:nvPr/>
        </p:nvSpPr>
        <p:spPr>
          <a:xfrm>
            <a:off x="15295063" y="1087267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8209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32667A-275E-4491-8843-9A438C3DBFB0}"/>
              </a:ext>
            </a:extLst>
          </p:cNvPr>
          <p:cNvGrpSpPr/>
          <p:nvPr/>
        </p:nvGrpSpPr>
        <p:grpSpPr>
          <a:xfrm>
            <a:off x="538183" y="656450"/>
            <a:ext cx="23327448" cy="9560204"/>
            <a:chOff x="538183" y="656450"/>
            <a:chExt cx="23327448" cy="95602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CC2B212-43A2-4F5D-A09F-496A36CE2A37}"/>
                </a:ext>
              </a:extLst>
            </p:cNvPr>
            <p:cNvSpPr/>
            <p:nvPr/>
          </p:nvSpPr>
          <p:spPr>
            <a:xfrm>
              <a:off x="538183" y="656450"/>
              <a:ext cx="23327448" cy="95602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26" h="7675">
                  <a:moveTo>
                    <a:pt x="17662" y="7675"/>
                  </a:moveTo>
                  <a:lnTo>
                    <a:pt x="1064" y="7675"/>
                  </a:lnTo>
                  <a:cubicBezTo>
                    <a:pt x="477" y="7675"/>
                    <a:pt x="0" y="7198"/>
                    <a:pt x="0" y="6611"/>
                  </a:cubicBezTo>
                  <a:lnTo>
                    <a:pt x="0" y="1063"/>
                  </a:lnTo>
                  <a:cubicBezTo>
                    <a:pt x="0" y="476"/>
                    <a:pt x="477" y="0"/>
                    <a:pt x="1064" y="0"/>
                  </a:cubicBezTo>
                  <a:lnTo>
                    <a:pt x="17662" y="0"/>
                  </a:lnTo>
                  <a:cubicBezTo>
                    <a:pt x="18250" y="0"/>
                    <a:pt x="18726" y="476"/>
                    <a:pt x="18726" y="1063"/>
                  </a:cubicBezTo>
                  <a:lnTo>
                    <a:pt x="18726" y="6611"/>
                  </a:lnTo>
                  <a:cubicBezTo>
                    <a:pt x="18726" y="7198"/>
                    <a:pt x="18250" y="7675"/>
                    <a:pt x="17662" y="7675"/>
                  </a:cubicBezTo>
                  <a:close/>
                </a:path>
              </a:pathLst>
            </a:custGeom>
            <a:solidFill>
              <a:srgbClr val="FF9E3D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D7AF2E6-C4DA-4DB7-925C-A38138E49193}"/>
                </a:ext>
              </a:extLst>
            </p:cNvPr>
            <p:cNvSpPr/>
            <p:nvPr/>
          </p:nvSpPr>
          <p:spPr>
            <a:xfrm>
              <a:off x="1735389" y="8071401"/>
              <a:ext cx="20906874" cy="41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83" h="331">
                  <a:moveTo>
                    <a:pt x="16783" y="331"/>
                  </a:moveTo>
                  <a:lnTo>
                    <a:pt x="0" y="331"/>
                  </a:lnTo>
                  <a:lnTo>
                    <a:pt x="0" y="0"/>
                  </a:lnTo>
                  <a:lnTo>
                    <a:pt x="16783" y="0"/>
                  </a:lnTo>
                  <a:close/>
                </a:path>
              </a:pathLst>
            </a:custGeom>
            <a:solidFill>
              <a:srgbClr val="FF9E3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C8E65BA-4CA1-48A3-B87E-EEB877745E5B}"/>
                </a:ext>
              </a:extLst>
            </p:cNvPr>
            <p:cNvSpPr/>
            <p:nvPr/>
          </p:nvSpPr>
          <p:spPr>
            <a:xfrm>
              <a:off x="8547378" y="8846283"/>
              <a:ext cx="7382562" cy="2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7" h="229">
                  <a:moveTo>
                    <a:pt x="5927" y="79"/>
                  </a:moveTo>
                  <a:cubicBezTo>
                    <a:pt x="5927" y="162"/>
                    <a:pt x="4600" y="229"/>
                    <a:pt x="2963" y="229"/>
                  </a:cubicBezTo>
                  <a:cubicBezTo>
                    <a:pt x="1326" y="229"/>
                    <a:pt x="0" y="162"/>
                    <a:pt x="0" y="79"/>
                  </a:cubicBezTo>
                  <a:cubicBezTo>
                    <a:pt x="0" y="-3"/>
                    <a:pt x="1256" y="0"/>
                    <a:pt x="2893" y="0"/>
                  </a:cubicBezTo>
                  <a:cubicBezTo>
                    <a:pt x="4530" y="0"/>
                    <a:pt x="5927" y="-3"/>
                    <a:pt x="5927" y="79"/>
                  </a:cubicBezTo>
                  <a:close/>
                </a:path>
              </a:pathLst>
            </a:custGeom>
            <a:solidFill>
              <a:srgbClr val="FF9E3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69576C4-9900-416E-A7D8-1A2DD4F43554}"/>
                </a:ext>
              </a:extLst>
            </p:cNvPr>
            <p:cNvSpPr/>
            <p:nvPr/>
          </p:nvSpPr>
          <p:spPr>
            <a:xfrm>
              <a:off x="1735389" y="8914798"/>
              <a:ext cx="5721922" cy="25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94" h="206">
                  <a:moveTo>
                    <a:pt x="0" y="0"/>
                  </a:moveTo>
                  <a:lnTo>
                    <a:pt x="0" y="206"/>
                  </a:lnTo>
                  <a:lnTo>
                    <a:pt x="4491" y="206"/>
                  </a:lnTo>
                  <a:cubicBezTo>
                    <a:pt x="4574" y="206"/>
                    <a:pt x="4623" y="112"/>
                    <a:pt x="4575" y="44"/>
                  </a:cubicBezTo>
                  <a:cubicBezTo>
                    <a:pt x="4556" y="17"/>
                    <a:pt x="4524" y="0"/>
                    <a:pt x="4491" y="0"/>
                  </a:cubicBezTo>
                  <a:close/>
                </a:path>
              </a:pathLst>
            </a:custGeom>
            <a:solidFill>
              <a:srgbClr val="FF9E3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23B4F0-DF78-4778-9AF5-E324B96127F1}"/>
                </a:ext>
              </a:extLst>
            </p:cNvPr>
            <p:cNvSpPr/>
            <p:nvPr/>
          </p:nvSpPr>
          <p:spPr>
            <a:xfrm>
              <a:off x="17358867" y="8914798"/>
              <a:ext cx="5283403" cy="25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2" h="206">
                  <a:moveTo>
                    <a:pt x="4242" y="0"/>
                  </a:moveTo>
                  <a:lnTo>
                    <a:pt x="103" y="0"/>
                  </a:lnTo>
                  <a:cubicBezTo>
                    <a:pt x="20" y="0"/>
                    <a:pt x="-29" y="94"/>
                    <a:pt x="19" y="162"/>
                  </a:cubicBezTo>
                  <a:cubicBezTo>
                    <a:pt x="38" y="190"/>
                    <a:pt x="70" y="206"/>
                    <a:pt x="103" y="206"/>
                  </a:cubicBezTo>
                  <a:lnTo>
                    <a:pt x="4242" y="206"/>
                  </a:lnTo>
                  <a:close/>
                </a:path>
              </a:pathLst>
            </a:custGeom>
            <a:solidFill>
              <a:srgbClr val="FF9E3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185E59-D8AD-4D40-B5EF-DDF4D7ADD26B}"/>
                </a:ext>
              </a:extLst>
            </p:cNvPr>
            <p:cNvSpPr/>
            <p:nvPr/>
          </p:nvSpPr>
          <p:spPr>
            <a:xfrm>
              <a:off x="2627379" y="5619683"/>
              <a:ext cx="2750708" cy="353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9" h="2842">
                  <a:moveTo>
                    <a:pt x="2176" y="1455"/>
                  </a:moveTo>
                  <a:lnTo>
                    <a:pt x="1494" y="1864"/>
                  </a:lnTo>
                  <a:cubicBezTo>
                    <a:pt x="1500" y="1848"/>
                    <a:pt x="1498" y="1831"/>
                    <a:pt x="1489" y="1816"/>
                  </a:cubicBezTo>
                  <a:cubicBezTo>
                    <a:pt x="1473" y="1789"/>
                    <a:pt x="1361" y="1685"/>
                    <a:pt x="1348" y="1692"/>
                  </a:cubicBezTo>
                  <a:cubicBezTo>
                    <a:pt x="1335" y="1700"/>
                    <a:pt x="1373" y="1848"/>
                    <a:pt x="1390" y="1875"/>
                  </a:cubicBezTo>
                  <a:cubicBezTo>
                    <a:pt x="1399" y="1891"/>
                    <a:pt x="1414" y="1900"/>
                    <a:pt x="1430" y="1903"/>
                  </a:cubicBezTo>
                  <a:lnTo>
                    <a:pt x="1137" y="2079"/>
                  </a:lnTo>
                  <a:lnTo>
                    <a:pt x="1137" y="1502"/>
                  </a:lnTo>
                  <a:lnTo>
                    <a:pt x="1907" y="1039"/>
                  </a:lnTo>
                  <a:lnTo>
                    <a:pt x="1874" y="984"/>
                  </a:lnTo>
                  <a:lnTo>
                    <a:pt x="1725" y="1074"/>
                  </a:lnTo>
                  <a:cubicBezTo>
                    <a:pt x="1745" y="1056"/>
                    <a:pt x="1749" y="1026"/>
                    <a:pt x="1735" y="1002"/>
                  </a:cubicBezTo>
                  <a:cubicBezTo>
                    <a:pt x="1719" y="974"/>
                    <a:pt x="1606" y="871"/>
                    <a:pt x="1593" y="878"/>
                  </a:cubicBezTo>
                  <a:cubicBezTo>
                    <a:pt x="1581" y="887"/>
                    <a:pt x="1619" y="1034"/>
                    <a:pt x="1636" y="1061"/>
                  </a:cubicBezTo>
                  <a:cubicBezTo>
                    <a:pt x="1650" y="1085"/>
                    <a:pt x="1679" y="1095"/>
                    <a:pt x="1705" y="1086"/>
                  </a:cubicBezTo>
                  <a:lnTo>
                    <a:pt x="1137" y="1428"/>
                  </a:lnTo>
                  <a:lnTo>
                    <a:pt x="1137" y="780"/>
                  </a:lnTo>
                  <a:lnTo>
                    <a:pt x="1221" y="730"/>
                  </a:lnTo>
                  <a:cubicBezTo>
                    <a:pt x="1216" y="745"/>
                    <a:pt x="1218" y="761"/>
                    <a:pt x="1227" y="776"/>
                  </a:cubicBezTo>
                  <a:cubicBezTo>
                    <a:pt x="1243" y="803"/>
                    <a:pt x="1356" y="906"/>
                    <a:pt x="1368" y="899"/>
                  </a:cubicBezTo>
                  <a:cubicBezTo>
                    <a:pt x="1381" y="891"/>
                    <a:pt x="1343" y="743"/>
                    <a:pt x="1326" y="716"/>
                  </a:cubicBezTo>
                  <a:cubicBezTo>
                    <a:pt x="1317" y="702"/>
                    <a:pt x="1303" y="693"/>
                    <a:pt x="1288" y="689"/>
                  </a:cubicBezTo>
                  <a:lnTo>
                    <a:pt x="1624" y="487"/>
                  </a:lnTo>
                  <a:lnTo>
                    <a:pt x="1591" y="433"/>
                  </a:lnTo>
                  <a:lnTo>
                    <a:pt x="1488" y="495"/>
                  </a:lnTo>
                  <a:cubicBezTo>
                    <a:pt x="1491" y="480"/>
                    <a:pt x="1489" y="465"/>
                    <a:pt x="1481" y="451"/>
                  </a:cubicBezTo>
                  <a:cubicBezTo>
                    <a:pt x="1464" y="424"/>
                    <a:pt x="1352" y="320"/>
                    <a:pt x="1339" y="328"/>
                  </a:cubicBezTo>
                  <a:cubicBezTo>
                    <a:pt x="1326" y="336"/>
                    <a:pt x="1365" y="483"/>
                    <a:pt x="1381" y="511"/>
                  </a:cubicBezTo>
                  <a:cubicBezTo>
                    <a:pt x="1390" y="524"/>
                    <a:pt x="1403" y="533"/>
                    <a:pt x="1417" y="537"/>
                  </a:cubicBezTo>
                  <a:lnTo>
                    <a:pt x="1137" y="706"/>
                  </a:lnTo>
                  <a:lnTo>
                    <a:pt x="1137" y="22"/>
                  </a:lnTo>
                  <a:lnTo>
                    <a:pt x="1072" y="22"/>
                  </a:lnTo>
                  <a:lnTo>
                    <a:pt x="1072" y="389"/>
                  </a:lnTo>
                  <a:lnTo>
                    <a:pt x="776" y="211"/>
                  </a:lnTo>
                  <a:cubicBezTo>
                    <a:pt x="793" y="209"/>
                    <a:pt x="811" y="200"/>
                    <a:pt x="821" y="183"/>
                  </a:cubicBezTo>
                  <a:cubicBezTo>
                    <a:pt x="837" y="156"/>
                    <a:pt x="875" y="8"/>
                    <a:pt x="863" y="0"/>
                  </a:cubicBezTo>
                  <a:cubicBezTo>
                    <a:pt x="850" y="-8"/>
                    <a:pt x="738" y="96"/>
                    <a:pt x="721" y="123"/>
                  </a:cubicBezTo>
                  <a:cubicBezTo>
                    <a:pt x="712" y="140"/>
                    <a:pt x="711" y="159"/>
                    <a:pt x="718" y="176"/>
                  </a:cubicBezTo>
                  <a:lnTo>
                    <a:pt x="618" y="116"/>
                  </a:lnTo>
                  <a:lnTo>
                    <a:pt x="585" y="170"/>
                  </a:lnTo>
                  <a:lnTo>
                    <a:pt x="847" y="327"/>
                  </a:lnTo>
                  <a:cubicBezTo>
                    <a:pt x="828" y="329"/>
                    <a:pt x="810" y="338"/>
                    <a:pt x="800" y="355"/>
                  </a:cubicBezTo>
                  <a:cubicBezTo>
                    <a:pt x="784" y="383"/>
                    <a:pt x="745" y="531"/>
                    <a:pt x="758" y="538"/>
                  </a:cubicBezTo>
                  <a:cubicBezTo>
                    <a:pt x="770" y="546"/>
                    <a:pt x="883" y="443"/>
                    <a:pt x="899" y="416"/>
                  </a:cubicBezTo>
                  <a:cubicBezTo>
                    <a:pt x="910" y="398"/>
                    <a:pt x="910" y="378"/>
                    <a:pt x="902" y="361"/>
                  </a:cubicBezTo>
                  <a:lnTo>
                    <a:pt x="1072" y="463"/>
                  </a:lnTo>
                  <a:lnTo>
                    <a:pt x="1072" y="1190"/>
                  </a:lnTo>
                  <a:lnTo>
                    <a:pt x="618" y="917"/>
                  </a:lnTo>
                  <a:lnTo>
                    <a:pt x="585" y="972"/>
                  </a:lnTo>
                  <a:lnTo>
                    <a:pt x="833" y="1121"/>
                  </a:lnTo>
                  <a:cubicBezTo>
                    <a:pt x="820" y="1125"/>
                    <a:pt x="808" y="1134"/>
                    <a:pt x="800" y="1146"/>
                  </a:cubicBezTo>
                  <a:cubicBezTo>
                    <a:pt x="784" y="1174"/>
                    <a:pt x="745" y="1322"/>
                    <a:pt x="758" y="1329"/>
                  </a:cubicBezTo>
                  <a:cubicBezTo>
                    <a:pt x="770" y="1337"/>
                    <a:pt x="883" y="1234"/>
                    <a:pt x="899" y="1206"/>
                  </a:cubicBezTo>
                  <a:cubicBezTo>
                    <a:pt x="907" y="1193"/>
                    <a:pt x="909" y="1179"/>
                    <a:pt x="907" y="1165"/>
                  </a:cubicBezTo>
                  <a:lnTo>
                    <a:pt x="1072" y="1265"/>
                  </a:lnTo>
                  <a:lnTo>
                    <a:pt x="1072" y="1784"/>
                  </a:lnTo>
                  <a:lnTo>
                    <a:pt x="259" y="1295"/>
                  </a:lnTo>
                  <a:cubicBezTo>
                    <a:pt x="281" y="1298"/>
                    <a:pt x="304" y="1288"/>
                    <a:pt x="316" y="1267"/>
                  </a:cubicBezTo>
                  <a:cubicBezTo>
                    <a:pt x="333" y="1240"/>
                    <a:pt x="372" y="1093"/>
                    <a:pt x="359" y="1084"/>
                  </a:cubicBezTo>
                  <a:cubicBezTo>
                    <a:pt x="346" y="1077"/>
                    <a:pt x="234" y="1181"/>
                    <a:pt x="218" y="1208"/>
                  </a:cubicBezTo>
                  <a:cubicBezTo>
                    <a:pt x="205" y="1228"/>
                    <a:pt x="207" y="1253"/>
                    <a:pt x="220" y="1272"/>
                  </a:cubicBezTo>
                  <a:lnTo>
                    <a:pt x="33" y="1159"/>
                  </a:lnTo>
                  <a:lnTo>
                    <a:pt x="0" y="1214"/>
                  </a:lnTo>
                  <a:lnTo>
                    <a:pt x="866" y="1734"/>
                  </a:lnTo>
                  <a:cubicBezTo>
                    <a:pt x="845" y="1733"/>
                    <a:pt x="824" y="1743"/>
                    <a:pt x="812" y="1762"/>
                  </a:cubicBezTo>
                  <a:cubicBezTo>
                    <a:pt x="796" y="1790"/>
                    <a:pt x="758" y="1938"/>
                    <a:pt x="770" y="1945"/>
                  </a:cubicBezTo>
                  <a:cubicBezTo>
                    <a:pt x="783" y="1953"/>
                    <a:pt x="896" y="1850"/>
                    <a:pt x="912" y="1822"/>
                  </a:cubicBezTo>
                  <a:cubicBezTo>
                    <a:pt x="923" y="1802"/>
                    <a:pt x="923" y="1780"/>
                    <a:pt x="912" y="1762"/>
                  </a:cubicBezTo>
                  <a:lnTo>
                    <a:pt x="1072" y="1858"/>
                  </a:lnTo>
                  <a:lnTo>
                    <a:pt x="1072" y="2842"/>
                  </a:lnTo>
                  <a:lnTo>
                    <a:pt x="1137" y="2842"/>
                  </a:lnTo>
                  <a:lnTo>
                    <a:pt x="1137" y="2154"/>
                  </a:lnTo>
                  <a:lnTo>
                    <a:pt x="1930" y="1677"/>
                  </a:lnTo>
                  <a:cubicBezTo>
                    <a:pt x="1925" y="1692"/>
                    <a:pt x="1927" y="1708"/>
                    <a:pt x="1936" y="1723"/>
                  </a:cubicBezTo>
                  <a:cubicBezTo>
                    <a:pt x="1952" y="1750"/>
                    <a:pt x="2064" y="1854"/>
                    <a:pt x="2077" y="1846"/>
                  </a:cubicBezTo>
                  <a:cubicBezTo>
                    <a:pt x="2090" y="1839"/>
                    <a:pt x="2051" y="1691"/>
                    <a:pt x="2035" y="1663"/>
                  </a:cubicBezTo>
                  <a:cubicBezTo>
                    <a:pt x="2027" y="1649"/>
                    <a:pt x="2013" y="1640"/>
                    <a:pt x="1998" y="1636"/>
                  </a:cubicBezTo>
                  <a:lnTo>
                    <a:pt x="2209" y="1510"/>
                  </a:lnTo>
                  <a:close/>
                </a:path>
              </a:pathLst>
            </a:custGeom>
            <a:solidFill>
              <a:srgbClr val="30374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178AF8C-FF73-4835-A8FE-3D0727C8C5D2}"/>
                </a:ext>
              </a:extLst>
            </p:cNvPr>
            <p:cNvSpPr/>
            <p:nvPr/>
          </p:nvSpPr>
          <p:spPr>
            <a:xfrm>
              <a:off x="4695394" y="3267625"/>
              <a:ext cx="2019428" cy="589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2" h="4731">
                  <a:moveTo>
                    <a:pt x="1525" y="2052"/>
                  </a:moveTo>
                  <a:lnTo>
                    <a:pt x="1608" y="2002"/>
                  </a:lnTo>
                  <a:lnTo>
                    <a:pt x="1575" y="1947"/>
                  </a:lnTo>
                  <a:lnTo>
                    <a:pt x="1170" y="2191"/>
                  </a:lnTo>
                  <a:cubicBezTo>
                    <a:pt x="1177" y="2174"/>
                    <a:pt x="1177" y="2154"/>
                    <a:pt x="1167" y="2138"/>
                  </a:cubicBezTo>
                  <a:cubicBezTo>
                    <a:pt x="1150" y="2110"/>
                    <a:pt x="1038" y="2007"/>
                    <a:pt x="1025" y="2014"/>
                  </a:cubicBezTo>
                  <a:cubicBezTo>
                    <a:pt x="1012" y="2022"/>
                    <a:pt x="1051" y="2169"/>
                    <a:pt x="1068" y="2197"/>
                  </a:cubicBezTo>
                  <a:cubicBezTo>
                    <a:pt x="1078" y="2214"/>
                    <a:pt x="1095" y="2224"/>
                    <a:pt x="1113" y="2225"/>
                  </a:cubicBezTo>
                  <a:lnTo>
                    <a:pt x="834" y="2393"/>
                  </a:lnTo>
                  <a:lnTo>
                    <a:pt x="834" y="983"/>
                  </a:lnTo>
                  <a:lnTo>
                    <a:pt x="1322" y="690"/>
                  </a:lnTo>
                  <a:lnTo>
                    <a:pt x="1289" y="635"/>
                  </a:lnTo>
                  <a:lnTo>
                    <a:pt x="1184" y="697"/>
                  </a:lnTo>
                  <a:cubicBezTo>
                    <a:pt x="1185" y="686"/>
                    <a:pt x="1183" y="674"/>
                    <a:pt x="1176" y="663"/>
                  </a:cubicBezTo>
                  <a:cubicBezTo>
                    <a:pt x="1160" y="635"/>
                    <a:pt x="1048" y="532"/>
                    <a:pt x="1035" y="540"/>
                  </a:cubicBezTo>
                  <a:cubicBezTo>
                    <a:pt x="1022" y="548"/>
                    <a:pt x="1061" y="696"/>
                    <a:pt x="1077" y="723"/>
                  </a:cubicBezTo>
                  <a:cubicBezTo>
                    <a:pt x="1083" y="733"/>
                    <a:pt x="1093" y="741"/>
                    <a:pt x="1103" y="746"/>
                  </a:cubicBezTo>
                  <a:lnTo>
                    <a:pt x="834" y="908"/>
                  </a:lnTo>
                  <a:lnTo>
                    <a:pt x="834" y="0"/>
                  </a:lnTo>
                  <a:lnTo>
                    <a:pt x="770" y="0"/>
                  </a:lnTo>
                  <a:lnTo>
                    <a:pt x="770" y="437"/>
                  </a:lnTo>
                  <a:lnTo>
                    <a:pt x="521" y="287"/>
                  </a:lnTo>
                  <a:cubicBezTo>
                    <a:pt x="534" y="283"/>
                    <a:pt x="546" y="275"/>
                    <a:pt x="554" y="262"/>
                  </a:cubicBezTo>
                  <a:cubicBezTo>
                    <a:pt x="570" y="234"/>
                    <a:pt x="609" y="87"/>
                    <a:pt x="596" y="79"/>
                  </a:cubicBezTo>
                  <a:cubicBezTo>
                    <a:pt x="583" y="71"/>
                    <a:pt x="470" y="174"/>
                    <a:pt x="454" y="202"/>
                  </a:cubicBezTo>
                  <a:cubicBezTo>
                    <a:pt x="447" y="215"/>
                    <a:pt x="444" y="229"/>
                    <a:pt x="447" y="242"/>
                  </a:cubicBezTo>
                  <a:lnTo>
                    <a:pt x="315" y="163"/>
                  </a:lnTo>
                  <a:lnTo>
                    <a:pt x="282" y="219"/>
                  </a:lnTo>
                  <a:lnTo>
                    <a:pt x="770" y="512"/>
                  </a:lnTo>
                  <a:lnTo>
                    <a:pt x="770" y="1619"/>
                  </a:lnTo>
                  <a:lnTo>
                    <a:pt x="33" y="1175"/>
                  </a:lnTo>
                  <a:lnTo>
                    <a:pt x="0" y="1231"/>
                  </a:lnTo>
                  <a:lnTo>
                    <a:pt x="122" y="1305"/>
                  </a:lnTo>
                  <a:cubicBezTo>
                    <a:pt x="107" y="1307"/>
                    <a:pt x="91" y="1316"/>
                    <a:pt x="83" y="1331"/>
                  </a:cubicBezTo>
                  <a:cubicBezTo>
                    <a:pt x="66" y="1359"/>
                    <a:pt x="27" y="1507"/>
                    <a:pt x="40" y="1514"/>
                  </a:cubicBezTo>
                  <a:cubicBezTo>
                    <a:pt x="53" y="1522"/>
                    <a:pt x="165" y="1419"/>
                    <a:pt x="182" y="1392"/>
                  </a:cubicBezTo>
                  <a:cubicBezTo>
                    <a:pt x="191" y="1376"/>
                    <a:pt x="192" y="1358"/>
                    <a:pt x="187" y="1343"/>
                  </a:cubicBezTo>
                  <a:lnTo>
                    <a:pt x="770" y="1694"/>
                  </a:lnTo>
                  <a:lnTo>
                    <a:pt x="770" y="4731"/>
                  </a:lnTo>
                  <a:lnTo>
                    <a:pt x="834" y="4731"/>
                  </a:lnTo>
                  <a:lnTo>
                    <a:pt x="834" y="2467"/>
                  </a:lnTo>
                  <a:lnTo>
                    <a:pt x="1477" y="2081"/>
                  </a:lnTo>
                  <a:cubicBezTo>
                    <a:pt x="1467" y="2098"/>
                    <a:pt x="1466" y="2121"/>
                    <a:pt x="1477" y="2140"/>
                  </a:cubicBezTo>
                  <a:cubicBezTo>
                    <a:pt x="1493" y="2168"/>
                    <a:pt x="1606" y="2271"/>
                    <a:pt x="1619" y="2264"/>
                  </a:cubicBezTo>
                  <a:cubicBezTo>
                    <a:pt x="1632" y="2255"/>
                    <a:pt x="1593" y="2108"/>
                    <a:pt x="1577" y="2080"/>
                  </a:cubicBezTo>
                  <a:cubicBezTo>
                    <a:pt x="1565" y="2062"/>
                    <a:pt x="1545" y="2051"/>
                    <a:pt x="1525" y="2052"/>
                  </a:cubicBezTo>
                  <a:close/>
                </a:path>
              </a:pathLst>
            </a:custGeom>
            <a:solidFill>
              <a:srgbClr val="AF62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0DDBF5-3BDA-45E7-8D43-5F33EE372018}"/>
                </a:ext>
              </a:extLst>
            </p:cNvPr>
            <p:cNvSpPr/>
            <p:nvPr/>
          </p:nvSpPr>
          <p:spPr>
            <a:xfrm>
              <a:off x="17925702" y="3267625"/>
              <a:ext cx="2026903" cy="589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8" h="4731">
                  <a:moveTo>
                    <a:pt x="1440" y="1343"/>
                  </a:moveTo>
                  <a:cubicBezTo>
                    <a:pt x="1435" y="1358"/>
                    <a:pt x="1437" y="1376"/>
                    <a:pt x="1446" y="1392"/>
                  </a:cubicBezTo>
                  <a:cubicBezTo>
                    <a:pt x="1462" y="1419"/>
                    <a:pt x="1575" y="1522"/>
                    <a:pt x="1588" y="1514"/>
                  </a:cubicBezTo>
                  <a:cubicBezTo>
                    <a:pt x="1601" y="1507"/>
                    <a:pt x="1561" y="1359"/>
                    <a:pt x="1545" y="1331"/>
                  </a:cubicBezTo>
                  <a:cubicBezTo>
                    <a:pt x="1536" y="1316"/>
                    <a:pt x="1521" y="1307"/>
                    <a:pt x="1505" y="1305"/>
                  </a:cubicBezTo>
                  <a:lnTo>
                    <a:pt x="1628" y="1231"/>
                  </a:lnTo>
                  <a:lnTo>
                    <a:pt x="1595" y="1175"/>
                  </a:lnTo>
                  <a:lnTo>
                    <a:pt x="857" y="1619"/>
                  </a:lnTo>
                  <a:lnTo>
                    <a:pt x="857" y="512"/>
                  </a:lnTo>
                  <a:lnTo>
                    <a:pt x="1345" y="219"/>
                  </a:lnTo>
                  <a:lnTo>
                    <a:pt x="1312" y="163"/>
                  </a:lnTo>
                  <a:lnTo>
                    <a:pt x="1181" y="242"/>
                  </a:lnTo>
                  <a:cubicBezTo>
                    <a:pt x="1183" y="229"/>
                    <a:pt x="1181" y="215"/>
                    <a:pt x="1173" y="202"/>
                  </a:cubicBezTo>
                  <a:cubicBezTo>
                    <a:pt x="1157" y="174"/>
                    <a:pt x="1045" y="71"/>
                    <a:pt x="1032" y="79"/>
                  </a:cubicBezTo>
                  <a:cubicBezTo>
                    <a:pt x="1019" y="87"/>
                    <a:pt x="1057" y="234"/>
                    <a:pt x="1074" y="262"/>
                  </a:cubicBezTo>
                  <a:cubicBezTo>
                    <a:pt x="1082" y="275"/>
                    <a:pt x="1093" y="283"/>
                    <a:pt x="1106" y="287"/>
                  </a:cubicBezTo>
                  <a:lnTo>
                    <a:pt x="857" y="437"/>
                  </a:lnTo>
                  <a:lnTo>
                    <a:pt x="857" y="0"/>
                  </a:lnTo>
                  <a:lnTo>
                    <a:pt x="794" y="0"/>
                  </a:lnTo>
                  <a:lnTo>
                    <a:pt x="794" y="908"/>
                  </a:lnTo>
                  <a:lnTo>
                    <a:pt x="524" y="746"/>
                  </a:lnTo>
                  <a:cubicBezTo>
                    <a:pt x="535" y="741"/>
                    <a:pt x="544" y="733"/>
                    <a:pt x="551" y="723"/>
                  </a:cubicBezTo>
                  <a:cubicBezTo>
                    <a:pt x="567" y="696"/>
                    <a:pt x="605" y="548"/>
                    <a:pt x="593" y="540"/>
                  </a:cubicBezTo>
                  <a:cubicBezTo>
                    <a:pt x="580" y="532"/>
                    <a:pt x="468" y="635"/>
                    <a:pt x="451" y="663"/>
                  </a:cubicBezTo>
                  <a:cubicBezTo>
                    <a:pt x="445" y="674"/>
                    <a:pt x="442" y="686"/>
                    <a:pt x="443" y="697"/>
                  </a:cubicBezTo>
                  <a:lnTo>
                    <a:pt x="339" y="635"/>
                  </a:lnTo>
                  <a:lnTo>
                    <a:pt x="306" y="690"/>
                  </a:lnTo>
                  <a:lnTo>
                    <a:pt x="794" y="983"/>
                  </a:lnTo>
                  <a:lnTo>
                    <a:pt x="794" y="2393"/>
                  </a:lnTo>
                  <a:lnTo>
                    <a:pt x="514" y="2225"/>
                  </a:lnTo>
                  <a:cubicBezTo>
                    <a:pt x="533" y="2224"/>
                    <a:pt x="550" y="2214"/>
                    <a:pt x="559" y="2197"/>
                  </a:cubicBezTo>
                  <a:cubicBezTo>
                    <a:pt x="576" y="2169"/>
                    <a:pt x="615" y="2022"/>
                    <a:pt x="602" y="2014"/>
                  </a:cubicBezTo>
                  <a:cubicBezTo>
                    <a:pt x="590" y="2006"/>
                    <a:pt x="477" y="2110"/>
                    <a:pt x="460" y="2138"/>
                  </a:cubicBezTo>
                  <a:cubicBezTo>
                    <a:pt x="451" y="2154"/>
                    <a:pt x="450" y="2174"/>
                    <a:pt x="458" y="2191"/>
                  </a:cubicBezTo>
                  <a:lnTo>
                    <a:pt x="52" y="1947"/>
                  </a:lnTo>
                  <a:lnTo>
                    <a:pt x="19" y="2002"/>
                  </a:lnTo>
                  <a:lnTo>
                    <a:pt x="104" y="2053"/>
                  </a:lnTo>
                  <a:cubicBezTo>
                    <a:pt x="81" y="2049"/>
                    <a:pt x="58" y="2059"/>
                    <a:pt x="45" y="2080"/>
                  </a:cubicBezTo>
                  <a:cubicBezTo>
                    <a:pt x="29" y="2108"/>
                    <a:pt x="-10" y="2255"/>
                    <a:pt x="3" y="2264"/>
                  </a:cubicBezTo>
                  <a:cubicBezTo>
                    <a:pt x="16" y="2271"/>
                    <a:pt x="128" y="2168"/>
                    <a:pt x="145" y="2140"/>
                  </a:cubicBezTo>
                  <a:cubicBezTo>
                    <a:pt x="157" y="2119"/>
                    <a:pt x="155" y="2094"/>
                    <a:pt x="141" y="2075"/>
                  </a:cubicBezTo>
                  <a:lnTo>
                    <a:pt x="794" y="2467"/>
                  </a:lnTo>
                  <a:lnTo>
                    <a:pt x="794" y="4731"/>
                  </a:lnTo>
                  <a:lnTo>
                    <a:pt x="857" y="4731"/>
                  </a:lnTo>
                  <a:lnTo>
                    <a:pt x="857" y="1694"/>
                  </a:lnTo>
                  <a:close/>
                </a:path>
              </a:pathLst>
            </a:custGeom>
            <a:solidFill>
              <a:srgbClr val="30374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D9DC08-E35C-42E2-B800-06DAF81B0399}"/>
                </a:ext>
              </a:extLst>
            </p:cNvPr>
            <p:cNvSpPr/>
            <p:nvPr/>
          </p:nvSpPr>
          <p:spPr>
            <a:xfrm>
              <a:off x="19268662" y="5619683"/>
              <a:ext cx="2749462" cy="353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8" h="2842">
                  <a:moveTo>
                    <a:pt x="1343" y="1734"/>
                  </a:moveTo>
                  <a:lnTo>
                    <a:pt x="2208" y="1214"/>
                  </a:lnTo>
                  <a:lnTo>
                    <a:pt x="2176" y="1159"/>
                  </a:lnTo>
                  <a:lnTo>
                    <a:pt x="1988" y="1272"/>
                  </a:lnTo>
                  <a:cubicBezTo>
                    <a:pt x="2001" y="1253"/>
                    <a:pt x="2003" y="1228"/>
                    <a:pt x="1991" y="1208"/>
                  </a:cubicBezTo>
                  <a:cubicBezTo>
                    <a:pt x="1975" y="1181"/>
                    <a:pt x="1862" y="1077"/>
                    <a:pt x="1849" y="1084"/>
                  </a:cubicBezTo>
                  <a:cubicBezTo>
                    <a:pt x="1836" y="1093"/>
                    <a:pt x="1876" y="1240"/>
                    <a:pt x="1892" y="1267"/>
                  </a:cubicBezTo>
                  <a:cubicBezTo>
                    <a:pt x="1904" y="1288"/>
                    <a:pt x="1928" y="1298"/>
                    <a:pt x="1949" y="1295"/>
                  </a:cubicBezTo>
                  <a:lnTo>
                    <a:pt x="1136" y="1784"/>
                  </a:lnTo>
                  <a:lnTo>
                    <a:pt x="1136" y="1265"/>
                  </a:lnTo>
                  <a:lnTo>
                    <a:pt x="1302" y="1165"/>
                  </a:lnTo>
                  <a:cubicBezTo>
                    <a:pt x="1299" y="1179"/>
                    <a:pt x="1301" y="1193"/>
                    <a:pt x="1309" y="1206"/>
                  </a:cubicBezTo>
                  <a:cubicBezTo>
                    <a:pt x="1326" y="1234"/>
                    <a:pt x="1438" y="1337"/>
                    <a:pt x="1451" y="1329"/>
                  </a:cubicBezTo>
                  <a:cubicBezTo>
                    <a:pt x="1463" y="1322"/>
                    <a:pt x="1425" y="1174"/>
                    <a:pt x="1408" y="1146"/>
                  </a:cubicBezTo>
                  <a:cubicBezTo>
                    <a:pt x="1401" y="1134"/>
                    <a:pt x="1389" y="1125"/>
                    <a:pt x="1376" y="1121"/>
                  </a:cubicBezTo>
                  <a:lnTo>
                    <a:pt x="1624" y="972"/>
                  </a:lnTo>
                  <a:lnTo>
                    <a:pt x="1591" y="917"/>
                  </a:lnTo>
                  <a:lnTo>
                    <a:pt x="1136" y="1190"/>
                  </a:lnTo>
                  <a:lnTo>
                    <a:pt x="1136" y="463"/>
                  </a:lnTo>
                  <a:lnTo>
                    <a:pt x="1306" y="361"/>
                  </a:lnTo>
                  <a:cubicBezTo>
                    <a:pt x="1298" y="378"/>
                    <a:pt x="1299" y="398"/>
                    <a:pt x="1309" y="416"/>
                  </a:cubicBezTo>
                  <a:cubicBezTo>
                    <a:pt x="1326" y="443"/>
                    <a:pt x="1438" y="546"/>
                    <a:pt x="1451" y="538"/>
                  </a:cubicBezTo>
                  <a:cubicBezTo>
                    <a:pt x="1463" y="531"/>
                    <a:pt x="1425" y="383"/>
                    <a:pt x="1408" y="355"/>
                  </a:cubicBezTo>
                  <a:cubicBezTo>
                    <a:pt x="1398" y="338"/>
                    <a:pt x="1381" y="329"/>
                    <a:pt x="1362" y="327"/>
                  </a:cubicBezTo>
                  <a:lnTo>
                    <a:pt x="1624" y="170"/>
                  </a:lnTo>
                  <a:lnTo>
                    <a:pt x="1591" y="116"/>
                  </a:lnTo>
                  <a:lnTo>
                    <a:pt x="1491" y="176"/>
                  </a:lnTo>
                  <a:cubicBezTo>
                    <a:pt x="1498" y="159"/>
                    <a:pt x="1497" y="140"/>
                    <a:pt x="1487" y="123"/>
                  </a:cubicBezTo>
                  <a:cubicBezTo>
                    <a:pt x="1471" y="96"/>
                    <a:pt x="1358" y="-8"/>
                    <a:pt x="1346" y="0"/>
                  </a:cubicBezTo>
                  <a:cubicBezTo>
                    <a:pt x="1333" y="8"/>
                    <a:pt x="1372" y="156"/>
                    <a:pt x="1388" y="183"/>
                  </a:cubicBezTo>
                  <a:cubicBezTo>
                    <a:pt x="1398" y="200"/>
                    <a:pt x="1415" y="209"/>
                    <a:pt x="1433" y="211"/>
                  </a:cubicBezTo>
                  <a:lnTo>
                    <a:pt x="1136" y="389"/>
                  </a:lnTo>
                  <a:lnTo>
                    <a:pt x="1136" y="22"/>
                  </a:lnTo>
                  <a:lnTo>
                    <a:pt x="1072" y="22"/>
                  </a:lnTo>
                  <a:lnTo>
                    <a:pt x="1072" y="706"/>
                  </a:lnTo>
                  <a:lnTo>
                    <a:pt x="792" y="537"/>
                  </a:lnTo>
                  <a:cubicBezTo>
                    <a:pt x="806" y="533"/>
                    <a:pt x="819" y="524"/>
                    <a:pt x="827" y="511"/>
                  </a:cubicBezTo>
                  <a:cubicBezTo>
                    <a:pt x="844" y="483"/>
                    <a:pt x="882" y="336"/>
                    <a:pt x="869" y="328"/>
                  </a:cubicBezTo>
                  <a:cubicBezTo>
                    <a:pt x="857" y="320"/>
                    <a:pt x="744" y="424"/>
                    <a:pt x="728" y="451"/>
                  </a:cubicBezTo>
                  <a:cubicBezTo>
                    <a:pt x="720" y="465"/>
                    <a:pt x="718" y="480"/>
                    <a:pt x="721" y="495"/>
                  </a:cubicBezTo>
                  <a:lnTo>
                    <a:pt x="617" y="433"/>
                  </a:lnTo>
                  <a:lnTo>
                    <a:pt x="585" y="487"/>
                  </a:lnTo>
                  <a:lnTo>
                    <a:pt x="921" y="689"/>
                  </a:lnTo>
                  <a:cubicBezTo>
                    <a:pt x="906" y="693"/>
                    <a:pt x="891" y="702"/>
                    <a:pt x="882" y="716"/>
                  </a:cubicBezTo>
                  <a:cubicBezTo>
                    <a:pt x="866" y="743"/>
                    <a:pt x="827" y="891"/>
                    <a:pt x="840" y="899"/>
                  </a:cubicBezTo>
                  <a:cubicBezTo>
                    <a:pt x="853" y="906"/>
                    <a:pt x="965" y="803"/>
                    <a:pt x="982" y="776"/>
                  </a:cubicBezTo>
                  <a:cubicBezTo>
                    <a:pt x="990" y="761"/>
                    <a:pt x="993" y="745"/>
                    <a:pt x="988" y="730"/>
                  </a:cubicBezTo>
                  <a:lnTo>
                    <a:pt x="1072" y="780"/>
                  </a:lnTo>
                  <a:lnTo>
                    <a:pt x="1072" y="1428"/>
                  </a:lnTo>
                  <a:lnTo>
                    <a:pt x="504" y="1086"/>
                  </a:lnTo>
                  <a:cubicBezTo>
                    <a:pt x="529" y="1095"/>
                    <a:pt x="558" y="1085"/>
                    <a:pt x="573" y="1061"/>
                  </a:cubicBezTo>
                  <a:cubicBezTo>
                    <a:pt x="589" y="1034"/>
                    <a:pt x="628" y="887"/>
                    <a:pt x="615" y="878"/>
                  </a:cubicBezTo>
                  <a:cubicBezTo>
                    <a:pt x="602" y="871"/>
                    <a:pt x="490" y="974"/>
                    <a:pt x="473" y="1002"/>
                  </a:cubicBezTo>
                  <a:cubicBezTo>
                    <a:pt x="459" y="1026"/>
                    <a:pt x="464" y="1056"/>
                    <a:pt x="484" y="1074"/>
                  </a:cubicBezTo>
                  <a:lnTo>
                    <a:pt x="334" y="984"/>
                  </a:lnTo>
                  <a:lnTo>
                    <a:pt x="302" y="1039"/>
                  </a:lnTo>
                  <a:lnTo>
                    <a:pt x="1072" y="1502"/>
                  </a:lnTo>
                  <a:lnTo>
                    <a:pt x="1072" y="2079"/>
                  </a:lnTo>
                  <a:lnTo>
                    <a:pt x="778" y="1903"/>
                  </a:lnTo>
                  <a:cubicBezTo>
                    <a:pt x="794" y="1900"/>
                    <a:pt x="810" y="1891"/>
                    <a:pt x="819" y="1875"/>
                  </a:cubicBezTo>
                  <a:cubicBezTo>
                    <a:pt x="835" y="1848"/>
                    <a:pt x="874" y="1700"/>
                    <a:pt x="861" y="1692"/>
                  </a:cubicBezTo>
                  <a:cubicBezTo>
                    <a:pt x="848" y="1685"/>
                    <a:pt x="736" y="1789"/>
                    <a:pt x="720" y="1816"/>
                  </a:cubicBezTo>
                  <a:cubicBezTo>
                    <a:pt x="711" y="1831"/>
                    <a:pt x="708" y="1848"/>
                    <a:pt x="714" y="1864"/>
                  </a:cubicBezTo>
                  <a:lnTo>
                    <a:pt x="33" y="1455"/>
                  </a:lnTo>
                  <a:lnTo>
                    <a:pt x="0" y="1510"/>
                  </a:lnTo>
                  <a:lnTo>
                    <a:pt x="211" y="1636"/>
                  </a:lnTo>
                  <a:cubicBezTo>
                    <a:pt x="196" y="1640"/>
                    <a:pt x="182" y="1649"/>
                    <a:pt x="173" y="1663"/>
                  </a:cubicBezTo>
                  <a:cubicBezTo>
                    <a:pt x="157" y="1691"/>
                    <a:pt x="118" y="1839"/>
                    <a:pt x="131" y="1846"/>
                  </a:cubicBezTo>
                  <a:cubicBezTo>
                    <a:pt x="144" y="1854"/>
                    <a:pt x="256" y="1750"/>
                    <a:pt x="272" y="1723"/>
                  </a:cubicBezTo>
                  <a:cubicBezTo>
                    <a:pt x="281" y="1708"/>
                    <a:pt x="283" y="1692"/>
                    <a:pt x="279" y="1677"/>
                  </a:cubicBezTo>
                  <a:lnTo>
                    <a:pt x="1072" y="2154"/>
                  </a:lnTo>
                  <a:lnTo>
                    <a:pt x="1072" y="2842"/>
                  </a:lnTo>
                  <a:lnTo>
                    <a:pt x="1136" y="2842"/>
                  </a:lnTo>
                  <a:lnTo>
                    <a:pt x="1136" y="1858"/>
                  </a:lnTo>
                  <a:lnTo>
                    <a:pt x="1297" y="1762"/>
                  </a:lnTo>
                  <a:cubicBezTo>
                    <a:pt x="1286" y="1780"/>
                    <a:pt x="1285" y="1802"/>
                    <a:pt x="1296" y="1822"/>
                  </a:cubicBezTo>
                  <a:cubicBezTo>
                    <a:pt x="1313" y="1850"/>
                    <a:pt x="1425" y="1953"/>
                    <a:pt x="1438" y="1945"/>
                  </a:cubicBezTo>
                  <a:cubicBezTo>
                    <a:pt x="1451" y="1938"/>
                    <a:pt x="1413" y="1790"/>
                    <a:pt x="1396" y="1762"/>
                  </a:cubicBezTo>
                  <a:cubicBezTo>
                    <a:pt x="1384" y="1743"/>
                    <a:pt x="1364" y="1733"/>
                    <a:pt x="1343" y="1734"/>
                  </a:cubicBezTo>
                  <a:close/>
                </a:path>
              </a:pathLst>
            </a:custGeom>
            <a:solidFill>
              <a:srgbClr val="AF62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CF63C700-DC0C-40DB-AF10-A07C2484E403}"/>
                </a:ext>
              </a:extLst>
            </p:cNvPr>
            <p:cNvGrpSpPr/>
            <p:nvPr/>
          </p:nvGrpSpPr>
          <p:grpSpPr>
            <a:xfrm>
              <a:off x="7214385" y="4426215"/>
              <a:ext cx="9983775" cy="4538415"/>
              <a:chOff x="7214385" y="4426215"/>
              <a:chExt cx="9983775" cy="4538415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AB4C719-B7D8-4714-B511-AB4AF8D451EF}"/>
                  </a:ext>
                </a:extLst>
              </p:cNvPr>
              <p:cNvSpPr/>
              <p:nvPr/>
            </p:nvSpPr>
            <p:spPr>
              <a:xfrm>
                <a:off x="14132266" y="6093084"/>
                <a:ext cx="2912658" cy="19895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39" h="1598">
                    <a:moveTo>
                      <a:pt x="1560" y="718"/>
                    </a:moveTo>
                    <a:lnTo>
                      <a:pt x="1556" y="717"/>
                    </a:lnTo>
                    <a:lnTo>
                      <a:pt x="1198" y="0"/>
                    </a:lnTo>
                    <a:lnTo>
                      <a:pt x="1096" y="0"/>
                    </a:lnTo>
                    <a:lnTo>
                      <a:pt x="1456" y="718"/>
                    </a:lnTo>
                    <a:lnTo>
                      <a:pt x="224" y="718"/>
                    </a:lnTo>
                    <a:lnTo>
                      <a:pt x="224" y="717"/>
                    </a:lnTo>
                    <a:lnTo>
                      <a:pt x="224" y="381"/>
                    </a:lnTo>
                    <a:lnTo>
                      <a:pt x="224" y="5"/>
                    </a:lnTo>
                    <a:cubicBezTo>
                      <a:pt x="96" y="28"/>
                      <a:pt x="0" y="140"/>
                      <a:pt x="0" y="274"/>
                    </a:cubicBezTo>
                    <a:lnTo>
                      <a:pt x="0" y="1598"/>
                    </a:lnTo>
                    <a:lnTo>
                      <a:pt x="1560" y="1598"/>
                    </a:lnTo>
                    <a:lnTo>
                      <a:pt x="2339" y="1598"/>
                    </a:lnTo>
                    <a:lnTo>
                      <a:pt x="2339" y="1066"/>
                    </a:lnTo>
                    <a:close/>
                  </a:path>
                </a:pathLst>
              </a:custGeom>
              <a:solidFill>
                <a:srgbClr val="AF623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A5E7AB0-DA00-43DC-8FAB-DA27205EFEC9}"/>
                  </a:ext>
                </a:extLst>
              </p:cNvPr>
              <p:cNvSpPr/>
              <p:nvPr/>
            </p:nvSpPr>
            <p:spPr>
              <a:xfrm>
                <a:off x="14605667" y="7200593"/>
                <a:ext cx="1563465" cy="8807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6" h="708">
                    <a:moveTo>
                      <a:pt x="1256" y="628"/>
                    </a:moveTo>
                    <a:cubicBezTo>
                      <a:pt x="1256" y="281"/>
                      <a:pt x="975" y="0"/>
                      <a:pt x="627" y="0"/>
                    </a:cubicBezTo>
                    <a:cubicBezTo>
                      <a:pt x="281" y="0"/>
                      <a:pt x="0" y="281"/>
                      <a:pt x="0" y="628"/>
                    </a:cubicBezTo>
                    <a:cubicBezTo>
                      <a:pt x="0" y="655"/>
                      <a:pt x="2" y="682"/>
                      <a:pt x="5" y="708"/>
                    </a:cubicBezTo>
                    <a:lnTo>
                      <a:pt x="1251" y="708"/>
                    </a:lnTo>
                    <a:cubicBezTo>
                      <a:pt x="1254" y="682"/>
                      <a:pt x="1256" y="655"/>
                      <a:pt x="1256" y="628"/>
                    </a:cubicBezTo>
                    <a:close/>
                  </a:path>
                </a:pathLst>
              </a:custGeom>
              <a:solidFill>
                <a:srgbClr val="303746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C2194C7-BC3F-4C83-BE69-33A106088B7F}"/>
                  </a:ext>
                </a:extLst>
              </p:cNvPr>
              <p:cNvSpPr/>
              <p:nvPr/>
            </p:nvSpPr>
            <p:spPr>
              <a:xfrm>
                <a:off x="7214385" y="4498471"/>
                <a:ext cx="1706735" cy="2898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71" h="2328">
                    <a:moveTo>
                      <a:pt x="471" y="2328"/>
                    </a:moveTo>
                    <a:lnTo>
                      <a:pt x="169" y="2328"/>
                    </a:lnTo>
                    <a:cubicBezTo>
                      <a:pt x="76" y="2328"/>
                      <a:pt x="0" y="2252"/>
                      <a:pt x="0" y="2158"/>
                    </a:cubicBezTo>
                    <a:lnTo>
                      <a:pt x="0" y="169"/>
                    </a:lnTo>
                    <a:cubicBezTo>
                      <a:pt x="0" y="76"/>
                      <a:pt x="76" y="0"/>
                      <a:pt x="169" y="0"/>
                    </a:cubicBezTo>
                    <a:lnTo>
                      <a:pt x="1371" y="0"/>
                    </a:lnTo>
                    <a:lnTo>
                      <a:pt x="1371" y="27"/>
                    </a:lnTo>
                    <a:lnTo>
                      <a:pt x="169" y="27"/>
                    </a:lnTo>
                    <a:cubicBezTo>
                      <a:pt x="91" y="27"/>
                      <a:pt x="27" y="90"/>
                      <a:pt x="27" y="169"/>
                    </a:cubicBezTo>
                    <a:lnTo>
                      <a:pt x="27" y="2158"/>
                    </a:lnTo>
                    <a:cubicBezTo>
                      <a:pt x="27" y="2236"/>
                      <a:pt x="91" y="2300"/>
                      <a:pt x="169" y="2300"/>
                    </a:cubicBezTo>
                    <a:lnTo>
                      <a:pt x="471" y="230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93B31E1-56D1-45E3-BD07-4F320EBDDA34}"/>
                  </a:ext>
                </a:extLst>
              </p:cNvPr>
              <p:cNvSpPr/>
              <p:nvPr/>
            </p:nvSpPr>
            <p:spPr>
              <a:xfrm>
                <a:off x="11680548" y="4969380"/>
                <a:ext cx="1237071" cy="31132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4" h="2500">
                    <a:moveTo>
                      <a:pt x="0" y="2500"/>
                    </a:moveTo>
                    <a:lnTo>
                      <a:pt x="994" y="2500"/>
                    </a:lnTo>
                    <a:lnTo>
                      <a:pt x="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623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7DB0D92-3762-4615-8D06-57DE840FA412}"/>
                  </a:ext>
                </a:extLst>
              </p:cNvPr>
              <p:cNvSpPr/>
              <p:nvPr/>
            </p:nvSpPr>
            <p:spPr>
              <a:xfrm>
                <a:off x="7703981" y="4969380"/>
                <a:ext cx="3975322" cy="1597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92" h="1283">
                    <a:moveTo>
                      <a:pt x="408" y="0"/>
                    </a:moveTo>
                    <a:lnTo>
                      <a:pt x="285" y="387"/>
                    </a:lnTo>
                    <a:lnTo>
                      <a:pt x="408" y="387"/>
                    </a:lnTo>
                    <a:lnTo>
                      <a:pt x="147" y="1198"/>
                    </a:lnTo>
                    <a:lnTo>
                      <a:pt x="26" y="1198"/>
                    </a:lnTo>
                    <a:lnTo>
                      <a:pt x="0" y="1283"/>
                    </a:lnTo>
                    <a:lnTo>
                      <a:pt x="3192" y="1283"/>
                    </a:lnTo>
                    <a:lnTo>
                      <a:pt x="3192" y="0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17A805A-89F6-4AB8-833A-92B60C7F46C0}"/>
                  </a:ext>
                </a:extLst>
              </p:cNvPr>
              <p:cNvSpPr/>
              <p:nvPr/>
            </p:nvSpPr>
            <p:spPr>
              <a:xfrm>
                <a:off x="8227213" y="4664161"/>
                <a:ext cx="7995492" cy="2815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419" h="227">
                    <a:moveTo>
                      <a:pt x="6238" y="0"/>
                    </a:moveTo>
                    <a:lnTo>
                      <a:pt x="76" y="0"/>
                    </a:lnTo>
                    <a:lnTo>
                      <a:pt x="0" y="227"/>
                    </a:lnTo>
                    <a:lnTo>
                      <a:pt x="6419" y="227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E5BE0EC-0E89-4392-AFDA-405EE1287E08}"/>
                  </a:ext>
                </a:extLst>
              </p:cNvPr>
              <p:cNvSpPr/>
              <p:nvPr/>
            </p:nvSpPr>
            <p:spPr>
              <a:xfrm>
                <a:off x="8212264" y="4924531"/>
                <a:ext cx="8047815" cy="31580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461" h="2536">
                    <a:moveTo>
                      <a:pt x="6461" y="36"/>
                    </a:moveTo>
                    <a:lnTo>
                      <a:pt x="6431" y="0"/>
                    </a:lnTo>
                    <a:lnTo>
                      <a:pt x="12" y="0"/>
                    </a:lnTo>
                    <a:lnTo>
                      <a:pt x="0" y="36"/>
                    </a:lnTo>
                    <a:lnTo>
                      <a:pt x="4347" y="36"/>
                    </a:lnTo>
                    <a:lnTo>
                      <a:pt x="4347" y="2536"/>
                    </a:lnTo>
                    <a:lnTo>
                      <a:pt x="4384" y="2536"/>
                    </a:lnTo>
                    <a:lnTo>
                      <a:pt x="4384" y="3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31F94F-1DB3-4105-B428-95F6C2C79A80}"/>
                  </a:ext>
                </a:extLst>
              </p:cNvPr>
              <p:cNvSpPr/>
              <p:nvPr/>
            </p:nvSpPr>
            <p:spPr>
              <a:xfrm>
                <a:off x="13672569" y="4969380"/>
                <a:ext cx="3108247" cy="9866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96" h="793">
                    <a:moveTo>
                      <a:pt x="2452" y="471"/>
                    </a:moveTo>
                    <a:lnTo>
                      <a:pt x="2077" y="0"/>
                    </a:lnTo>
                    <a:lnTo>
                      <a:pt x="0" y="0"/>
                    </a:lnTo>
                    <a:lnTo>
                      <a:pt x="0" y="793"/>
                    </a:lnTo>
                    <a:lnTo>
                      <a:pt x="1509" y="793"/>
                    </a:lnTo>
                    <a:lnTo>
                      <a:pt x="2297" y="793"/>
                    </a:lnTo>
                    <a:cubicBezTo>
                      <a:pt x="2463" y="793"/>
                      <a:pt x="2556" y="601"/>
                      <a:pt x="2452" y="471"/>
                    </a:cubicBez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293AB88-3034-4474-B887-05ED58E517E9}"/>
                  </a:ext>
                </a:extLst>
              </p:cNvPr>
              <p:cNvSpPr/>
              <p:nvPr/>
            </p:nvSpPr>
            <p:spPr>
              <a:xfrm>
                <a:off x="14224455" y="5573589"/>
                <a:ext cx="1690539" cy="2279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58" h="184">
                    <a:moveTo>
                      <a:pt x="1266" y="0"/>
                    </a:moveTo>
                    <a:lnTo>
                      <a:pt x="93" y="0"/>
                    </a:ln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3" y="184"/>
                    </a:cubicBezTo>
                    <a:lnTo>
                      <a:pt x="1266" y="184"/>
                    </a:lnTo>
                    <a:cubicBezTo>
                      <a:pt x="1316" y="184"/>
                      <a:pt x="1358" y="143"/>
                      <a:pt x="1358" y="92"/>
                    </a:cubicBezTo>
                    <a:cubicBezTo>
                      <a:pt x="1358" y="41"/>
                      <a:pt x="1316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CA691D0-F8BD-42E6-A04E-02B766AAA03F}"/>
                  </a:ext>
                </a:extLst>
              </p:cNvPr>
              <p:cNvSpPr/>
              <p:nvPr/>
            </p:nvSpPr>
            <p:spPr>
              <a:xfrm>
                <a:off x="11866171" y="5451501"/>
                <a:ext cx="844647" cy="10090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9" h="811">
                    <a:moveTo>
                      <a:pt x="679" y="811"/>
                    </a:moveTo>
                    <a:lnTo>
                      <a:pt x="0" y="811"/>
                    </a:lnTo>
                    <a:lnTo>
                      <a:pt x="0" y="0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558749-91B6-4883-8A88-A3A0ADED6C62}"/>
                  </a:ext>
                </a:extLst>
              </p:cNvPr>
              <p:cNvSpPr/>
              <p:nvPr/>
            </p:nvSpPr>
            <p:spPr>
              <a:xfrm>
                <a:off x="10036103" y="5451501"/>
                <a:ext cx="1367879" cy="10090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9" h="811">
                    <a:moveTo>
                      <a:pt x="1099" y="811"/>
                    </a:moveTo>
                    <a:lnTo>
                      <a:pt x="0" y="811"/>
                    </a:lnTo>
                    <a:lnTo>
                      <a:pt x="0" y="0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D425CAD-673A-40A0-9739-352ADF6854C1}"/>
                  </a:ext>
                </a:extLst>
              </p:cNvPr>
              <p:cNvSpPr/>
              <p:nvPr/>
            </p:nvSpPr>
            <p:spPr>
              <a:xfrm>
                <a:off x="8452702" y="5451501"/>
                <a:ext cx="1366634" cy="10090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8" h="811">
                    <a:moveTo>
                      <a:pt x="1098" y="811"/>
                    </a:moveTo>
                    <a:lnTo>
                      <a:pt x="0" y="811"/>
                    </a:lnTo>
                    <a:lnTo>
                      <a:pt x="0" y="0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1C87154-AE87-49F3-A92A-711A91807ECB}"/>
                  </a:ext>
                </a:extLst>
              </p:cNvPr>
              <p:cNvSpPr/>
              <p:nvPr/>
            </p:nvSpPr>
            <p:spPr>
              <a:xfrm>
                <a:off x="11866171" y="6628774"/>
                <a:ext cx="92189" cy="2603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" h="210">
                    <a:moveTo>
                      <a:pt x="75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B5CEE1E-F6AE-4980-864B-9646A5868BAD}"/>
                  </a:ext>
                </a:extLst>
              </p:cNvPr>
              <p:cNvSpPr/>
              <p:nvPr/>
            </p:nvSpPr>
            <p:spPr>
              <a:xfrm>
                <a:off x="11680548" y="5209814"/>
                <a:ext cx="1237071" cy="448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4" h="37">
                    <a:moveTo>
                      <a:pt x="0" y="37"/>
                    </a:moveTo>
                    <a:lnTo>
                      <a:pt x="994" y="37"/>
                    </a:lnTo>
                    <a:lnTo>
                      <a:pt x="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9A8D97E-92B8-47C9-8577-3DB64E4826B9}"/>
                  </a:ext>
                </a:extLst>
              </p:cNvPr>
              <p:cNvSpPr/>
              <p:nvPr/>
            </p:nvSpPr>
            <p:spPr>
              <a:xfrm>
                <a:off x="7736371" y="5451501"/>
                <a:ext cx="474647" cy="10090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2" h="811">
                    <a:moveTo>
                      <a:pt x="382" y="0"/>
                    </a:moveTo>
                    <a:lnTo>
                      <a:pt x="259" y="0"/>
                    </a:lnTo>
                    <a:lnTo>
                      <a:pt x="0" y="811"/>
                    </a:lnTo>
                    <a:lnTo>
                      <a:pt x="121" y="81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6A56DF-0593-4ACF-B952-9E049001E9AE}"/>
                  </a:ext>
                </a:extLst>
              </p:cNvPr>
              <p:cNvSpPr/>
              <p:nvPr/>
            </p:nvSpPr>
            <p:spPr>
              <a:xfrm>
                <a:off x="7574418" y="6567727"/>
                <a:ext cx="4104884" cy="4173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96" h="336">
                    <a:moveTo>
                      <a:pt x="14" y="280"/>
                    </a:moveTo>
                    <a:cubicBezTo>
                      <a:pt x="9" y="298"/>
                      <a:pt x="4" y="317"/>
                      <a:pt x="0" y="336"/>
                    </a:cubicBezTo>
                    <a:lnTo>
                      <a:pt x="3296" y="336"/>
                    </a:lnTo>
                    <a:lnTo>
                      <a:pt x="3296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8CEE7CB-548B-4E50-8545-D7F030C5677A}"/>
                  </a:ext>
                </a:extLst>
              </p:cNvPr>
              <p:cNvSpPr/>
              <p:nvPr/>
            </p:nvSpPr>
            <p:spPr>
              <a:xfrm>
                <a:off x="13672569" y="5957289"/>
                <a:ext cx="1950910" cy="6091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7" h="490">
                    <a:moveTo>
                      <a:pt x="369" y="383"/>
                    </a:moveTo>
                    <a:cubicBezTo>
                      <a:pt x="369" y="232"/>
                      <a:pt x="492" y="109"/>
                      <a:pt x="642" y="109"/>
                    </a:cubicBezTo>
                    <a:lnTo>
                      <a:pt x="1567" y="109"/>
                    </a:lnTo>
                    <a:lnTo>
                      <a:pt x="1509" y="0"/>
                    </a:lnTo>
                    <a:lnTo>
                      <a:pt x="0" y="0"/>
                    </a:lnTo>
                    <a:lnTo>
                      <a:pt x="0" y="490"/>
                    </a:lnTo>
                    <a:lnTo>
                      <a:pt x="369" y="49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AA7B3A5-868D-41A2-B64B-3143CBBF8FE1}"/>
                  </a:ext>
                </a:extLst>
              </p:cNvPr>
              <p:cNvSpPr/>
              <p:nvPr/>
            </p:nvSpPr>
            <p:spPr>
              <a:xfrm>
                <a:off x="13672569" y="6567727"/>
                <a:ext cx="458451" cy="4173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9" h="336">
                    <a:moveTo>
                      <a:pt x="0" y="336"/>
                    </a:moveTo>
                    <a:lnTo>
                      <a:pt x="369" y="336"/>
                    </a:lnTo>
                    <a:lnTo>
                      <a:pt x="36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633EFA7-E5E4-4215-8A12-B6EBDEE580DA}"/>
                  </a:ext>
                </a:extLst>
              </p:cNvPr>
              <p:cNvSpPr/>
              <p:nvPr/>
            </p:nvSpPr>
            <p:spPr>
              <a:xfrm>
                <a:off x="7718927" y="7494599"/>
                <a:ext cx="3960372" cy="5867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80" h="472">
                    <a:moveTo>
                      <a:pt x="133" y="102"/>
                    </a:moveTo>
                    <a:lnTo>
                      <a:pt x="840" y="472"/>
                    </a:lnTo>
                    <a:lnTo>
                      <a:pt x="3180" y="472"/>
                    </a:lnTo>
                    <a:lnTo>
                      <a:pt x="3180" y="0"/>
                    </a:lnTo>
                    <a:lnTo>
                      <a:pt x="0" y="0"/>
                    </a:lnTo>
                    <a:cubicBezTo>
                      <a:pt x="36" y="41"/>
                      <a:pt x="81" y="76"/>
                      <a:pt x="133" y="102"/>
                    </a:cubicBez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FFCAF8-698E-450E-BEB2-359652348AA8}"/>
                  </a:ext>
                </a:extLst>
              </p:cNvPr>
              <p:cNvSpPr/>
              <p:nvPr/>
            </p:nvSpPr>
            <p:spPr>
              <a:xfrm>
                <a:off x="7565698" y="7128337"/>
                <a:ext cx="4113601" cy="3650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03" h="294">
                    <a:moveTo>
                      <a:pt x="0" y="0"/>
                    </a:moveTo>
                    <a:cubicBezTo>
                      <a:pt x="6" y="109"/>
                      <a:pt x="49" y="213"/>
                      <a:pt x="123" y="294"/>
                    </a:cubicBezTo>
                    <a:lnTo>
                      <a:pt x="3303" y="294"/>
                    </a:lnTo>
                    <a:lnTo>
                      <a:pt x="3303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49EA80C-DA75-46B0-B665-0D41EA16C794}"/>
                  </a:ext>
                </a:extLst>
              </p:cNvPr>
              <p:cNvSpPr/>
              <p:nvPr/>
            </p:nvSpPr>
            <p:spPr>
              <a:xfrm>
                <a:off x="7564452" y="6985071"/>
                <a:ext cx="4114850" cy="1420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04" h="115">
                    <a:moveTo>
                      <a:pt x="3304" y="0"/>
                    </a:moveTo>
                    <a:lnTo>
                      <a:pt x="8" y="0"/>
                    </a:lnTo>
                    <a:cubicBezTo>
                      <a:pt x="1" y="38"/>
                      <a:pt x="-2" y="77"/>
                      <a:pt x="1" y="115"/>
                    </a:cubicBezTo>
                    <a:lnTo>
                      <a:pt x="3304" y="115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8C2C612-89E6-4DD3-8BEA-849EC501A0F8}"/>
                  </a:ext>
                </a:extLst>
              </p:cNvPr>
              <p:cNvSpPr/>
              <p:nvPr/>
            </p:nvSpPr>
            <p:spPr>
              <a:xfrm>
                <a:off x="12917619" y="4969380"/>
                <a:ext cx="707610" cy="1597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9" h="1283">
                    <a:moveTo>
                      <a:pt x="569" y="0"/>
                    </a:moveTo>
                    <a:lnTo>
                      <a:pt x="0" y="0"/>
                    </a:lnTo>
                    <a:lnTo>
                      <a:pt x="0" y="1283"/>
                    </a:lnTo>
                    <a:lnTo>
                      <a:pt x="569" y="1283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66F3C22-6EDE-463A-B246-7DF36FB94254}"/>
                  </a:ext>
                </a:extLst>
              </p:cNvPr>
              <p:cNvSpPr/>
              <p:nvPr/>
            </p:nvSpPr>
            <p:spPr>
              <a:xfrm>
                <a:off x="12917619" y="6567727"/>
                <a:ext cx="707610" cy="4173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9" h="336">
                    <a:moveTo>
                      <a:pt x="569" y="0"/>
                    </a:moveTo>
                    <a:lnTo>
                      <a:pt x="0" y="0"/>
                    </a:lnTo>
                    <a:lnTo>
                      <a:pt x="0" y="336"/>
                    </a:lnTo>
                    <a:lnTo>
                      <a:pt x="569" y="336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4FB136F-701D-4600-83DC-33491D4A57A3}"/>
                  </a:ext>
                </a:extLst>
              </p:cNvPr>
              <p:cNvSpPr/>
              <p:nvPr/>
            </p:nvSpPr>
            <p:spPr>
              <a:xfrm>
                <a:off x="12917619" y="7494599"/>
                <a:ext cx="707610" cy="5867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9" h="472">
                    <a:moveTo>
                      <a:pt x="0" y="472"/>
                    </a:moveTo>
                    <a:lnTo>
                      <a:pt x="569" y="472"/>
                    </a:lnTo>
                    <a:lnTo>
                      <a:pt x="56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B998DF-CF56-45B6-B65D-324B388F8836}"/>
                  </a:ext>
                </a:extLst>
              </p:cNvPr>
              <p:cNvSpPr/>
              <p:nvPr/>
            </p:nvSpPr>
            <p:spPr>
              <a:xfrm>
                <a:off x="12917619" y="6985071"/>
                <a:ext cx="707610" cy="1420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9" h="115">
                    <a:moveTo>
                      <a:pt x="569" y="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569" y="115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FEBBAEE-2A24-4EE4-B648-7E5210003C60}"/>
                  </a:ext>
                </a:extLst>
              </p:cNvPr>
              <p:cNvSpPr/>
              <p:nvPr/>
            </p:nvSpPr>
            <p:spPr>
              <a:xfrm>
                <a:off x="12917619" y="7128337"/>
                <a:ext cx="707610" cy="3650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9" h="294">
                    <a:moveTo>
                      <a:pt x="0" y="294"/>
                    </a:moveTo>
                    <a:lnTo>
                      <a:pt x="569" y="294"/>
                    </a:lnTo>
                    <a:lnTo>
                      <a:pt x="56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C1A5A77-115F-4E92-A6BD-0E39FC44CEF3}"/>
                  </a:ext>
                </a:extLst>
              </p:cNvPr>
              <p:cNvSpPr/>
              <p:nvPr/>
            </p:nvSpPr>
            <p:spPr>
              <a:xfrm>
                <a:off x="13672569" y="7494599"/>
                <a:ext cx="458451" cy="5867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9" h="472">
                    <a:moveTo>
                      <a:pt x="0" y="472"/>
                    </a:moveTo>
                    <a:lnTo>
                      <a:pt x="369" y="472"/>
                    </a:lnTo>
                    <a:lnTo>
                      <a:pt x="36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CB6CFA3-AA71-4113-BC16-A342A78BF561}"/>
                  </a:ext>
                </a:extLst>
              </p:cNvPr>
              <p:cNvSpPr/>
              <p:nvPr/>
            </p:nvSpPr>
            <p:spPr>
              <a:xfrm>
                <a:off x="13672569" y="6985071"/>
                <a:ext cx="458451" cy="1420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9" h="115">
                    <a:moveTo>
                      <a:pt x="369" y="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369" y="115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EF88DCA-9C24-4D71-9A86-75BAFCF64FD4}"/>
                  </a:ext>
                </a:extLst>
              </p:cNvPr>
              <p:cNvSpPr/>
              <p:nvPr/>
            </p:nvSpPr>
            <p:spPr>
              <a:xfrm>
                <a:off x="13672569" y="7128337"/>
                <a:ext cx="458451" cy="3650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9" h="294">
                    <a:moveTo>
                      <a:pt x="0" y="294"/>
                    </a:moveTo>
                    <a:lnTo>
                      <a:pt x="369" y="294"/>
                    </a:lnTo>
                    <a:lnTo>
                      <a:pt x="36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B828BBA-9741-4EFD-BE40-F4E0089A3508}"/>
                  </a:ext>
                </a:extLst>
              </p:cNvPr>
              <p:cNvSpPr/>
              <p:nvPr/>
            </p:nvSpPr>
            <p:spPr>
              <a:xfrm>
                <a:off x="8468897" y="7226754"/>
                <a:ext cx="495825" cy="1656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9" h="134">
                    <a:moveTo>
                      <a:pt x="399" y="13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977949C-EAB7-4DC8-89A6-65DC435E5FE9}"/>
                  </a:ext>
                </a:extLst>
              </p:cNvPr>
              <p:cNvSpPr/>
              <p:nvPr/>
            </p:nvSpPr>
            <p:spPr>
              <a:xfrm>
                <a:off x="9059402" y="7226754"/>
                <a:ext cx="78485" cy="1656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4" h="134">
                    <a:moveTo>
                      <a:pt x="64" y="13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9BFABA1-8CDD-419B-82F4-4DF1F4A34C2E}"/>
                  </a:ext>
                </a:extLst>
              </p:cNvPr>
              <p:cNvSpPr/>
              <p:nvPr/>
            </p:nvSpPr>
            <p:spPr>
              <a:xfrm>
                <a:off x="9230076" y="7226754"/>
                <a:ext cx="78485" cy="1656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4" h="134">
                    <a:moveTo>
                      <a:pt x="64" y="13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B394F71-BE6D-4516-97AE-81FD4570E116}"/>
                  </a:ext>
                </a:extLst>
              </p:cNvPr>
              <p:cNvSpPr/>
              <p:nvPr/>
            </p:nvSpPr>
            <p:spPr>
              <a:xfrm>
                <a:off x="10490817" y="4426215"/>
                <a:ext cx="249158" cy="2130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1" h="172">
                    <a:moveTo>
                      <a:pt x="201" y="130"/>
                    </a:moveTo>
                    <a:cubicBezTo>
                      <a:pt x="201" y="59"/>
                      <a:pt x="143" y="0"/>
                      <a:pt x="71" y="0"/>
                    </a:cubicBezTo>
                    <a:lnTo>
                      <a:pt x="0" y="0"/>
                    </a:lnTo>
                    <a:lnTo>
                      <a:pt x="0" y="172"/>
                    </a:lnTo>
                    <a:lnTo>
                      <a:pt x="201" y="172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3E86F06-64A5-430A-BE37-6D07203F84E0}"/>
                  </a:ext>
                </a:extLst>
              </p:cNvPr>
              <p:cNvSpPr/>
              <p:nvPr/>
            </p:nvSpPr>
            <p:spPr>
              <a:xfrm>
                <a:off x="8817719" y="4426215"/>
                <a:ext cx="1512391" cy="2130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5" h="172">
                    <a:moveTo>
                      <a:pt x="129" y="0"/>
                    </a:moveTo>
                    <a:cubicBezTo>
                      <a:pt x="58" y="0"/>
                      <a:pt x="0" y="59"/>
                      <a:pt x="0" y="130"/>
                    </a:cubicBezTo>
                    <a:lnTo>
                      <a:pt x="0" y="172"/>
                    </a:lnTo>
                    <a:lnTo>
                      <a:pt x="1215" y="172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F02347F-9D84-4605-9764-3DD6060D0813}"/>
                  </a:ext>
                </a:extLst>
              </p:cNvPr>
              <p:cNvSpPr/>
              <p:nvPr/>
            </p:nvSpPr>
            <p:spPr>
              <a:xfrm>
                <a:off x="10331352" y="4426215"/>
                <a:ext cx="158216" cy="2130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" h="172">
                    <a:moveTo>
                      <a:pt x="0" y="172"/>
                    </a:moveTo>
                    <a:lnTo>
                      <a:pt x="128" y="172"/>
                    </a:lnTo>
                    <a:lnTo>
                      <a:pt x="1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7920F75-077A-424D-9429-446607108F7F}"/>
                  </a:ext>
                </a:extLst>
              </p:cNvPr>
              <p:cNvSpPr/>
              <p:nvPr/>
            </p:nvSpPr>
            <p:spPr>
              <a:xfrm>
                <a:off x="9545261" y="7200593"/>
                <a:ext cx="1563465" cy="8807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6" h="708">
                    <a:moveTo>
                      <a:pt x="1256" y="628"/>
                    </a:moveTo>
                    <a:cubicBezTo>
                      <a:pt x="1256" y="281"/>
                      <a:pt x="975" y="0"/>
                      <a:pt x="628" y="0"/>
                    </a:cubicBezTo>
                    <a:cubicBezTo>
                      <a:pt x="281" y="0"/>
                      <a:pt x="0" y="281"/>
                      <a:pt x="0" y="628"/>
                    </a:cubicBezTo>
                    <a:cubicBezTo>
                      <a:pt x="0" y="655"/>
                      <a:pt x="2" y="682"/>
                      <a:pt x="5" y="708"/>
                    </a:cubicBezTo>
                    <a:lnTo>
                      <a:pt x="1250" y="708"/>
                    </a:lnTo>
                    <a:cubicBezTo>
                      <a:pt x="1254" y="682"/>
                      <a:pt x="1256" y="655"/>
                      <a:pt x="1256" y="628"/>
                    </a:cubicBezTo>
                    <a:close/>
                  </a:path>
                </a:pathLst>
              </a:custGeom>
              <a:solidFill>
                <a:srgbClr val="AF623F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50EC7E7-EAEF-4894-BEA7-8CE955644CCC}"/>
                  </a:ext>
                </a:extLst>
              </p:cNvPr>
              <p:cNvSpPr/>
              <p:nvPr/>
            </p:nvSpPr>
            <p:spPr>
              <a:xfrm>
                <a:off x="8497547" y="5497596"/>
                <a:ext cx="1275691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25" h="738">
                    <a:moveTo>
                      <a:pt x="1025" y="738"/>
                    </a:moveTo>
                    <a:lnTo>
                      <a:pt x="0" y="738"/>
                    </a:lnTo>
                    <a:lnTo>
                      <a:pt x="0" y="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B59525-A883-4FA4-A1BA-41B3BFB360BE}"/>
                  </a:ext>
                </a:extLst>
              </p:cNvPr>
              <p:cNvSpPr/>
              <p:nvPr/>
            </p:nvSpPr>
            <p:spPr>
              <a:xfrm>
                <a:off x="10080952" y="5497596"/>
                <a:ext cx="1276933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26" h="738">
                    <a:moveTo>
                      <a:pt x="1026" y="738"/>
                    </a:moveTo>
                    <a:lnTo>
                      <a:pt x="0" y="738"/>
                    </a:lnTo>
                    <a:lnTo>
                      <a:pt x="0" y="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6F62F5-1338-4BD6-930C-CE56469A0A2A}"/>
                  </a:ext>
                </a:extLst>
              </p:cNvPr>
              <p:cNvSpPr/>
              <p:nvPr/>
            </p:nvSpPr>
            <p:spPr>
              <a:xfrm>
                <a:off x="7799907" y="5497596"/>
                <a:ext cx="348822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738">
                    <a:moveTo>
                      <a:pt x="281" y="0"/>
                    </a:moveTo>
                    <a:lnTo>
                      <a:pt x="44" y="738"/>
                    </a:lnTo>
                    <a:lnTo>
                      <a:pt x="0" y="738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9E3D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CF732EE-0977-4AD1-8E1D-DF3EA6445E0A}"/>
                  </a:ext>
                </a:extLst>
              </p:cNvPr>
              <p:cNvSpPr/>
              <p:nvPr/>
            </p:nvSpPr>
            <p:spPr>
              <a:xfrm>
                <a:off x="8602197" y="5497596"/>
                <a:ext cx="833435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0" h="738">
                    <a:moveTo>
                      <a:pt x="670" y="0"/>
                    </a:moveTo>
                    <a:lnTo>
                      <a:pt x="308" y="738"/>
                    </a:lnTo>
                    <a:lnTo>
                      <a:pt x="0" y="73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139C3B8-6FF9-42E9-900F-767553E319F4}"/>
                  </a:ext>
                </a:extLst>
              </p:cNvPr>
              <p:cNvSpPr/>
              <p:nvPr/>
            </p:nvSpPr>
            <p:spPr>
              <a:xfrm>
                <a:off x="9127921" y="5497596"/>
                <a:ext cx="579293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6" h="738">
                    <a:moveTo>
                      <a:pt x="466" y="0"/>
                    </a:moveTo>
                    <a:lnTo>
                      <a:pt x="104" y="738"/>
                    </a:lnTo>
                    <a:lnTo>
                      <a:pt x="0" y="73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20E9F0C-DA29-45A1-BA24-EFD186D8E416}"/>
                  </a:ext>
                </a:extLst>
              </p:cNvPr>
              <p:cNvSpPr/>
              <p:nvPr/>
            </p:nvSpPr>
            <p:spPr>
              <a:xfrm>
                <a:off x="10181861" y="5497596"/>
                <a:ext cx="833435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0" h="738">
                    <a:moveTo>
                      <a:pt x="670" y="0"/>
                    </a:moveTo>
                    <a:lnTo>
                      <a:pt x="309" y="738"/>
                    </a:lnTo>
                    <a:lnTo>
                      <a:pt x="0" y="73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0C0ACE6-941D-4C6A-B2CA-6B31FFE3B2FA}"/>
                  </a:ext>
                </a:extLst>
              </p:cNvPr>
              <p:cNvSpPr/>
              <p:nvPr/>
            </p:nvSpPr>
            <p:spPr>
              <a:xfrm>
                <a:off x="10707585" y="5497596"/>
                <a:ext cx="579293" cy="9181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6" h="738">
                    <a:moveTo>
                      <a:pt x="466" y="0"/>
                    </a:moveTo>
                    <a:lnTo>
                      <a:pt x="105" y="738"/>
                    </a:lnTo>
                    <a:lnTo>
                      <a:pt x="0" y="73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598C331-4690-445F-997A-EB536D406FBB}"/>
                  </a:ext>
                </a:extLst>
              </p:cNvPr>
              <p:cNvSpPr/>
              <p:nvPr/>
            </p:nvSpPr>
            <p:spPr>
              <a:xfrm>
                <a:off x="7936944" y="5497596"/>
                <a:ext cx="211785" cy="487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92">
                    <a:moveTo>
                      <a:pt x="125" y="0"/>
                    </a:moveTo>
                    <a:lnTo>
                      <a:pt x="0" y="392"/>
                    </a:lnTo>
                    <a:lnTo>
                      <a:pt x="45" y="39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431722-09A4-4A12-9D0E-4B77FBC4B407}"/>
                  </a:ext>
                </a:extLst>
              </p:cNvPr>
              <p:cNvSpPr/>
              <p:nvPr/>
            </p:nvSpPr>
            <p:spPr>
              <a:xfrm>
                <a:off x="11912265" y="5506316"/>
                <a:ext cx="752458" cy="8994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5" h="723">
                    <a:moveTo>
                      <a:pt x="605" y="723"/>
                    </a:moveTo>
                    <a:lnTo>
                      <a:pt x="0" y="723"/>
                    </a:lnTo>
                    <a:lnTo>
                      <a:pt x="0" y="0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rgbClr val="AF623F">
                  <a:alpha val="6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AB7C03B-A381-49FD-B2A4-957CB614E161}"/>
                  </a:ext>
                </a:extLst>
              </p:cNvPr>
              <p:cNvSpPr/>
              <p:nvPr/>
            </p:nvSpPr>
            <p:spPr>
              <a:xfrm>
                <a:off x="12014420" y="5506316"/>
                <a:ext cx="336364" cy="8994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1" h="723">
                    <a:moveTo>
                      <a:pt x="43" y="723"/>
                    </a:moveTo>
                    <a:lnTo>
                      <a:pt x="0" y="723"/>
                    </a:lnTo>
                    <a:lnTo>
                      <a:pt x="228" y="0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D9606DB-27D1-4E4F-8130-73DC49BAF265}"/>
                  </a:ext>
                </a:extLst>
              </p:cNvPr>
              <p:cNvSpPr/>
              <p:nvPr/>
            </p:nvSpPr>
            <p:spPr>
              <a:xfrm>
                <a:off x="12132767" y="5506316"/>
                <a:ext cx="467172" cy="8994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6" h="723">
                    <a:moveTo>
                      <a:pt x="148" y="723"/>
                    </a:moveTo>
                    <a:lnTo>
                      <a:pt x="0" y="723"/>
                    </a:lnTo>
                    <a:lnTo>
                      <a:pt x="229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4D6BEA02-86E0-4003-8AA4-1CFBBBCE992E}"/>
                  </a:ext>
                </a:extLst>
              </p:cNvPr>
              <p:cNvSpPr/>
              <p:nvPr/>
            </p:nvSpPr>
            <p:spPr>
              <a:xfrm>
                <a:off x="9718426" y="7373758"/>
                <a:ext cx="1217139" cy="12158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8" h="977">
                    <a:moveTo>
                      <a:pt x="978" y="489"/>
                    </a:moveTo>
                    <a:cubicBezTo>
                      <a:pt x="978" y="758"/>
                      <a:pt x="759" y="977"/>
                      <a:pt x="489" y="977"/>
                    </a:cubicBezTo>
                    <a:cubicBezTo>
                      <a:pt x="219" y="977"/>
                      <a:pt x="0" y="758"/>
                      <a:pt x="0" y="489"/>
                    </a:cubicBezTo>
                    <a:cubicBezTo>
                      <a:pt x="0" y="219"/>
                      <a:pt x="219" y="0"/>
                      <a:pt x="489" y="0"/>
                    </a:cubicBezTo>
                    <a:cubicBezTo>
                      <a:pt x="759" y="0"/>
                      <a:pt x="978" y="219"/>
                      <a:pt x="978" y="489"/>
                    </a:cubicBez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D6A73DB-3D5E-48C8-B6E9-61272878D053}"/>
                  </a:ext>
                </a:extLst>
              </p:cNvPr>
              <p:cNvSpPr/>
              <p:nvPr/>
            </p:nvSpPr>
            <p:spPr>
              <a:xfrm>
                <a:off x="9999972" y="7655307"/>
                <a:ext cx="654041" cy="6540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6" h="526">
                    <a:moveTo>
                      <a:pt x="526" y="263"/>
                    </a:move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FBA3496-2C94-4ED5-8794-4BE04B35E6DA}"/>
                  </a:ext>
                </a:extLst>
              </p:cNvPr>
              <p:cNvSpPr/>
              <p:nvPr/>
            </p:nvSpPr>
            <p:spPr>
              <a:xfrm>
                <a:off x="14600681" y="6093084"/>
                <a:ext cx="1344209" cy="8932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80" h="718">
                    <a:moveTo>
                      <a:pt x="720" y="0"/>
                    </a:moveTo>
                    <a:lnTo>
                      <a:pt x="718" y="0"/>
                    </a:lnTo>
                    <a:lnTo>
                      <a:pt x="0" y="718"/>
                    </a:lnTo>
                    <a:lnTo>
                      <a:pt x="1080" y="718"/>
                    </a:ln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5C70592-E72F-480A-A037-03AC420FD7CC}"/>
                  </a:ext>
                </a:extLst>
              </p:cNvPr>
              <p:cNvSpPr/>
              <p:nvPr/>
            </p:nvSpPr>
            <p:spPr>
              <a:xfrm>
                <a:off x="14270549" y="5618437"/>
                <a:ext cx="1598347" cy="138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4" h="112">
                    <a:moveTo>
                      <a:pt x="1229" y="0"/>
                    </a:moveTo>
                    <a:cubicBezTo>
                      <a:pt x="1259" y="0"/>
                      <a:pt x="1284" y="26"/>
                      <a:pt x="1284" y="56"/>
                    </a:cubicBezTo>
                    <a:cubicBezTo>
                      <a:pt x="1284" y="87"/>
                      <a:pt x="1259" y="112"/>
                      <a:pt x="1229" y="112"/>
                    </a:cubicBezTo>
                    <a:lnTo>
                      <a:pt x="56" y="112"/>
                    </a:lnTo>
                    <a:cubicBezTo>
                      <a:pt x="25" y="112"/>
                      <a:pt x="0" y="87"/>
                      <a:pt x="0" y="56"/>
                    </a:cubicBezTo>
                    <a:cubicBezTo>
                      <a:pt x="0" y="26"/>
                      <a:pt x="25" y="0"/>
                      <a:pt x="56" y="0"/>
                    </a:cubicBezTo>
                    <a:close/>
                  </a:path>
                </a:pathLst>
              </a:custGeom>
              <a:solidFill>
                <a:srgbClr val="FF9E3D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E4F35CD-192F-4904-A68C-3723ED57F003}"/>
                  </a:ext>
                </a:extLst>
              </p:cNvPr>
              <p:cNvSpPr/>
              <p:nvPr/>
            </p:nvSpPr>
            <p:spPr>
              <a:xfrm>
                <a:off x="16838126" y="7449751"/>
                <a:ext cx="336364" cy="872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1" h="71">
                    <a:moveTo>
                      <a:pt x="271" y="47"/>
                    </a:moveTo>
                    <a:cubicBezTo>
                      <a:pt x="271" y="21"/>
                      <a:pt x="249" y="0"/>
                      <a:pt x="223" y="0"/>
                    </a:cubicBezTo>
                    <a:lnTo>
                      <a:pt x="34" y="0"/>
                    </a:lnTo>
                    <a:lnTo>
                      <a:pt x="8" y="45"/>
                    </a:lnTo>
                    <a:cubicBezTo>
                      <a:pt x="4" y="54"/>
                      <a:pt x="0" y="63"/>
                      <a:pt x="0" y="71"/>
                    </a:cubicBezTo>
                    <a:lnTo>
                      <a:pt x="271" y="71"/>
                    </a:lnTo>
                    <a:close/>
                  </a:path>
                </a:pathLst>
              </a:custGeom>
              <a:solidFill>
                <a:srgbClr val="FFE1C5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2058965-4441-468F-87D0-87794748BDA6}"/>
                  </a:ext>
                </a:extLst>
              </p:cNvPr>
              <p:cNvSpPr/>
              <p:nvPr/>
            </p:nvSpPr>
            <p:spPr>
              <a:xfrm>
                <a:off x="16838126" y="7538202"/>
                <a:ext cx="336364" cy="88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1" h="72">
                    <a:moveTo>
                      <a:pt x="65" y="72"/>
                    </a:moveTo>
                    <a:lnTo>
                      <a:pt x="223" y="72"/>
                    </a:lnTo>
                    <a:cubicBezTo>
                      <a:pt x="249" y="72"/>
                      <a:pt x="271" y="51"/>
                      <a:pt x="271" y="25"/>
                    </a:cubicBezTo>
                    <a:lnTo>
                      <a:pt x="271" y="0"/>
                    </a:lnTo>
                    <a:lnTo>
                      <a:pt x="0" y="0"/>
                    </a:lnTo>
                    <a:cubicBezTo>
                      <a:pt x="-4" y="37"/>
                      <a:pt x="25" y="72"/>
                      <a:pt x="65" y="72"/>
                    </a:cubicBez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39101E9-8A98-4C59-9260-395FE41D1F75}"/>
                  </a:ext>
                </a:extLst>
              </p:cNvPr>
              <p:cNvSpPr/>
              <p:nvPr/>
            </p:nvSpPr>
            <p:spPr>
              <a:xfrm>
                <a:off x="16531661" y="7885778"/>
                <a:ext cx="666499" cy="78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6" h="64">
                    <a:moveTo>
                      <a:pt x="0" y="14"/>
                    </a:moveTo>
                    <a:cubicBezTo>
                      <a:pt x="0" y="41"/>
                      <a:pt x="22" y="64"/>
                      <a:pt x="50" y="64"/>
                    </a:cubicBezTo>
                    <a:lnTo>
                      <a:pt x="486" y="64"/>
                    </a:lnTo>
                    <a:cubicBezTo>
                      <a:pt x="514" y="64"/>
                      <a:pt x="536" y="41"/>
                      <a:pt x="536" y="14"/>
                    </a:cubicBezTo>
                    <a:lnTo>
                      <a:pt x="5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E3D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D358BF4-9822-43CE-B066-47C3FA6A5150}"/>
                  </a:ext>
                </a:extLst>
              </p:cNvPr>
              <p:cNvSpPr/>
              <p:nvPr/>
            </p:nvSpPr>
            <p:spPr>
              <a:xfrm>
                <a:off x="16531661" y="7806044"/>
                <a:ext cx="666499" cy="78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6" h="64">
                    <a:moveTo>
                      <a:pt x="486" y="0"/>
                    </a:moveTo>
                    <a:lnTo>
                      <a:pt x="50" y="0"/>
                    </a:lnTo>
                    <a:cubicBezTo>
                      <a:pt x="22" y="0"/>
                      <a:pt x="0" y="23"/>
                      <a:pt x="0" y="50"/>
                    </a:cubicBezTo>
                    <a:lnTo>
                      <a:pt x="0" y="64"/>
                    </a:lnTo>
                    <a:lnTo>
                      <a:pt x="536" y="64"/>
                    </a:lnTo>
                    <a:lnTo>
                      <a:pt x="536" y="50"/>
                    </a:lnTo>
                    <a:cubicBezTo>
                      <a:pt x="536" y="23"/>
                      <a:pt x="514" y="0"/>
                      <a:pt x="486" y="0"/>
                    </a:cubicBezTo>
                    <a:close/>
                  </a:path>
                </a:pathLst>
              </a:custGeom>
              <a:solidFill>
                <a:srgbClr val="FFE1C5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E44871-BB1D-4FCB-9150-F447FD12E5D2}"/>
                  </a:ext>
                </a:extLst>
              </p:cNvPr>
              <p:cNvSpPr/>
              <p:nvPr/>
            </p:nvSpPr>
            <p:spPr>
              <a:xfrm>
                <a:off x="10327615" y="7373758"/>
                <a:ext cx="492088" cy="6004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6" h="483">
                    <a:moveTo>
                      <a:pt x="0" y="0"/>
                    </a:moveTo>
                    <a:lnTo>
                      <a:pt x="0" y="483"/>
                    </a:lnTo>
                    <a:lnTo>
                      <a:pt x="396" y="203"/>
                    </a:lnTo>
                    <a:cubicBezTo>
                      <a:pt x="307" y="80"/>
                      <a:pt x="163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991E4F8-A8C4-48B0-A230-3B16B6BA77A7}"/>
                  </a:ext>
                </a:extLst>
              </p:cNvPr>
              <p:cNvSpPr/>
              <p:nvPr/>
            </p:nvSpPr>
            <p:spPr>
              <a:xfrm>
                <a:off x="9834285" y="7979212"/>
                <a:ext cx="492088" cy="6104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6" h="491">
                    <a:moveTo>
                      <a:pt x="396" y="491"/>
                    </a:moveTo>
                    <a:lnTo>
                      <a:pt x="396" y="0"/>
                    </a:lnTo>
                    <a:lnTo>
                      <a:pt x="0" y="288"/>
                    </a:lnTo>
                    <a:cubicBezTo>
                      <a:pt x="89" y="411"/>
                      <a:pt x="233" y="491"/>
                      <a:pt x="396" y="49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19C4D2C-6D4B-4B4C-9299-6E4F1912902C}"/>
                  </a:ext>
                </a:extLst>
              </p:cNvPr>
              <p:cNvSpPr/>
              <p:nvPr/>
            </p:nvSpPr>
            <p:spPr>
              <a:xfrm>
                <a:off x="10270308" y="7925643"/>
                <a:ext cx="113367" cy="1133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" h="92">
                    <a:moveTo>
                      <a:pt x="92" y="46"/>
                    </a:moveTo>
                    <a:cubicBezTo>
                      <a:pt x="92" y="71"/>
                      <a:pt x="72" y="92"/>
                      <a:pt x="46" y="92"/>
                    </a:cubicBezTo>
                    <a:cubicBezTo>
                      <a:pt x="21" y="92"/>
                      <a:pt x="0" y="71"/>
                      <a:pt x="0" y="46"/>
                    </a:cubicBezTo>
                    <a:cubicBezTo>
                      <a:pt x="0" y="20"/>
                      <a:pt x="21" y="0"/>
                      <a:pt x="46" y="0"/>
                    </a:cubicBezTo>
                    <a:cubicBezTo>
                      <a:pt x="72" y="0"/>
                      <a:pt x="92" y="20"/>
                      <a:pt x="92" y="46"/>
                    </a:cubicBez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8C1033A-2D7A-4ED3-A8CD-4B52F3A0D5BC}"/>
                  </a:ext>
                </a:extLst>
              </p:cNvPr>
              <p:cNvSpPr/>
              <p:nvPr/>
            </p:nvSpPr>
            <p:spPr>
              <a:xfrm>
                <a:off x="14778832" y="7373758"/>
                <a:ext cx="1215893" cy="12158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7" h="977">
                    <a:moveTo>
                      <a:pt x="977" y="489"/>
                    </a:moveTo>
                    <a:cubicBezTo>
                      <a:pt x="977" y="758"/>
                      <a:pt x="759" y="977"/>
                      <a:pt x="488" y="977"/>
                    </a:cubicBezTo>
                    <a:cubicBezTo>
                      <a:pt x="219" y="977"/>
                      <a:pt x="0" y="758"/>
                      <a:pt x="0" y="489"/>
                    </a:cubicBezTo>
                    <a:cubicBezTo>
                      <a:pt x="0" y="219"/>
                      <a:pt x="219" y="0"/>
                      <a:pt x="488" y="0"/>
                    </a:cubicBezTo>
                    <a:cubicBezTo>
                      <a:pt x="759" y="0"/>
                      <a:pt x="977" y="219"/>
                      <a:pt x="977" y="489"/>
                    </a:cubicBez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45F169F-4812-4869-AF62-7576627D500C}"/>
                  </a:ext>
                </a:extLst>
              </p:cNvPr>
              <p:cNvSpPr/>
              <p:nvPr/>
            </p:nvSpPr>
            <p:spPr>
              <a:xfrm>
                <a:off x="15059135" y="7655307"/>
                <a:ext cx="655286" cy="6540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7" h="526">
                    <a:moveTo>
                      <a:pt x="527" y="263"/>
                    </a:moveTo>
                    <a:cubicBezTo>
                      <a:pt x="527" y="408"/>
                      <a:pt x="409" y="526"/>
                      <a:pt x="263" y="526"/>
                    </a:cubicBezTo>
                    <a:cubicBezTo>
                      <a:pt x="119" y="526"/>
                      <a:pt x="0" y="408"/>
                      <a:pt x="0" y="263"/>
                    </a:cubicBezTo>
                    <a:cubicBezTo>
                      <a:pt x="0" y="118"/>
                      <a:pt x="119" y="0"/>
                      <a:pt x="263" y="0"/>
                    </a:cubicBezTo>
                    <a:cubicBezTo>
                      <a:pt x="409" y="0"/>
                      <a:pt x="527" y="118"/>
                      <a:pt x="527" y="263"/>
                    </a:cubicBez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8EB802E-98CB-427D-853F-936D4B69C608}"/>
                  </a:ext>
                </a:extLst>
              </p:cNvPr>
              <p:cNvSpPr/>
              <p:nvPr/>
            </p:nvSpPr>
            <p:spPr>
              <a:xfrm>
                <a:off x="15386779" y="7373758"/>
                <a:ext cx="493334" cy="6004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7" h="483">
                    <a:moveTo>
                      <a:pt x="0" y="0"/>
                    </a:moveTo>
                    <a:lnTo>
                      <a:pt x="0" y="483"/>
                    </a:lnTo>
                    <a:lnTo>
                      <a:pt x="397" y="203"/>
                    </a:lnTo>
                    <a:cubicBezTo>
                      <a:pt x="308" y="80"/>
                      <a:pt x="164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4D3C8A4-BDF4-4ECF-A64B-705D3D489626}"/>
                  </a:ext>
                </a:extLst>
              </p:cNvPr>
              <p:cNvSpPr/>
              <p:nvPr/>
            </p:nvSpPr>
            <p:spPr>
              <a:xfrm>
                <a:off x="14894691" y="7979212"/>
                <a:ext cx="490842" cy="6104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5" h="491">
                    <a:moveTo>
                      <a:pt x="395" y="491"/>
                    </a:moveTo>
                    <a:lnTo>
                      <a:pt x="395" y="0"/>
                    </a:lnTo>
                    <a:lnTo>
                      <a:pt x="0" y="288"/>
                    </a:lnTo>
                    <a:cubicBezTo>
                      <a:pt x="89" y="411"/>
                      <a:pt x="233" y="491"/>
                      <a:pt x="395" y="49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9C79F89-8220-4783-AFDF-5B3000E135FD}"/>
                  </a:ext>
                </a:extLst>
              </p:cNvPr>
              <p:cNvSpPr/>
              <p:nvPr/>
            </p:nvSpPr>
            <p:spPr>
              <a:xfrm>
                <a:off x="15330718" y="7925643"/>
                <a:ext cx="113367" cy="1133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" h="92">
                    <a:moveTo>
                      <a:pt x="92" y="46"/>
                    </a:moveTo>
                    <a:cubicBezTo>
                      <a:pt x="92" y="71"/>
                      <a:pt x="71" y="92"/>
                      <a:pt x="45" y="92"/>
                    </a:cubicBezTo>
                    <a:cubicBezTo>
                      <a:pt x="20" y="92"/>
                      <a:pt x="0" y="71"/>
                      <a:pt x="0" y="46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1" y="0"/>
                      <a:pt x="92" y="20"/>
                      <a:pt x="92" y="46"/>
                    </a:cubicBez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4D350C7-7D58-4EBE-83F0-B7ED5258FBD2}"/>
                  </a:ext>
                </a:extLst>
              </p:cNvPr>
              <p:cNvSpPr/>
              <p:nvPr/>
            </p:nvSpPr>
            <p:spPr>
              <a:xfrm>
                <a:off x="11354151" y="8110021"/>
                <a:ext cx="611684" cy="6091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2" h="490">
                    <a:moveTo>
                      <a:pt x="367" y="152"/>
                    </a:moveTo>
                    <a:lnTo>
                      <a:pt x="283" y="0"/>
                    </a:lnTo>
                    <a:cubicBezTo>
                      <a:pt x="283" y="0"/>
                      <a:pt x="243" y="74"/>
                      <a:pt x="0" y="62"/>
                    </a:cubicBezTo>
                    <a:cubicBezTo>
                      <a:pt x="0" y="62"/>
                      <a:pt x="112" y="224"/>
                      <a:pt x="141" y="277"/>
                    </a:cubicBezTo>
                    <a:cubicBezTo>
                      <a:pt x="184" y="356"/>
                      <a:pt x="199" y="452"/>
                      <a:pt x="227" y="490"/>
                    </a:cubicBezTo>
                    <a:cubicBezTo>
                      <a:pt x="415" y="406"/>
                      <a:pt x="492" y="198"/>
                      <a:pt x="492" y="198"/>
                    </a:cubicBezTo>
                    <a:close/>
                  </a:path>
                </a:pathLst>
              </a:custGeom>
              <a:solidFill>
                <a:srgbClr val="EDD3B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3EA21D3-5AFC-490C-8A68-CA7046871393}"/>
                  </a:ext>
                </a:extLst>
              </p:cNvPr>
              <p:cNvSpPr/>
              <p:nvPr/>
            </p:nvSpPr>
            <p:spPr>
              <a:xfrm>
                <a:off x="11846238" y="7543185"/>
                <a:ext cx="2242425" cy="13342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1" h="1072">
                    <a:moveTo>
                      <a:pt x="750" y="4"/>
                    </a:moveTo>
                    <a:cubicBezTo>
                      <a:pt x="935" y="78"/>
                      <a:pt x="1093" y="214"/>
                      <a:pt x="1391" y="276"/>
                    </a:cubicBezTo>
                    <a:cubicBezTo>
                      <a:pt x="1502" y="299"/>
                      <a:pt x="1604" y="260"/>
                      <a:pt x="1684" y="235"/>
                    </a:cubicBezTo>
                    <a:cubicBezTo>
                      <a:pt x="1727" y="222"/>
                      <a:pt x="1812" y="197"/>
                      <a:pt x="1800" y="249"/>
                    </a:cubicBezTo>
                    <a:cubicBezTo>
                      <a:pt x="1792" y="279"/>
                      <a:pt x="1448" y="486"/>
                      <a:pt x="1407" y="458"/>
                    </a:cubicBezTo>
                    <a:cubicBezTo>
                      <a:pt x="1144" y="279"/>
                      <a:pt x="901" y="455"/>
                      <a:pt x="735" y="227"/>
                    </a:cubicBezTo>
                    <a:cubicBezTo>
                      <a:pt x="735" y="227"/>
                      <a:pt x="848" y="1023"/>
                      <a:pt x="222" y="1068"/>
                    </a:cubicBezTo>
                    <a:cubicBezTo>
                      <a:pt x="96" y="1077"/>
                      <a:pt x="4" y="1077"/>
                      <a:pt x="0" y="1005"/>
                    </a:cubicBezTo>
                    <a:cubicBezTo>
                      <a:pt x="-6" y="872"/>
                      <a:pt x="566" y="-70"/>
                      <a:pt x="750" y="4"/>
                    </a:cubicBezTo>
                    <a:close/>
                  </a:path>
                </a:pathLst>
              </a:custGeom>
              <a:solidFill>
                <a:srgbClr val="EDD3B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7A1B617-A7ED-456C-8724-BDE8E39C951F}"/>
                  </a:ext>
                </a:extLst>
              </p:cNvPr>
              <p:cNvSpPr/>
              <p:nvPr/>
            </p:nvSpPr>
            <p:spPr>
              <a:xfrm>
                <a:off x="10384925" y="7408640"/>
                <a:ext cx="5145120" cy="15559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31" h="1250">
                    <a:moveTo>
                      <a:pt x="1282" y="1250"/>
                    </a:moveTo>
                    <a:cubicBezTo>
                      <a:pt x="1099" y="1250"/>
                      <a:pt x="918" y="1185"/>
                      <a:pt x="743" y="1056"/>
                    </a:cubicBezTo>
                    <a:cubicBezTo>
                      <a:pt x="605" y="954"/>
                      <a:pt x="470" y="812"/>
                      <a:pt x="342" y="635"/>
                    </a:cubicBezTo>
                    <a:cubicBezTo>
                      <a:pt x="126" y="333"/>
                      <a:pt x="2" y="28"/>
                      <a:pt x="0" y="25"/>
                    </a:cubicBezTo>
                    <a:lnTo>
                      <a:pt x="63" y="0"/>
                    </a:lnTo>
                    <a:cubicBezTo>
                      <a:pt x="64" y="3"/>
                      <a:pt x="185" y="302"/>
                      <a:pt x="397" y="596"/>
                    </a:cubicBezTo>
                    <a:cubicBezTo>
                      <a:pt x="590" y="864"/>
                      <a:pt x="900" y="1183"/>
                      <a:pt x="1282" y="1183"/>
                    </a:cubicBezTo>
                    <a:cubicBezTo>
                      <a:pt x="1665" y="1183"/>
                      <a:pt x="2035" y="929"/>
                      <a:pt x="2361" y="704"/>
                    </a:cubicBezTo>
                    <a:cubicBezTo>
                      <a:pt x="2637" y="512"/>
                      <a:pt x="2898" y="332"/>
                      <a:pt x="3132" y="332"/>
                    </a:cubicBezTo>
                    <a:cubicBezTo>
                      <a:pt x="3639" y="332"/>
                      <a:pt x="3884" y="573"/>
                      <a:pt x="4000" y="774"/>
                    </a:cubicBezTo>
                    <a:cubicBezTo>
                      <a:pt x="4125" y="992"/>
                      <a:pt x="4131" y="1207"/>
                      <a:pt x="4131" y="1216"/>
                    </a:cubicBezTo>
                    <a:lnTo>
                      <a:pt x="4063" y="1217"/>
                    </a:lnTo>
                    <a:cubicBezTo>
                      <a:pt x="4063" y="1215"/>
                      <a:pt x="4059" y="1009"/>
                      <a:pt x="3941" y="806"/>
                    </a:cubicBezTo>
                    <a:cubicBezTo>
                      <a:pt x="3785" y="536"/>
                      <a:pt x="3512" y="399"/>
                      <a:pt x="3132" y="399"/>
                    </a:cubicBezTo>
                    <a:cubicBezTo>
                      <a:pt x="2919" y="399"/>
                      <a:pt x="2667" y="573"/>
                      <a:pt x="2399" y="758"/>
                    </a:cubicBezTo>
                    <a:cubicBezTo>
                      <a:pt x="2065" y="989"/>
                      <a:pt x="1686" y="1250"/>
                      <a:pt x="1282" y="125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B92632E-D5F1-4231-A000-1ED524214806}"/>
                  </a:ext>
                </a:extLst>
              </p:cNvPr>
              <p:cNvSpPr/>
              <p:nvPr/>
            </p:nvSpPr>
            <p:spPr>
              <a:xfrm>
                <a:off x="12044319" y="7306485"/>
                <a:ext cx="2457947" cy="15098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74" h="1213">
                    <a:moveTo>
                      <a:pt x="1961" y="94"/>
                    </a:moveTo>
                    <a:cubicBezTo>
                      <a:pt x="1961" y="94"/>
                      <a:pt x="1988" y="-7"/>
                      <a:pt x="1964" y="0"/>
                    </a:cubicBezTo>
                    <a:cubicBezTo>
                      <a:pt x="1913" y="15"/>
                      <a:pt x="1837" y="102"/>
                      <a:pt x="1726" y="189"/>
                    </a:cubicBezTo>
                    <a:cubicBezTo>
                      <a:pt x="1651" y="247"/>
                      <a:pt x="789" y="485"/>
                      <a:pt x="789" y="485"/>
                    </a:cubicBezTo>
                    <a:lnTo>
                      <a:pt x="16" y="811"/>
                    </a:lnTo>
                    <a:cubicBezTo>
                      <a:pt x="-46" y="1001"/>
                      <a:pt x="86" y="1124"/>
                      <a:pt x="148" y="1213"/>
                    </a:cubicBezTo>
                    <a:cubicBezTo>
                      <a:pt x="482" y="1072"/>
                      <a:pt x="799" y="765"/>
                      <a:pt x="799" y="765"/>
                    </a:cubicBezTo>
                    <a:cubicBezTo>
                      <a:pt x="799" y="765"/>
                      <a:pt x="955" y="761"/>
                      <a:pt x="1056" y="743"/>
                    </a:cubicBezTo>
                    <a:cubicBezTo>
                      <a:pt x="1114" y="732"/>
                      <a:pt x="1209" y="656"/>
                      <a:pt x="1290" y="594"/>
                    </a:cubicBezTo>
                    <a:cubicBezTo>
                      <a:pt x="1394" y="516"/>
                      <a:pt x="1577" y="396"/>
                      <a:pt x="1606" y="381"/>
                    </a:cubicBezTo>
                    <a:cubicBezTo>
                      <a:pt x="1652" y="356"/>
                      <a:pt x="1655" y="378"/>
                      <a:pt x="1660" y="390"/>
                    </a:cubicBezTo>
                    <a:cubicBezTo>
                      <a:pt x="1665" y="408"/>
                      <a:pt x="1678" y="439"/>
                      <a:pt x="1749" y="417"/>
                    </a:cubicBezTo>
                    <a:cubicBezTo>
                      <a:pt x="1835" y="390"/>
                      <a:pt x="1752" y="346"/>
                      <a:pt x="1861" y="229"/>
                    </a:cubicBezTo>
                    <a:cubicBezTo>
                      <a:pt x="1970" y="111"/>
                      <a:pt x="1961" y="94"/>
                      <a:pt x="196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C69994E-D3F8-4CB8-A0CC-BFE9177AFB14}"/>
                  </a:ext>
                </a:extLst>
              </p:cNvPr>
              <p:cNvSpPr/>
              <p:nvPr/>
            </p:nvSpPr>
            <p:spPr>
              <a:xfrm>
                <a:off x="11942164" y="7432310"/>
                <a:ext cx="528216" cy="2342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5" h="189">
                    <a:moveTo>
                      <a:pt x="228" y="189"/>
                    </a:moveTo>
                    <a:lnTo>
                      <a:pt x="197" y="189"/>
                    </a:lnTo>
                    <a:lnTo>
                      <a:pt x="0" y="0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ED401FF-E2CA-4ED9-9168-4CCF5F721C9D}"/>
                  </a:ext>
                </a:extLst>
              </p:cNvPr>
              <p:cNvSpPr/>
              <p:nvPr/>
            </p:nvSpPr>
            <p:spPr>
              <a:xfrm>
                <a:off x="12187582" y="7667765"/>
                <a:ext cx="39865" cy="42730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" h="344">
                    <a:moveTo>
                      <a:pt x="33" y="344"/>
                    </a:moveTo>
                    <a:lnTo>
                      <a:pt x="0" y="344"/>
                    </a:lnTo>
                    <a:lnTo>
                      <a:pt x="0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4F6CCAC-5CD3-4538-B54D-0F1C2C20B1C2}"/>
                  </a:ext>
                </a:extLst>
              </p:cNvPr>
              <p:cNvSpPr/>
              <p:nvPr/>
            </p:nvSpPr>
            <p:spPr>
              <a:xfrm>
                <a:off x="12060515" y="8096317"/>
                <a:ext cx="294007" cy="672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7" h="55">
                    <a:moveTo>
                      <a:pt x="237" y="55"/>
                    </a:moveTo>
                    <a:lnTo>
                      <a:pt x="0" y="55"/>
                    </a:lnTo>
                    <a:lnTo>
                      <a:pt x="102" y="0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3F9DB39-1494-4F1D-9AA0-F6DAD70D496B}"/>
                  </a:ext>
                </a:extLst>
              </p:cNvPr>
              <p:cNvSpPr/>
              <p:nvPr/>
            </p:nvSpPr>
            <p:spPr>
              <a:xfrm>
                <a:off x="12096639" y="7540694"/>
                <a:ext cx="220505" cy="909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8" h="74">
                    <a:moveTo>
                      <a:pt x="78" y="74"/>
                    </a:moveTo>
                    <a:lnTo>
                      <a:pt x="100" y="74"/>
                    </a:lnTo>
                    <a:lnTo>
                      <a:pt x="17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2F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68DF255-4857-448F-AA9C-63A35F026024}"/>
                  </a:ext>
                </a:extLst>
              </p:cNvPr>
              <p:cNvSpPr/>
              <p:nvPr/>
            </p:nvSpPr>
            <p:spPr>
              <a:xfrm>
                <a:off x="12202535" y="7505812"/>
                <a:ext cx="68519" cy="68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56">
                    <a:moveTo>
                      <a:pt x="56" y="28"/>
                    </a:moveTo>
                    <a:cubicBezTo>
                      <a:pt x="56" y="43"/>
                      <a:pt x="43" y="56"/>
                      <a:pt x="28" y="56"/>
                    </a:cubicBezTo>
                    <a:cubicBezTo>
                      <a:pt x="13" y="56"/>
                      <a:pt x="0" y="43"/>
                      <a:pt x="0" y="28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43" y="0"/>
                      <a:pt x="56" y="12"/>
                      <a:pt x="56" y="28"/>
                    </a:cubicBezTo>
                    <a:close/>
                  </a:path>
                </a:pathLst>
              </a:custGeom>
              <a:solidFill>
                <a:srgbClr val="EF5B3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4E2D82F-5D53-4174-BA63-92BAD4D2D5BC}"/>
                  </a:ext>
                </a:extLst>
              </p:cNvPr>
              <p:cNvSpPr/>
              <p:nvPr/>
            </p:nvSpPr>
            <p:spPr>
              <a:xfrm>
                <a:off x="11989505" y="7306485"/>
                <a:ext cx="199327" cy="2616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" h="211">
                    <a:moveTo>
                      <a:pt x="154" y="211"/>
                    </a:moveTo>
                    <a:lnTo>
                      <a:pt x="24" y="12"/>
                    </a:lnTo>
                    <a:lnTo>
                      <a:pt x="5" y="30"/>
                    </a:lnTo>
                    <a:lnTo>
                      <a:pt x="0" y="24"/>
                    </a:lnTo>
                    <a:lnTo>
                      <a:pt x="26" y="0"/>
                    </a:lnTo>
                    <a:lnTo>
                      <a:pt x="161" y="20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6B72A1C-F0BB-474B-89CB-31EBD9FB8852}"/>
                  </a:ext>
                </a:extLst>
              </p:cNvPr>
              <p:cNvSpPr/>
              <p:nvPr/>
            </p:nvSpPr>
            <p:spPr>
              <a:xfrm>
                <a:off x="11255733" y="7853387"/>
                <a:ext cx="474647" cy="3351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2" h="270">
                    <a:moveTo>
                      <a:pt x="262" y="181"/>
                    </a:moveTo>
                    <a:cubicBezTo>
                      <a:pt x="247" y="181"/>
                      <a:pt x="236" y="169"/>
                      <a:pt x="236" y="154"/>
                    </a:cubicBezTo>
                    <a:cubicBezTo>
                      <a:pt x="236" y="139"/>
                      <a:pt x="247" y="127"/>
                      <a:pt x="262" y="127"/>
                    </a:cubicBezTo>
                    <a:cubicBezTo>
                      <a:pt x="277" y="127"/>
                      <a:pt x="289" y="139"/>
                      <a:pt x="289" y="154"/>
                    </a:cubicBezTo>
                    <a:cubicBezTo>
                      <a:pt x="289" y="169"/>
                      <a:pt x="277" y="181"/>
                      <a:pt x="262" y="181"/>
                    </a:cubicBezTo>
                    <a:close/>
                    <a:moveTo>
                      <a:pt x="364" y="59"/>
                    </a:moveTo>
                    <a:cubicBezTo>
                      <a:pt x="353" y="72"/>
                      <a:pt x="337" y="80"/>
                      <a:pt x="318" y="80"/>
                    </a:cubicBezTo>
                    <a:cubicBezTo>
                      <a:pt x="286" y="80"/>
                      <a:pt x="259" y="54"/>
                      <a:pt x="259" y="21"/>
                    </a:cubicBezTo>
                    <a:cubicBezTo>
                      <a:pt x="259" y="16"/>
                      <a:pt x="260" y="10"/>
                      <a:pt x="262" y="5"/>
                    </a:cubicBezTo>
                    <a:cubicBezTo>
                      <a:pt x="257" y="4"/>
                      <a:pt x="253" y="4"/>
                      <a:pt x="249" y="3"/>
                    </a:cubicBezTo>
                    <a:cubicBezTo>
                      <a:pt x="239" y="2"/>
                      <a:pt x="231" y="1"/>
                      <a:pt x="222" y="0"/>
                    </a:cubicBezTo>
                    <a:cubicBezTo>
                      <a:pt x="178" y="21"/>
                      <a:pt x="136" y="52"/>
                      <a:pt x="101" y="84"/>
                    </a:cubicBezTo>
                    <a:cubicBezTo>
                      <a:pt x="110" y="90"/>
                      <a:pt x="118" y="100"/>
                      <a:pt x="118" y="112"/>
                    </a:cubicBezTo>
                    <a:cubicBezTo>
                      <a:pt x="118" y="130"/>
                      <a:pt x="103" y="144"/>
                      <a:pt x="85" y="144"/>
                    </a:cubicBezTo>
                    <a:cubicBezTo>
                      <a:pt x="73" y="144"/>
                      <a:pt x="62" y="137"/>
                      <a:pt x="57" y="126"/>
                    </a:cubicBezTo>
                    <a:cubicBezTo>
                      <a:pt x="22" y="162"/>
                      <a:pt x="0" y="190"/>
                      <a:pt x="0" y="190"/>
                    </a:cubicBezTo>
                    <a:lnTo>
                      <a:pt x="79" y="269"/>
                    </a:lnTo>
                    <a:cubicBezTo>
                      <a:pt x="103" y="270"/>
                      <a:pt x="126" y="270"/>
                      <a:pt x="147" y="270"/>
                    </a:cubicBezTo>
                    <a:cubicBezTo>
                      <a:pt x="147" y="252"/>
                      <a:pt x="160" y="238"/>
                      <a:pt x="178" y="238"/>
                    </a:cubicBezTo>
                    <a:cubicBezTo>
                      <a:pt x="195" y="238"/>
                      <a:pt x="208" y="250"/>
                      <a:pt x="210" y="266"/>
                    </a:cubicBezTo>
                    <a:cubicBezTo>
                      <a:pt x="338" y="252"/>
                      <a:pt x="363" y="207"/>
                      <a:pt x="363" y="207"/>
                    </a:cubicBezTo>
                    <a:cubicBezTo>
                      <a:pt x="363" y="207"/>
                      <a:pt x="405" y="120"/>
                      <a:pt x="364" y="59"/>
                    </a:cubicBez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0A7415B-635F-43B4-B722-A010DD9D96EE}"/>
                  </a:ext>
                </a:extLst>
              </p:cNvPr>
              <p:cNvSpPr/>
              <p:nvPr/>
            </p:nvSpPr>
            <p:spPr>
              <a:xfrm>
                <a:off x="11326743" y="7958034"/>
                <a:ext cx="74748" cy="735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" h="60">
                    <a:moveTo>
                      <a:pt x="28" y="60"/>
                    </a:moveTo>
                    <a:cubicBezTo>
                      <a:pt x="46" y="60"/>
                      <a:pt x="61" y="46"/>
                      <a:pt x="61" y="28"/>
                    </a:cubicBezTo>
                    <a:cubicBezTo>
                      <a:pt x="61" y="16"/>
                      <a:pt x="53" y="6"/>
                      <a:pt x="44" y="0"/>
                    </a:cubicBezTo>
                    <a:cubicBezTo>
                      <a:pt x="28" y="14"/>
                      <a:pt x="13" y="29"/>
                      <a:pt x="0" y="42"/>
                    </a:cubicBezTo>
                    <a:cubicBezTo>
                      <a:pt x="5" y="53"/>
                      <a:pt x="16" y="60"/>
                      <a:pt x="28" y="60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312D210-43A7-40AE-A748-820FF4D3AF9E}"/>
                  </a:ext>
                </a:extLst>
              </p:cNvPr>
              <p:cNvSpPr/>
              <p:nvPr/>
            </p:nvSpPr>
            <p:spPr>
              <a:xfrm>
                <a:off x="11438865" y="8149886"/>
                <a:ext cx="77239" cy="386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" h="32">
                    <a:moveTo>
                      <a:pt x="31" y="0"/>
                    </a:moveTo>
                    <a:cubicBezTo>
                      <a:pt x="13" y="0"/>
                      <a:pt x="0" y="14"/>
                      <a:pt x="0" y="32"/>
                    </a:cubicBezTo>
                    <a:cubicBezTo>
                      <a:pt x="23" y="31"/>
                      <a:pt x="44" y="30"/>
                      <a:pt x="63" y="28"/>
                    </a:cubicBezTo>
                    <a:cubicBezTo>
                      <a:pt x="61" y="12"/>
                      <a:pt x="48" y="0"/>
                      <a:pt x="31" y="0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5D17680-0AF1-4BD9-959E-ADE0726242AF}"/>
                  </a:ext>
                </a:extLst>
              </p:cNvPr>
              <p:cNvSpPr/>
              <p:nvPr/>
            </p:nvSpPr>
            <p:spPr>
              <a:xfrm>
                <a:off x="11548491" y="8010357"/>
                <a:ext cx="64781" cy="660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54">
                    <a:moveTo>
                      <a:pt x="27" y="0"/>
                    </a:moveTo>
                    <a:cubicBezTo>
                      <a:pt x="12" y="0"/>
                      <a:pt x="0" y="13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42" y="54"/>
                      <a:pt x="53" y="42"/>
                      <a:pt x="53" y="27"/>
                    </a:cubicBezTo>
                    <a:cubicBezTo>
                      <a:pt x="53" y="13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1FE25F5-6C28-42FB-B4F5-93CE7F01230E}"/>
                  </a:ext>
                </a:extLst>
              </p:cNvPr>
              <p:cNvSpPr/>
              <p:nvPr/>
            </p:nvSpPr>
            <p:spPr>
              <a:xfrm>
                <a:off x="11577144" y="7858371"/>
                <a:ext cx="129562" cy="934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5" h="76">
                    <a:moveTo>
                      <a:pt x="60" y="76"/>
                    </a:moveTo>
                    <a:cubicBezTo>
                      <a:pt x="78" y="76"/>
                      <a:pt x="94" y="67"/>
                      <a:pt x="105" y="55"/>
                    </a:cubicBezTo>
                    <a:cubicBezTo>
                      <a:pt x="88" y="30"/>
                      <a:pt x="57" y="9"/>
                      <a:pt x="3" y="0"/>
                    </a:cubicBezTo>
                    <a:cubicBezTo>
                      <a:pt x="2" y="5"/>
                      <a:pt x="0" y="11"/>
                      <a:pt x="0" y="17"/>
                    </a:cubicBezTo>
                    <a:cubicBezTo>
                      <a:pt x="0" y="49"/>
                      <a:pt x="27" y="76"/>
                      <a:pt x="60" y="76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495C5D7-408E-4DFD-BC08-057FB5E40F13}"/>
                  </a:ext>
                </a:extLst>
              </p:cNvPr>
              <p:cNvSpPr/>
              <p:nvPr/>
            </p:nvSpPr>
            <p:spPr>
              <a:xfrm>
                <a:off x="11636945" y="8316818"/>
                <a:ext cx="591751" cy="5643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6" h="454">
                    <a:moveTo>
                      <a:pt x="284" y="261"/>
                    </a:moveTo>
                    <a:cubicBezTo>
                      <a:pt x="297" y="261"/>
                      <a:pt x="308" y="272"/>
                      <a:pt x="308" y="286"/>
                    </a:cubicBezTo>
                    <a:cubicBezTo>
                      <a:pt x="308" y="300"/>
                      <a:pt x="297" y="311"/>
                      <a:pt x="284" y="311"/>
                    </a:cubicBezTo>
                    <a:cubicBezTo>
                      <a:pt x="271" y="311"/>
                      <a:pt x="260" y="300"/>
                      <a:pt x="260" y="286"/>
                    </a:cubicBezTo>
                    <a:cubicBezTo>
                      <a:pt x="260" y="272"/>
                      <a:pt x="271" y="261"/>
                      <a:pt x="284" y="261"/>
                    </a:cubicBezTo>
                    <a:close/>
                    <a:moveTo>
                      <a:pt x="302" y="392"/>
                    </a:moveTo>
                    <a:cubicBezTo>
                      <a:pt x="333" y="392"/>
                      <a:pt x="358" y="413"/>
                      <a:pt x="365" y="443"/>
                    </a:cubicBezTo>
                    <a:cubicBezTo>
                      <a:pt x="399" y="434"/>
                      <a:pt x="437" y="420"/>
                      <a:pt x="476" y="402"/>
                    </a:cubicBezTo>
                    <a:cubicBezTo>
                      <a:pt x="462" y="384"/>
                      <a:pt x="446" y="363"/>
                      <a:pt x="429" y="341"/>
                    </a:cubicBezTo>
                    <a:cubicBezTo>
                      <a:pt x="420" y="346"/>
                      <a:pt x="410" y="349"/>
                      <a:pt x="399" y="349"/>
                    </a:cubicBezTo>
                    <a:cubicBezTo>
                      <a:pt x="365" y="349"/>
                      <a:pt x="338" y="322"/>
                      <a:pt x="338" y="288"/>
                    </a:cubicBezTo>
                    <a:cubicBezTo>
                      <a:pt x="338" y="268"/>
                      <a:pt x="348" y="250"/>
                      <a:pt x="363" y="239"/>
                    </a:cubicBezTo>
                    <a:cubicBezTo>
                      <a:pt x="330" y="173"/>
                      <a:pt x="313" y="95"/>
                      <a:pt x="344" y="0"/>
                    </a:cubicBezTo>
                    <a:lnTo>
                      <a:pt x="265" y="32"/>
                    </a:lnTo>
                    <a:cubicBezTo>
                      <a:pt x="265" y="32"/>
                      <a:pt x="260" y="46"/>
                      <a:pt x="248" y="69"/>
                    </a:cubicBezTo>
                    <a:cubicBezTo>
                      <a:pt x="265" y="71"/>
                      <a:pt x="278" y="85"/>
                      <a:pt x="278" y="102"/>
                    </a:cubicBezTo>
                    <a:cubicBezTo>
                      <a:pt x="278" y="119"/>
                      <a:pt x="264" y="134"/>
                      <a:pt x="245" y="134"/>
                    </a:cubicBezTo>
                    <a:cubicBezTo>
                      <a:pt x="235" y="134"/>
                      <a:pt x="225" y="129"/>
                      <a:pt x="219" y="121"/>
                    </a:cubicBezTo>
                    <a:cubicBezTo>
                      <a:pt x="203" y="147"/>
                      <a:pt x="183" y="176"/>
                      <a:pt x="158" y="205"/>
                    </a:cubicBezTo>
                    <a:cubicBezTo>
                      <a:pt x="180" y="214"/>
                      <a:pt x="195" y="236"/>
                      <a:pt x="195" y="261"/>
                    </a:cubicBezTo>
                    <a:cubicBezTo>
                      <a:pt x="195" y="296"/>
                      <a:pt x="167" y="324"/>
                      <a:pt x="133" y="324"/>
                    </a:cubicBezTo>
                    <a:cubicBezTo>
                      <a:pt x="105" y="324"/>
                      <a:pt x="82" y="306"/>
                      <a:pt x="73" y="281"/>
                    </a:cubicBezTo>
                    <a:cubicBezTo>
                      <a:pt x="52" y="297"/>
                      <a:pt x="26" y="312"/>
                      <a:pt x="0" y="324"/>
                    </a:cubicBezTo>
                    <a:cubicBezTo>
                      <a:pt x="42" y="414"/>
                      <a:pt x="125" y="448"/>
                      <a:pt x="234" y="454"/>
                    </a:cubicBezTo>
                    <a:cubicBezTo>
                      <a:pt x="237" y="421"/>
                      <a:pt x="268" y="392"/>
                      <a:pt x="302" y="392"/>
                    </a:cubicBezTo>
                    <a:close/>
                  </a:path>
                </a:pathLst>
              </a:custGeom>
              <a:solidFill>
                <a:srgbClr val="30374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BC3FE04-06F1-4541-AAC7-4D06963F1972}"/>
                  </a:ext>
                </a:extLst>
              </p:cNvPr>
              <p:cNvSpPr/>
              <p:nvPr/>
            </p:nvSpPr>
            <p:spPr>
              <a:xfrm>
                <a:off x="11727888" y="8572209"/>
                <a:ext cx="150741" cy="1470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2" h="119">
                    <a:moveTo>
                      <a:pt x="60" y="119"/>
                    </a:moveTo>
                    <a:cubicBezTo>
                      <a:pt x="94" y="119"/>
                      <a:pt x="122" y="91"/>
                      <a:pt x="122" y="56"/>
                    </a:cubicBezTo>
                    <a:cubicBezTo>
                      <a:pt x="122" y="31"/>
                      <a:pt x="107" y="9"/>
                      <a:pt x="85" y="0"/>
                    </a:cubicBezTo>
                    <a:cubicBezTo>
                      <a:pt x="61" y="26"/>
                      <a:pt x="33" y="53"/>
                      <a:pt x="0" y="76"/>
                    </a:cubicBezTo>
                    <a:cubicBezTo>
                      <a:pt x="9" y="101"/>
                      <a:pt x="32" y="119"/>
                      <a:pt x="60" y="119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3085DAD5-4778-4C49-B622-D38486E07BA9}"/>
                  </a:ext>
                </a:extLst>
              </p:cNvPr>
              <p:cNvSpPr/>
              <p:nvPr/>
            </p:nvSpPr>
            <p:spPr>
              <a:xfrm>
                <a:off x="11928461" y="8805172"/>
                <a:ext cx="161953" cy="797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65">
                    <a:moveTo>
                      <a:pt x="131" y="51"/>
                    </a:moveTo>
                    <a:cubicBezTo>
                      <a:pt x="124" y="21"/>
                      <a:pt x="99" y="0"/>
                      <a:pt x="68" y="0"/>
                    </a:cubicBezTo>
                    <a:cubicBezTo>
                      <a:pt x="34" y="0"/>
                      <a:pt x="3" y="29"/>
                      <a:pt x="0" y="62"/>
                    </a:cubicBezTo>
                    <a:cubicBezTo>
                      <a:pt x="5" y="62"/>
                      <a:pt x="88" y="73"/>
                      <a:pt x="131" y="51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4D3F884-E622-4340-9769-924F1B052835}"/>
                  </a:ext>
                </a:extLst>
              </p:cNvPr>
              <p:cNvSpPr/>
              <p:nvPr/>
            </p:nvSpPr>
            <p:spPr>
              <a:xfrm>
                <a:off x="12058023" y="8614566"/>
                <a:ext cx="112121" cy="1357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" h="110">
                    <a:moveTo>
                      <a:pt x="0" y="49"/>
                    </a:moveTo>
                    <a:cubicBezTo>
                      <a:pt x="0" y="83"/>
                      <a:pt x="27" y="110"/>
                      <a:pt x="61" y="110"/>
                    </a:cubicBezTo>
                    <a:cubicBezTo>
                      <a:pt x="72" y="110"/>
                      <a:pt x="82" y="107"/>
                      <a:pt x="91" y="102"/>
                    </a:cubicBezTo>
                    <a:cubicBezTo>
                      <a:pt x="68" y="71"/>
                      <a:pt x="44" y="38"/>
                      <a:pt x="25" y="0"/>
                    </a:cubicBezTo>
                    <a:cubicBezTo>
                      <a:pt x="10" y="11"/>
                      <a:pt x="0" y="29"/>
                      <a:pt x="0" y="49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8104F23-622F-4139-BEEC-E4C66D929343}"/>
                  </a:ext>
                </a:extLst>
              </p:cNvPr>
              <p:cNvSpPr/>
              <p:nvPr/>
            </p:nvSpPr>
            <p:spPr>
              <a:xfrm>
                <a:off x="11909774" y="8402782"/>
                <a:ext cx="72256" cy="797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5">
                    <a:moveTo>
                      <a:pt x="26" y="65"/>
                    </a:moveTo>
                    <a:cubicBezTo>
                      <a:pt x="45" y="65"/>
                      <a:pt x="59" y="50"/>
                      <a:pt x="59" y="33"/>
                    </a:cubicBezTo>
                    <a:cubicBezTo>
                      <a:pt x="59" y="16"/>
                      <a:pt x="46" y="2"/>
                      <a:pt x="29" y="0"/>
                    </a:cubicBezTo>
                    <a:cubicBezTo>
                      <a:pt x="22" y="14"/>
                      <a:pt x="12" y="32"/>
                      <a:pt x="0" y="52"/>
                    </a:cubicBezTo>
                    <a:cubicBezTo>
                      <a:pt x="6" y="60"/>
                      <a:pt x="16" y="65"/>
                      <a:pt x="26" y="65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4196A866-121B-48CB-BC7B-85652943CD01}"/>
                  </a:ext>
                </a:extLst>
              </p:cNvPr>
              <p:cNvSpPr/>
              <p:nvPr/>
            </p:nvSpPr>
            <p:spPr>
              <a:xfrm>
                <a:off x="11960851" y="8641974"/>
                <a:ext cx="58552" cy="61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" h="50">
                    <a:moveTo>
                      <a:pt x="24" y="50"/>
                    </a:moveTo>
                    <a:cubicBezTo>
                      <a:pt x="37" y="50"/>
                      <a:pt x="48" y="39"/>
                      <a:pt x="48" y="25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4" y="50"/>
                    </a:cubicBezTo>
                    <a:close/>
                  </a:path>
                </a:pathLst>
              </a:custGeom>
              <a:solidFill>
                <a:srgbClr val="454E5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1AD762B3-9736-497F-BAF9-9B5C5ACB4C09}"/>
                  </a:ext>
                </a:extLst>
              </p:cNvPr>
              <p:cNvSpPr/>
              <p:nvPr/>
            </p:nvSpPr>
            <p:spPr>
              <a:xfrm>
                <a:off x="11225834" y="7702643"/>
                <a:ext cx="1092559" cy="8247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78" h="663">
                    <a:moveTo>
                      <a:pt x="23" y="310"/>
                    </a:moveTo>
                    <a:lnTo>
                      <a:pt x="270" y="504"/>
                    </a:lnTo>
                    <a:lnTo>
                      <a:pt x="708" y="186"/>
                    </a:lnTo>
                    <a:cubicBezTo>
                      <a:pt x="708" y="186"/>
                      <a:pt x="710" y="149"/>
                      <a:pt x="708" y="128"/>
                    </a:cubicBezTo>
                    <a:cubicBezTo>
                      <a:pt x="703" y="61"/>
                      <a:pt x="749" y="36"/>
                      <a:pt x="767" y="33"/>
                    </a:cubicBezTo>
                    <a:cubicBezTo>
                      <a:pt x="775" y="31"/>
                      <a:pt x="771" y="75"/>
                      <a:pt x="771" y="75"/>
                    </a:cubicBezTo>
                    <a:cubicBezTo>
                      <a:pt x="771" y="75"/>
                      <a:pt x="797" y="76"/>
                      <a:pt x="803" y="52"/>
                    </a:cubicBezTo>
                    <a:cubicBezTo>
                      <a:pt x="804" y="47"/>
                      <a:pt x="799" y="0"/>
                      <a:pt x="807" y="0"/>
                    </a:cubicBezTo>
                    <a:cubicBezTo>
                      <a:pt x="835" y="-2"/>
                      <a:pt x="833" y="20"/>
                      <a:pt x="837" y="19"/>
                    </a:cubicBezTo>
                    <a:cubicBezTo>
                      <a:pt x="856" y="16"/>
                      <a:pt x="845" y="39"/>
                      <a:pt x="872" y="56"/>
                    </a:cubicBezTo>
                    <a:cubicBezTo>
                      <a:pt x="886" y="67"/>
                      <a:pt x="869" y="109"/>
                      <a:pt x="872" y="129"/>
                    </a:cubicBezTo>
                    <a:cubicBezTo>
                      <a:pt x="875" y="156"/>
                      <a:pt x="763" y="244"/>
                      <a:pt x="763" y="244"/>
                    </a:cubicBezTo>
                    <a:cubicBezTo>
                      <a:pt x="763" y="244"/>
                      <a:pt x="576" y="497"/>
                      <a:pt x="374" y="630"/>
                    </a:cubicBezTo>
                    <a:cubicBezTo>
                      <a:pt x="302" y="677"/>
                      <a:pt x="209" y="673"/>
                      <a:pt x="141" y="620"/>
                    </a:cubicBezTo>
                    <a:cubicBezTo>
                      <a:pt x="53" y="551"/>
                      <a:pt x="-46" y="438"/>
                      <a:pt x="23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757EDA9-7FAB-4739-A36A-772D9D9E6DC5}"/>
                  </a:ext>
                </a:extLst>
              </p:cNvPr>
              <p:cNvSpPr/>
              <p:nvPr/>
            </p:nvSpPr>
            <p:spPr>
              <a:xfrm>
                <a:off x="10921857" y="7617933"/>
                <a:ext cx="275320" cy="1445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2" h="117">
                    <a:moveTo>
                      <a:pt x="222" y="112"/>
                    </a:moveTo>
                    <a:cubicBezTo>
                      <a:pt x="195" y="94"/>
                      <a:pt x="172" y="71"/>
                      <a:pt x="149" y="41"/>
                    </a:cubicBezTo>
                    <a:cubicBezTo>
                      <a:pt x="95" y="-29"/>
                      <a:pt x="37" y="4"/>
                      <a:pt x="0" y="40"/>
                    </a:cubicBezTo>
                    <a:cubicBezTo>
                      <a:pt x="40" y="78"/>
                      <a:pt x="120" y="135"/>
                      <a:pt x="222" y="112"/>
                    </a:cubicBezTo>
                    <a:close/>
                  </a:path>
                </a:pathLst>
              </a:custGeom>
              <a:solidFill>
                <a:srgbClr val="EDD3BE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94860F9-C833-4BCA-9368-42B002206BFA}"/>
                  </a:ext>
                </a:extLst>
              </p:cNvPr>
              <p:cNvSpPr/>
              <p:nvPr/>
            </p:nvSpPr>
            <p:spPr>
              <a:xfrm>
                <a:off x="10875763" y="7667765"/>
                <a:ext cx="671482" cy="8595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0" h="691">
                    <a:moveTo>
                      <a:pt x="305" y="338"/>
                    </a:moveTo>
                    <a:cubicBezTo>
                      <a:pt x="305" y="338"/>
                      <a:pt x="409" y="204"/>
                      <a:pt x="527" y="148"/>
                    </a:cubicBezTo>
                    <a:cubicBezTo>
                      <a:pt x="399" y="132"/>
                      <a:pt x="320" y="114"/>
                      <a:pt x="259" y="72"/>
                    </a:cubicBezTo>
                    <a:cubicBezTo>
                      <a:pt x="157" y="95"/>
                      <a:pt x="77" y="38"/>
                      <a:pt x="37" y="0"/>
                    </a:cubicBezTo>
                    <a:cubicBezTo>
                      <a:pt x="15" y="21"/>
                      <a:pt x="0" y="43"/>
                      <a:pt x="0" y="43"/>
                    </a:cubicBezTo>
                    <a:lnTo>
                      <a:pt x="120" y="247"/>
                    </a:lnTo>
                    <a:cubicBezTo>
                      <a:pt x="120" y="247"/>
                      <a:pt x="-84" y="626"/>
                      <a:pt x="540" y="69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AD0C728-9891-4DA1-A22C-2E7D801908B3}"/>
                  </a:ext>
                </a:extLst>
              </p:cNvPr>
              <p:cNvSpPr/>
              <p:nvPr/>
            </p:nvSpPr>
            <p:spPr>
              <a:xfrm>
                <a:off x="10565565" y="7237966"/>
                <a:ext cx="616667" cy="4995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6" h="402">
                    <a:moveTo>
                      <a:pt x="301" y="398"/>
                    </a:moveTo>
                    <a:cubicBezTo>
                      <a:pt x="448" y="382"/>
                      <a:pt x="494" y="286"/>
                      <a:pt x="496" y="255"/>
                    </a:cubicBezTo>
                    <a:cubicBezTo>
                      <a:pt x="497" y="238"/>
                      <a:pt x="441" y="160"/>
                      <a:pt x="441" y="160"/>
                    </a:cubicBezTo>
                    <a:cubicBezTo>
                      <a:pt x="441" y="160"/>
                      <a:pt x="453" y="140"/>
                      <a:pt x="454" y="133"/>
                    </a:cubicBezTo>
                    <a:cubicBezTo>
                      <a:pt x="455" y="121"/>
                      <a:pt x="445" y="121"/>
                      <a:pt x="419" y="114"/>
                    </a:cubicBezTo>
                    <a:cubicBezTo>
                      <a:pt x="378" y="103"/>
                      <a:pt x="376" y="103"/>
                      <a:pt x="351" y="73"/>
                    </a:cubicBezTo>
                    <a:cubicBezTo>
                      <a:pt x="315" y="31"/>
                      <a:pt x="213" y="-47"/>
                      <a:pt x="85" y="37"/>
                    </a:cubicBezTo>
                    <a:cubicBezTo>
                      <a:pt x="-42" y="121"/>
                      <a:pt x="-68" y="437"/>
                      <a:pt x="301" y="39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3592E8B-6956-48F1-843D-C9008E736856}"/>
                  </a:ext>
                </a:extLst>
              </p:cNvPr>
              <p:cNvSpPr/>
              <p:nvPr/>
            </p:nvSpPr>
            <p:spPr>
              <a:xfrm>
                <a:off x="10845864" y="7323926"/>
                <a:ext cx="200572" cy="1831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2" h="148">
                    <a:moveTo>
                      <a:pt x="120" y="23"/>
                    </a:moveTo>
                    <a:cubicBezTo>
                      <a:pt x="159" y="53"/>
                      <a:pt x="174" y="100"/>
                      <a:pt x="153" y="128"/>
                    </a:cubicBezTo>
                    <a:cubicBezTo>
                      <a:pt x="131" y="156"/>
                      <a:pt x="82" y="154"/>
                      <a:pt x="42" y="124"/>
                    </a:cubicBezTo>
                    <a:cubicBezTo>
                      <a:pt x="3" y="95"/>
                      <a:pt x="-11" y="48"/>
                      <a:pt x="10" y="20"/>
                    </a:cubicBezTo>
                    <a:cubicBezTo>
                      <a:pt x="31" y="-8"/>
                      <a:pt x="80" y="-7"/>
                      <a:pt x="120" y="2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14B824A1-6C4D-4896-99EC-CF3ABA78B2A8}"/>
                  </a:ext>
                </a:extLst>
              </p:cNvPr>
              <p:cNvSpPr/>
              <p:nvPr/>
            </p:nvSpPr>
            <p:spPr>
              <a:xfrm>
                <a:off x="10984151" y="7343859"/>
                <a:ext cx="67273" cy="7101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58">
                    <a:moveTo>
                      <a:pt x="9" y="58"/>
                    </a:moveTo>
                    <a:cubicBezTo>
                      <a:pt x="7" y="58"/>
                      <a:pt x="5" y="57"/>
                      <a:pt x="3" y="55"/>
                    </a:cubicBezTo>
                    <a:cubicBezTo>
                      <a:pt x="-1" y="52"/>
                      <a:pt x="-1" y="46"/>
                      <a:pt x="3" y="43"/>
                    </a:cubicBezTo>
                    <a:lnTo>
                      <a:pt x="40" y="3"/>
                    </a:lnTo>
                    <a:cubicBezTo>
                      <a:pt x="43" y="-1"/>
                      <a:pt x="49" y="-1"/>
                      <a:pt x="53" y="3"/>
                    </a:cubicBezTo>
                    <a:cubicBezTo>
                      <a:pt x="56" y="6"/>
                      <a:pt x="56" y="12"/>
                      <a:pt x="53" y="16"/>
                    </a:cubicBezTo>
                    <a:lnTo>
                      <a:pt x="16" y="55"/>
                    </a:lnTo>
                    <a:cubicBezTo>
                      <a:pt x="14" y="57"/>
                      <a:pt x="12" y="58"/>
                      <a:pt x="9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2383E5F-8662-424C-B916-8CA83E6CE0A3}"/>
                </a:ext>
              </a:extLst>
            </p:cNvPr>
            <p:cNvSpPr/>
            <p:nvPr/>
          </p:nvSpPr>
          <p:spPr>
            <a:xfrm>
              <a:off x="10483342" y="7169448"/>
              <a:ext cx="737509" cy="197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1583">
                  <a:moveTo>
                    <a:pt x="315" y="20"/>
                  </a:moveTo>
                  <a:cubicBezTo>
                    <a:pt x="315" y="20"/>
                    <a:pt x="366" y="38"/>
                    <a:pt x="377" y="120"/>
                  </a:cubicBezTo>
                  <a:cubicBezTo>
                    <a:pt x="399" y="273"/>
                    <a:pt x="355" y="335"/>
                    <a:pt x="329" y="301"/>
                  </a:cubicBezTo>
                  <a:cubicBezTo>
                    <a:pt x="285" y="246"/>
                    <a:pt x="234" y="354"/>
                    <a:pt x="322" y="368"/>
                  </a:cubicBezTo>
                  <a:cubicBezTo>
                    <a:pt x="379" y="377"/>
                    <a:pt x="376" y="335"/>
                    <a:pt x="376" y="335"/>
                  </a:cubicBezTo>
                  <a:cubicBezTo>
                    <a:pt x="376" y="335"/>
                    <a:pt x="687" y="530"/>
                    <a:pt x="489" y="661"/>
                  </a:cubicBezTo>
                  <a:cubicBezTo>
                    <a:pt x="404" y="717"/>
                    <a:pt x="414" y="816"/>
                    <a:pt x="563" y="1192"/>
                  </a:cubicBezTo>
                  <a:cubicBezTo>
                    <a:pt x="713" y="1567"/>
                    <a:pt x="256" y="1651"/>
                    <a:pt x="70" y="1533"/>
                  </a:cubicBezTo>
                  <a:cubicBezTo>
                    <a:pt x="-117" y="1415"/>
                    <a:pt x="145" y="1214"/>
                    <a:pt x="119" y="1121"/>
                  </a:cubicBezTo>
                  <a:cubicBezTo>
                    <a:pt x="94" y="1029"/>
                    <a:pt x="24" y="1101"/>
                    <a:pt x="61" y="895"/>
                  </a:cubicBezTo>
                  <a:cubicBezTo>
                    <a:pt x="98" y="689"/>
                    <a:pt x="71" y="656"/>
                    <a:pt x="11" y="409"/>
                  </a:cubicBezTo>
                  <a:cubicBezTo>
                    <a:pt x="-49" y="161"/>
                    <a:pt x="153" y="-70"/>
                    <a:pt x="315" y="20"/>
                  </a:cubicBezTo>
                  <a:close/>
                </a:path>
              </a:pathLst>
            </a:custGeom>
            <a:solidFill>
              <a:srgbClr val="EF5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272FDD93-A351-449A-AE5C-2A26C4A2721F}"/>
              </a:ext>
            </a:extLst>
          </p:cNvPr>
          <p:cNvSpPr/>
          <p:nvPr/>
        </p:nvSpPr>
        <p:spPr>
          <a:xfrm>
            <a:off x="1852497" y="10987796"/>
            <a:ext cx="128317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" h="1376">
                <a:moveTo>
                  <a:pt x="64" y="1376"/>
                </a:moveTo>
                <a:lnTo>
                  <a:pt x="39" y="1376"/>
                </a:lnTo>
                <a:cubicBezTo>
                  <a:pt x="18" y="1376"/>
                  <a:pt x="0" y="1358"/>
                  <a:pt x="0" y="1336"/>
                </a:cubicBezTo>
                <a:lnTo>
                  <a:pt x="0" y="39"/>
                </a:lnTo>
                <a:cubicBezTo>
                  <a:pt x="0" y="17"/>
                  <a:pt x="18" y="0"/>
                  <a:pt x="39" y="0"/>
                </a:cubicBezTo>
                <a:lnTo>
                  <a:pt x="64" y="0"/>
                </a:lnTo>
                <a:cubicBezTo>
                  <a:pt x="85" y="0"/>
                  <a:pt x="104" y="17"/>
                  <a:pt x="104" y="39"/>
                </a:cubicBezTo>
                <a:lnTo>
                  <a:pt x="104" y="1336"/>
                </a:lnTo>
                <a:cubicBezTo>
                  <a:pt x="104" y="1358"/>
                  <a:pt x="85" y="1376"/>
                  <a:pt x="64" y="1376"/>
                </a:cubicBezTo>
                <a:close/>
              </a:path>
            </a:pathLst>
          </a:custGeom>
          <a:solidFill>
            <a:srgbClr val="FF9E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702A4FAA-59BE-47D7-B1EA-8ABF4A9F2A7E}"/>
              </a:ext>
            </a:extLst>
          </p:cNvPr>
          <p:cNvSpPr/>
          <p:nvPr/>
        </p:nvSpPr>
        <p:spPr>
          <a:xfrm>
            <a:off x="9157820" y="10987796"/>
            <a:ext cx="127071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" h="1376">
                <a:moveTo>
                  <a:pt x="64" y="1376"/>
                </a:moveTo>
                <a:lnTo>
                  <a:pt x="39" y="1376"/>
                </a:lnTo>
                <a:cubicBezTo>
                  <a:pt x="18" y="1376"/>
                  <a:pt x="0" y="1358"/>
                  <a:pt x="0" y="1336"/>
                </a:cubicBezTo>
                <a:lnTo>
                  <a:pt x="0" y="39"/>
                </a:lnTo>
                <a:cubicBezTo>
                  <a:pt x="0" y="17"/>
                  <a:pt x="18" y="0"/>
                  <a:pt x="39" y="0"/>
                </a:cubicBezTo>
                <a:lnTo>
                  <a:pt x="64" y="0"/>
                </a:lnTo>
                <a:cubicBezTo>
                  <a:pt x="86" y="0"/>
                  <a:pt x="103" y="17"/>
                  <a:pt x="103" y="39"/>
                </a:cubicBezTo>
                <a:lnTo>
                  <a:pt x="103" y="1336"/>
                </a:lnTo>
                <a:cubicBezTo>
                  <a:pt x="103" y="1358"/>
                  <a:pt x="86" y="1376"/>
                  <a:pt x="64" y="1376"/>
                </a:cubicBezTo>
                <a:close/>
              </a:path>
            </a:pathLst>
          </a:custGeom>
          <a:solidFill>
            <a:srgbClr val="62E2F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579ED7AD-BEAB-4B82-B9EB-B40B036C07AC}"/>
              </a:ext>
            </a:extLst>
          </p:cNvPr>
          <p:cNvSpPr/>
          <p:nvPr/>
        </p:nvSpPr>
        <p:spPr>
          <a:xfrm>
            <a:off x="16461897" y="10987796"/>
            <a:ext cx="128317" cy="17129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" h="1376">
                <a:moveTo>
                  <a:pt x="65" y="1376"/>
                </a:moveTo>
                <a:lnTo>
                  <a:pt x="39" y="1376"/>
                </a:lnTo>
                <a:cubicBezTo>
                  <a:pt x="17" y="1376"/>
                  <a:pt x="0" y="1358"/>
                  <a:pt x="0" y="1336"/>
                </a:cubicBezTo>
                <a:lnTo>
                  <a:pt x="0" y="39"/>
                </a:lnTo>
                <a:cubicBezTo>
                  <a:pt x="0" y="17"/>
                  <a:pt x="17" y="0"/>
                  <a:pt x="39" y="0"/>
                </a:cubicBezTo>
                <a:lnTo>
                  <a:pt x="65" y="0"/>
                </a:lnTo>
                <a:cubicBezTo>
                  <a:pt x="86" y="0"/>
                  <a:pt x="104" y="17"/>
                  <a:pt x="104" y="39"/>
                </a:cubicBezTo>
                <a:lnTo>
                  <a:pt x="104" y="1336"/>
                </a:lnTo>
                <a:cubicBezTo>
                  <a:pt x="104" y="1358"/>
                  <a:pt x="86" y="1376"/>
                  <a:pt x="65" y="1376"/>
                </a:cubicBezTo>
                <a:close/>
              </a:path>
            </a:pathLst>
          </a:custGeom>
          <a:solidFill>
            <a:srgbClr val="EF5B3B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7414CAB-7DF4-41F7-B95E-351D508714CB}"/>
              </a:ext>
            </a:extLst>
          </p:cNvPr>
          <p:cNvSpPr txBox="1"/>
          <p:nvPr/>
        </p:nvSpPr>
        <p:spPr>
          <a:xfrm>
            <a:off x="2250063" y="1100537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CCE2A0E-6F0F-413B-8941-B804EE042B82}"/>
              </a:ext>
            </a:extLst>
          </p:cNvPr>
          <p:cNvSpPr txBox="1"/>
          <p:nvPr/>
        </p:nvSpPr>
        <p:spPr>
          <a:xfrm>
            <a:off x="2250063" y="1166630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B2D9A26-9B06-4CAC-ACA3-41B0DAE1A102}"/>
              </a:ext>
            </a:extLst>
          </p:cNvPr>
          <p:cNvSpPr txBox="1"/>
          <p:nvPr/>
        </p:nvSpPr>
        <p:spPr>
          <a:xfrm>
            <a:off x="9555103" y="1100791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13D3238-F316-4B5D-8917-CD961227C8AA}"/>
              </a:ext>
            </a:extLst>
          </p:cNvPr>
          <p:cNvSpPr txBox="1"/>
          <p:nvPr/>
        </p:nvSpPr>
        <p:spPr>
          <a:xfrm>
            <a:off x="9558913" y="1166630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565D861-757D-4348-A441-1BBB8932DA22}"/>
              </a:ext>
            </a:extLst>
          </p:cNvPr>
          <p:cNvSpPr txBox="1"/>
          <p:nvPr/>
        </p:nvSpPr>
        <p:spPr>
          <a:xfrm>
            <a:off x="16856333" y="1100410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85A17E0-05EE-4475-9EDD-93AFF8712850}"/>
              </a:ext>
            </a:extLst>
          </p:cNvPr>
          <p:cNvSpPr txBox="1"/>
          <p:nvPr/>
        </p:nvSpPr>
        <p:spPr>
          <a:xfrm>
            <a:off x="16856333" y="1166439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0AA4B5D-3F02-4A27-89C7-DF172A2AC95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DD1BBBF-059B-4561-9121-2CE7DCF1B476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40641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C3E1F0-CFCB-4511-A5B1-FF1D29957B85}"/>
              </a:ext>
            </a:extLst>
          </p:cNvPr>
          <p:cNvSpPr/>
          <p:nvPr/>
        </p:nvSpPr>
        <p:spPr>
          <a:xfrm>
            <a:off x="0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19569" y="11007"/>
                </a:moveTo>
                <a:lnTo>
                  <a:pt x="0" y="11007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solidFill>
            <a:srgbClr val="E4DAE8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309E9F-491F-4A2F-AA4C-7C0C0F6D41B7}"/>
              </a:ext>
            </a:extLst>
          </p:cNvPr>
          <p:cNvGrpSpPr/>
          <p:nvPr/>
        </p:nvGrpSpPr>
        <p:grpSpPr>
          <a:xfrm>
            <a:off x="1503675" y="5019212"/>
            <a:ext cx="11245759" cy="6209025"/>
            <a:chOff x="1503675" y="5019212"/>
            <a:chExt cx="11245759" cy="620902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C08441A-A6BF-4206-BC95-0E6C25225A28}"/>
                </a:ext>
              </a:extLst>
            </p:cNvPr>
            <p:cNvSpPr/>
            <p:nvPr/>
          </p:nvSpPr>
          <p:spPr>
            <a:xfrm>
              <a:off x="1503675" y="10930493"/>
              <a:ext cx="11245759" cy="2977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28" h="240">
                  <a:moveTo>
                    <a:pt x="8908" y="240"/>
                  </a:moveTo>
                  <a:lnTo>
                    <a:pt x="120" y="240"/>
                  </a:ln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lnTo>
                    <a:pt x="8908" y="0"/>
                  </a:lnTo>
                  <a:cubicBezTo>
                    <a:pt x="8974" y="0"/>
                    <a:pt x="9028" y="54"/>
                    <a:pt x="9028" y="120"/>
                  </a:cubicBezTo>
                  <a:cubicBezTo>
                    <a:pt x="9028" y="186"/>
                    <a:pt x="8974" y="240"/>
                    <a:pt x="8908" y="240"/>
                  </a:cubicBez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08A0576-E670-40D9-B276-5BFBD502BA3A}"/>
                </a:ext>
              </a:extLst>
            </p:cNvPr>
            <p:cNvSpPr/>
            <p:nvPr/>
          </p:nvSpPr>
          <p:spPr>
            <a:xfrm>
              <a:off x="10656507" y="6839313"/>
              <a:ext cx="792324" cy="41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7" h="332">
                  <a:moveTo>
                    <a:pt x="86" y="86"/>
                  </a:moveTo>
                  <a:lnTo>
                    <a:pt x="552" y="86"/>
                  </a:lnTo>
                  <a:lnTo>
                    <a:pt x="552" y="332"/>
                  </a:lnTo>
                  <a:lnTo>
                    <a:pt x="637" y="332"/>
                  </a:lnTo>
                  <a:lnTo>
                    <a:pt x="637" y="47"/>
                  </a:lnTo>
                  <a:cubicBezTo>
                    <a:pt x="637" y="21"/>
                    <a:pt x="616" y="0"/>
                    <a:pt x="590" y="0"/>
                  </a:cubicBezTo>
                  <a:lnTo>
                    <a:pt x="47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332"/>
                  </a:lnTo>
                  <a:lnTo>
                    <a:pt x="86" y="332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2E717C0-56D9-4B32-B1CC-F2AC10396886}"/>
                </a:ext>
              </a:extLst>
            </p:cNvPr>
            <p:cNvSpPr/>
            <p:nvPr/>
          </p:nvSpPr>
          <p:spPr>
            <a:xfrm>
              <a:off x="2339598" y="7617933"/>
              <a:ext cx="6017174" cy="120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1" h="968">
                  <a:moveTo>
                    <a:pt x="4831" y="0"/>
                  </a:moveTo>
                  <a:lnTo>
                    <a:pt x="99" y="0"/>
                  </a:lnTo>
                  <a:cubicBezTo>
                    <a:pt x="45" y="0"/>
                    <a:pt x="0" y="44"/>
                    <a:pt x="0" y="99"/>
                  </a:cubicBezTo>
                  <a:lnTo>
                    <a:pt x="0" y="968"/>
                  </a:lnTo>
                  <a:lnTo>
                    <a:pt x="4831" y="968"/>
                  </a:lnTo>
                  <a:close/>
                </a:path>
              </a:pathLst>
            </a:custGeom>
            <a:solidFill>
              <a:srgbClr val="E4DAE8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9CC0FEB-8044-48D6-A28F-504F50F1CB65}"/>
                </a:ext>
              </a:extLst>
            </p:cNvPr>
            <p:cNvSpPr/>
            <p:nvPr/>
          </p:nvSpPr>
          <p:spPr>
            <a:xfrm>
              <a:off x="2477884" y="7893253"/>
              <a:ext cx="3094547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63">
                  <a:moveTo>
                    <a:pt x="2485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485" y="263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DBC927-2AD6-440C-9F85-27ED1E3F6629}"/>
                </a:ext>
              </a:extLst>
            </p:cNvPr>
            <p:cNvSpPr/>
            <p:nvPr/>
          </p:nvSpPr>
          <p:spPr>
            <a:xfrm>
              <a:off x="2477884" y="8279448"/>
              <a:ext cx="3094547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63">
                  <a:moveTo>
                    <a:pt x="0" y="263"/>
                  </a:moveTo>
                  <a:lnTo>
                    <a:pt x="2485" y="263"/>
                  </a:lnTo>
                  <a:lnTo>
                    <a:pt x="24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A81198-AF9B-4308-AD7F-33F557A99CBD}"/>
                </a:ext>
              </a:extLst>
            </p:cNvPr>
            <p:cNvSpPr/>
            <p:nvPr/>
          </p:nvSpPr>
          <p:spPr>
            <a:xfrm>
              <a:off x="2477884" y="8220896"/>
              <a:ext cx="3094547" cy="5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47">
                  <a:moveTo>
                    <a:pt x="0" y="47"/>
                  </a:moveTo>
                  <a:lnTo>
                    <a:pt x="2485" y="47"/>
                  </a:lnTo>
                  <a:lnTo>
                    <a:pt x="24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C370713-3CD6-4932-8C00-639380C285ED}"/>
                </a:ext>
              </a:extLst>
            </p:cNvPr>
            <p:cNvSpPr/>
            <p:nvPr/>
          </p:nvSpPr>
          <p:spPr>
            <a:xfrm>
              <a:off x="5069131" y="5774161"/>
              <a:ext cx="3287641" cy="40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0" h="327">
                  <a:moveTo>
                    <a:pt x="0" y="327"/>
                  </a:moveTo>
                  <a:lnTo>
                    <a:pt x="2640" y="327"/>
                  </a:lnTo>
                  <a:lnTo>
                    <a:pt x="2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DAE8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985767-C761-4D65-AEB6-AB0F6DAFD392}"/>
                </a:ext>
              </a:extLst>
            </p:cNvPr>
            <p:cNvSpPr/>
            <p:nvPr/>
          </p:nvSpPr>
          <p:spPr>
            <a:xfrm>
              <a:off x="5069131" y="5325673"/>
              <a:ext cx="3287641" cy="38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0" h="313">
                  <a:moveTo>
                    <a:pt x="2640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640" y="313"/>
                  </a:lnTo>
                  <a:close/>
                </a:path>
              </a:pathLst>
            </a:custGeom>
            <a:solidFill>
              <a:srgbClr val="E4DAE8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5E58A5F-EAA4-41DA-821B-4FCA53ECD41D}"/>
                </a:ext>
              </a:extLst>
            </p:cNvPr>
            <p:cNvSpPr/>
            <p:nvPr/>
          </p:nvSpPr>
          <p:spPr>
            <a:xfrm>
              <a:off x="5069131" y="5715609"/>
              <a:ext cx="3287641" cy="5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0" h="47">
                  <a:moveTo>
                    <a:pt x="0" y="47"/>
                  </a:moveTo>
                  <a:lnTo>
                    <a:pt x="2640" y="47"/>
                  </a:lnTo>
                  <a:lnTo>
                    <a:pt x="2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BEA729-1C33-425C-B782-11590388059F}"/>
                </a:ext>
              </a:extLst>
            </p:cNvPr>
            <p:cNvSpPr/>
            <p:nvPr/>
          </p:nvSpPr>
          <p:spPr>
            <a:xfrm>
              <a:off x="4324148" y="5183656"/>
              <a:ext cx="604209" cy="111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893">
                  <a:moveTo>
                    <a:pt x="0" y="104"/>
                  </a:moveTo>
                  <a:lnTo>
                    <a:pt x="0" y="893"/>
                  </a:lnTo>
                  <a:lnTo>
                    <a:pt x="486" y="893"/>
                  </a:lnTo>
                  <a:lnTo>
                    <a:pt x="486" y="0"/>
                  </a:ln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A47C69-26FC-4612-9E6D-92A27DB06BA8}"/>
                </a:ext>
              </a:extLst>
            </p:cNvPr>
            <p:cNvSpPr/>
            <p:nvPr/>
          </p:nvSpPr>
          <p:spPr>
            <a:xfrm>
              <a:off x="4928357" y="5183656"/>
              <a:ext cx="3428419" cy="111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2" h="893">
                  <a:moveTo>
                    <a:pt x="112" y="114"/>
                  </a:moveTo>
                  <a:lnTo>
                    <a:pt x="2752" y="114"/>
                  </a:lnTo>
                  <a:cubicBezTo>
                    <a:pt x="2752" y="51"/>
                    <a:pt x="2701" y="0"/>
                    <a:pt x="2638" y="0"/>
                  </a:cubicBezTo>
                  <a:lnTo>
                    <a:pt x="0" y="0"/>
                  </a:lnTo>
                  <a:lnTo>
                    <a:pt x="0" y="893"/>
                  </a:lnTo>
                  <a:lnTo>
                    <a:pt x="2660" y="893"/>
                  </a:lnTo>
                  <a:cubicBezTo>
                    <a:pt x="2711" y="893"/>
                    <a:pt x="2752" y="852"/>
                    <a:pt x="2752" y="801"/>
                  </a:cubicBezTo>
                  <a:lnTo>
                    <a:pt x="112" y="801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5775A78-CB9B-486E-A9F0-546545B5E35B}"/>
                </a:ext>
              </a:extLst>
            </p:cNvPr>
            <p:cNvSpPr/>
            <p:nvPr/>
          </p:nvSpPr>
          <p:spPr>
            <a:xfrm>
              <a:off x="6455697" y="5847663"/>
              <a:ext cx="604209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104">
                  <a:moveTo>
                    <a:pt x="434" y="104"/>
                  </a:moveTo>
                  <a:lnTo>
                    <a:pt x="52" y="104"/>
                  </a:ln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2" y="0"/>
                  </a:cubicBezTo>
                  <a:lnTo>
                    <a:pt x="434" y="0"/>
                  </a:lnTo>
                  <a:cubicBezTo>
                    <a:pt x="463" y="0"/>
                    <a:pt x="486" y="24"/>
                    <a:pt x="486" y="52"/>
                  </a:cubicBezTo>
                  <a:cubicBezTo>
                    <a:pt x="486" y="81"/>
                    <a:pt x="463" y="104"/>
                    <a:pt x="434" y="104"/>
                  </a:cubicBez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D1B4F5F-2474-4D3C-AA8F-27517417EC6A}"/>
                </a:ext>
              </a:extLst>
            </p:cNvPr>
            <p:cNvSpPr/>
            <p:nvPr/>
          </p:nvSpPr>
          <p:spPr>
            <a:xfrm>
              <a:off x="6588997" y="5847663"/>
              <a:ext cx="336364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104">
                  <a:moveTo>
                    <a:pt x="220" y="104"/>
                  </a:moveTo>
                  <a:lnTo>
                    <a:pt x="52" y="104"/>
                  </a:ln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2" y="0"/>
                  </a:cubicBezTo>
                  <a:lnTo>
                    <a:pt x="220" y="0"/>
                  </a:lnTo>
                  <a:cubicBezTo>
                    <a:pt x="248" y="0"/>
                    <a:pt x="271" y="24"/>
                    <a:pt x="271" y="52"/>
                  </a:cubicBezTo>
                  <a:cubicBezTo>
                    <a:pt x="271" y="81"/>
                    <a:pt x="248" y="104"/>
                    <a:pt x="220" y="104"/>
                  </a:cubicBez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564C6B9-06D8-47BF-9C66-60C18F4A4B51}"/>
                </a:ext>
              </a:extLst>
            </p:cNvPr>
            <p:cNvSpPr/>
            <p:nvPr/>
          </p:nvSpPr>
          <p:spPr>
            <a:xfrm>
              <a:off x="4467414" y="8372883"/>
              <a:ext cx="605455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104">
                  <a:moveTo>
                    <a:pt x="435" y="104"/>
                  </a:moveTo>
                  <a:lnTo>
                    <a:pt x="52" y="104"/>
                  </a:ln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lnTo>
                    <a:pt x="435" y="0"/>
                  </a:lnTo>
                  <a:cubicBezTo>
                    <a:pt x="463" y="0"/>
                    <a:pt x="487" y="23"/>
                    <a:pt x="487" y="52"/>
                  </a:cubicBezTo>
                  <a:cubicBezTo>
                    <a:pt x="487" y="81"/>
                    <a:pt x="463" y="104"/>
                    <a:pt x="435" y="104"/>
                  </a:cubicBez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DFDDF45-2358-45CE-86B7-C4C1FBD12669}"/>
                </a:ext>
              </a:extLst>
            </p:cNvPr>
            <p:cNvSpPr/>
            <p:nvPr/>
          </p:nvSpPr>
          <p:spPr>
            <a:xfrm>
              <a:off x="4600710" y="8372883"/>
              <a:ext cx="337610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104">
                  <a:moveTo>
                    <a:pt x="220" y="104"/>
                  </a:moveTo>
                  <a:lnTo>
                    <a:pt x="52" y="104"/>
                  </a:lnTo>
                  <a:cubicBezTo>
                    <a:pt x="24" y="104"/>
                    <a:pt x="0" y="81"/>
                    <a:pt x="0" y="52"/>
                  </a:cubicBezTo>
                  <a:cubicBezTo>
                    <a:pt x="0" y="23"/>
                    <a:pt x="24" y="0"/>
                    <a:pt x="52" y="0"/>
                  </a:cubicBezTo>
                  <a:lnTo>
                    <a:pt x="220" y="0"/>
                  </a:lnTo>
                  <a:cubicBezTo>
                    <a:pt x="249" y="0"/>
                    <a:pt x="272" y="23"/>
                    <a:pt x="272" y="52"/>
                  </a:cubicBezTo>
                  <a:cubicBezTo>
                    <a:pt x="272" y="81"/>
                    <a:pt x="249" y="104"/>
                    <a:pt x="220" y="104"/>
                  </a:cubicBez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D4CD6AB-6823-48F5-9EB5-EEB27ED6A41A}"/>
                </a:ext>
              </a:extLst>
            </p:cNvPr>
            <p:cNvSpPr/>
            <p:nvPr/>
          </p:nvSpPr>
          <p:spPr>
            <a:xfrm>
              <a:off x="1913541" y="9918910"/>
              <a:ext cx="1408990" cy="102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2" h="827">
                  <a:moveTo>
                    <a:pt x="0" y="0"/>
                  </a:moveTo>
                  <a:lnTo>
                    <a:pt x="0" y="547"/>
                  </a:lnTo>
                  <a:cubicBezTo>
                    <a:pt x="0" y="702"/>
                    <a:pt x="125" y="827"/>
                    <a:pt x="279" y="827"/>
                  </a:cubicBezTo>
                  <a:lnTo>
                    <a:pt x="1132" y="827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E4DAE8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B32EDD-6304-4022-9BA5-ED3A4278685C}"/>
                </a:ext>
              </a:extLst>
            </p:cNvPr>
            <p:cNvSpPr/>
            <p:nvPr/>
          </p:nvSpPr>
          <p:spPr>
            <a:xfrm>
              <a:off x="1913541" y="8823856"/>
              <a:ext cx="1408990" cy="1035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2" h="832">
                  <a:moveTo>
                    <a:pt x="1132" y="0"/>
                  </a:moveTo>
                  <a:lnTo>
                    <a:pt x="213" y="0"/>
                  </a:lnTo>
                  <a:cubicBezTo>
                    <a:pt x="95" y="0"/>
                    <a:pt x="0" y="96"/>
                    <a:pt x="0" y="214"/>
                  </a:cubicBezTo>
                  <a:lnTo>
                    <a:pt x="0" y="832"/>
                  </a:lnTo>
                  <a:lnTo>
                    <a:pt x="1132" y="832"/>
                  </a:lnTo>
                  <a:close/>
                </a:path>
              </a:pathLst>
            </a:custGeom>
            <a:solidFill>
              <a:srgbClr val="E4DAE8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9B61A8B-D85B-4DA4-AB9E-C94290740FF1}"/>
                </a:ext>
              </a:extLst>
            </p:cNvPr>
            <p:cNvSpPr/>
            <p:nvPr/>
          </p:nvSpPr>
          <p:spPr>
            <a:xfrm>
              <a:off x="1913541" y="9860358"/>
              <a:ext cx="1408990" cy="5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2" h="47">
                  <a:moveTo>
                    <a:pt x="1132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1132" y="47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432281D-AA10-4814-9E22-EA4EED755926}"/>
                </a:ext>
              </a:extLst>
            </p:cNvPr>
            <p:cNvSpPr/>
            <p:nvPr/>
          </p:nvSpPr>
          <p:spPr>
            <a:xfrm>
              <a:off x="3323777" y="8823856"/>
              <a:ext cx="5032999" cy="1035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1" h="832">
                  <a:moveTo>
                    <a:pt x="4041" y="0"/>
                  </a:moveTo>
                  <a:lnTo>
                    <a:pt x="0" y="0"/>
                  </a:lnTo>
                  <a:lnTo>
                    <a:pt x="0" y="832"/>
                  </a:lnTo>
                  <a:lnTo>
                    <a:pt x="4041" y="832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3A2A24-B128-4AD3-AAC0-40CFD1645199}"/>
                </a:ext>
              </a:extLst>
            </p:cNvPr>
            <p:cNvSpPr/>
            <p:nvPr/>
          </p:nvSpPr>
          <p:spPr>
            <a:xfrm>
              <a:off x="3323777" y="9918910"/>
              <a:ext cx="5032999" cy="102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1" h="827">
                  <a:moveTo>
                    <a:pt x="0" y="827"/>
                  </a:moveTo>
                  <a:lnTo>
                    <a:pt x="4041" y="827"/>
                  </a:lnTo>
                  <a:lnTo>
                    <a:pt x="4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37BC17C-9F82-48D5-9B76-E9EB80BB4A9B}"/>
                </a:ext>
              </a:extLst>
            </p:cNvPr>
            <p:cNvSpPr/>
            <p:nvPr/>
          </p:nvSpPr>
          <p:spPr>
            <a:xfrm>
              <a:off x="3323777" y="9860358"/>
              <a:ext cx="5032999" cy="5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1" h="47">
                  <a:moveTo>
                    <a:pt x="0" y="47"/>
                  </a:moveTo>
                  <a:lnTo>
                    <a:pt x="4041" y="47"/>
                  </a:lnTo>
                  <a:lnTo>
                    <a:pt x="4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CD820D-3E1D-47EF-809A-B78870A32816}"/>
                </a:ext>
              </a:extLst>
            </p:cNvPr>
            <p:cNvSpPr/>
            <p:nvPr/>
          </p:nvSpPr>
          <p:spPr>
            <a:xfrm>
              <a:off x="3743609" y="6296148"/>
              <a:ext cx="3733638" cy="132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8" h="1062">
                  <a:moveTo>
                    <a:pt x="156" y="177"/>
                  </a:moveTo>
                  <a:lnTo>
                    <a:pt x="2998" y="177"/>
                  </a:lnTo>
                  <a:lnTo>
                    <a:pt x="2998" y="142"/>
                  </a:lnTo>
                  <a:cubicBezTo>
                    <a:pt x="2998" y="64"/>
                    <a:pt x="2934" y="0"/>
                    <a:pt x="2856" y="0"/>
                  </a:cubicBezTo>
                  <a:lnTo>
                    <a:pt x="115" y="0"/>
                  </a:lnTo>
                  <a:cubicBezTo>
                    <a:pt x="52" y="0"/>
                    <a:pt x="0" y="63"/>
                    <a:pt x="0" y="141"/>
                  </a:cubicBezTo>
                  <a:lnTo>
                    <a:pt x="0" y="921"/>
                  </a:lnTo>
                  <a:cubicBezTo>
                    <a:pt x="0" y="999"/>
                    <a:pt x="52" y="1062"/>
                    <a:pt x="115" y="1062"/>
                  </a:cubicBezTo>
                  <a:lnTo>
                    <a:pt x="2998" y="1062"/>
                  </a:lnTo>
                  <a:lnTo>
                    <a:pt x="2998" y="916"/>
                  </a:lnTo>
                  <a:lnTo>
                    <a:pt x="156" y="916"/>
                  </a:ln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9C9B2B-7EEC-48B3-8A5F-B2CF4FE258D6}"/>
                </a:ext>
              </a:extLst>
            </p:cNvPr>
            <p:cNvSpPr/>
            <p:nvPr/>
          </p:nvSpPr>
          <p:spPr>
            <a:xfrm>
              <a:off x="3937949" y="6516653"/>
              <a:ext cx="406128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739">
                  <a:moveTo>
                    <a:pt x="0" y="739"/>
                  </a:moveTo>
                  <a:lnTo>
                    <a:pt x="327" y="739"/>
                  </a:lnTo>
                  <a:lnTo>
                    <a:pt x="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9C60A7F-65C3-4EAA-97DA-E8ADEDE57A9F}"/>
                </a:ext>
              </a:extLst>
            </p:cNvPr>
            <p:cNvSpPr/>
            <p:nvPr/>
          </p:nvSpPr>
          <p:spPr>
            <a:xfrm>
              <a:off x="4437515" y="6516653"/>
              <a:ext cx="3039732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1" h="739">
                  <a:moveTo>
                    <a:pt x="2441" y="0"/>
                  </a:moveTo>
                  <a:lnTo>
                    <a:pt x="0" y="0"/>
                  </a:lnTo>
                  <a:lnTo>
                    <a:pt x="0" y="739"/>
                  </a:lnTo>
                  <a:lnTo>
                    <a:pt x="2441" y="739"/>
                  </a:lnTo>
                  <a:close/>
                </a:path>
              </a:pathLst>
            </a:custGeom>
            <a:solidFill>
              <a:srgbClr val="E4DAE8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8BF378-F335-4C2A-8083-CADA23749367}"/>
                </a:ext>
              </a:extLst>
            </p:cNvPr>
            <p:cNvSpPr/>
            <p:nvPr/>
          </p:nvSpPr>
          <p:spPr>
            <a:xfrm>
              <a:off x="4345326" y="6516653"/>
              <a:ext cx="90943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39">
                  <a:moveTo>
                    <a:pt x="0" y="739"/>
                  </a:moveTo>
                  <a:lnTo>
                    <a:pt x="74" y="739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8CF32FD-1293-4AFA-A070-669873D0DE8B}"/>
                </a:ext>
              </a:extLst>
            </p:cNvPr>
            <p:cNvSpPr/>
            <p:nvPr/>
          </p:nvSpPr>
          <p:spPr>
            <a:xfrm>
              <a:off x="3789703" y="9069280"/>
              <a:ext cx="442256" cy="1588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" h="1276">
                  <a:moveTo>
                    <a:pt x="179" y="1276"/>
                  </a:moveTo>
                  <a:cubicBezTo>
                    <a:pt x="80" y="1276"/>
                    <a:pt x="0" y="1196"/>
                    <a:pt x="0" y="1098"/>
                  </a:cubicBezTo>
                  <a:lnTo>
                    <a:pt x="0" y="178"/>
                  </a:lnTo>
                  <a:cubicBezTo>
                    <a:pt x="0" y="80"/>
                    <a:pt x="80" y="0"/>
                    <a:pt x="179" y="0"/>
                  </a:cubicBezTo>
                  <a:cubicBezTo>
                    <a:pt x="277" y="0"/>
                    <a:pt x="356" y="80"/>
                    <a:pt x="356" y="178"/>
                  </a:cubicBezTo>
                  <a:lnTo>
                    <a:pt x="356" y="1098"/>
                  </a:lnTo>
                  <a:cubicBezTo>
                    <a:pt x="356" y="1196"/>
                    <a:pt x="277" y="1276"/>
                    <a:pt x="179" y="1276"/>
                  </a:cubicBez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48E39F0-DB6B-406A-A820-9DF83F42D931}"/>
                </a:ext>
              </a:extLst>
            </p:cNvPr>
            <p:cNvSpPr/>
            <p:nvPr/>
          </p:nvSpPr>
          <p:spPr>
            <a:xfrm>
              <a:off x="9833039" y="7196855"/>
              <a:ext cx="2439260" cy="34147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9" h="2742">
                  <a:moveTo>
                    <a:pt x="1810" y="0"/>
                  </a:move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2592"/>
                  </a:lnTo>
                  <a:cubicBezTo>
                    <a:pt x="0" y="2674"/>
                    <a:pt x="67" y="2742"/>
                    <a:pt x="150" y="2742"/>
                  </a:cubicBezTo>
                  <a:lnTo>
                    <a:pt x="1810" y="2742"/>
                  </a:lnTo>
                  <a:cubicBezTo>
                    <a:pt x="1893" y="2742"/>
                    <a:pt x="1959" y="2674"/>
                    <a:pt x="1959" y="2592"/>
                  </a:cubicBezTo>
                  <a:lnTo>
                    <a:pt x="1959" y="150"/>
                  </a:lnTo>
                  <a:cubicBezTo>
                    <a:pt x="1959" y="67"/>
                    <a:pt x="1893" y="0"/>
                    <a:pt x="1810" y="0"/>
                  </a:cubicBez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516C7CE-8CED-42F5-9B09-FD2A34E79A19}"/>
                </a:ext>
              </a:extLst>
            </p:cNvPr>
            <p:cNvSpPr/>
            <p:nvPr/>
          </p:nvSpPr>
          <p:spPr>
            <a:xfrm>
              <a:off x="10057281" y="10612812"/>
              <a:ext cx="436027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264">
                  <a:moveTo>
                    <a:pt x="351" y="132"/>
                  </a:moveTo>
                  <a:cubicBezTo>
                    <a:pt x="351" y="205"/>
                    <a:pt x="272" y="264"/>
                    <a:pt x="175" y="264"/>
                  </a:cubicBezTo>
                  <a:cubicBezTo>
                    <a:pt x="79" y="264"/>
                    <a:pt x="0" y="205"/>
                    <a:pt x="0" y="132"/>
                  </a:cubicBezTo>
                  <a:cubicBezTo>
                    <a:pt x="0" y="59"/>
                    <a:pt x="79" y="0"/>
                    <a:pt x="175" y="0"/>
                  </a:cubicBezTo>
                  <a:cubicBezTo>
                    <a:pt x="272" y="0"/>
                    <a:pt x="351" y="59"/>
                    <a:pt x="351" y="132"/>
                  </a:cubicBez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BBA9DD1-4C9A-4BAF-A2DC-951C0681D19C}"/>
                </a:ext>
              </a:extLst>
            </p:cNvPr>
            <p:cNvSpPr/>
            <p:nvPr/>
          </p:nvSpPr>
          <p:spPr>
            <a:xfrm>
              <a:off x="11575898" y="10612812"/>
              <a:ext cx="436027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264">
                  <a:moveTo>
                    <a:pt x="351" y="132"/>
                  </a:moveTo>
                  <a:cubicBezTo>
                    <a:pt x="351" y="205"/>
                    <a:pt x="272" y="264"/>
                    <a:pt x="176" y="264"/>
                  </a:cubicBezTo>
                  <a:cubicBezTo>
                    <a:pt x="79" y="264"/>
                    <a:pt x="0" y="205"/>
                    <a:pt x="0" y="132"/>
                  </a:cubicBezTo>
                  <a:cubicBezTo>
                    <a:pt x="0" y="59"/>
                    <a:pt x="79" y="0"/>
                    <a:pt x="176" y="0"/>
                  </a:cubicBezTo>
                  <a:cubicBezTo>
                    <a:pt x="272" y="0"/>
                    <a:pt x="351" y="59"/>
                    <a:pt x="351" y="132"/>
                  </a:cubicBez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4B99023-0591-4879-B498-34817C38DAEF}"/>
                </a:ext>
              </a:extLst>
            </p:cNvPr>
            <p:cNvSpPr/>
            <p:nvPr/>
          </p:nvSpPr>
          <p:spPr>
            <a:xfrm>
              <a:off x="10191827" y="7417360"/>
              <a:ext cx="272828" cy="2866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302">
                  <a:moveTo>
                    <a:pt x="220" y="2302"/>
                  </a:moveTo>
                  <a:lnTo>
                    <a:pt x="0" y="2302"/>
                  </a:lnTo>
                  <a:lnTo>
                    <a:pt x="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23450AC-7CCA-482C-9BD4-A2B5C108C01D}"/>
                </a:ext>
              </a:extLst>
            </p:cNvPr>
            <p:cNvSpPr/>
            <p:nvPr/>
          </p:nvSpPr>
          <p:spPr>
            <a:xfrm>
              <a:off x="10918124" y="7417360"/>
              <a:ext cx="274074" cy="2866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2302">
                  <a:moveTo>
                    <a:pt x="221" y="2302"/>
                  </a:moveTo>
                  <a:lnTo>
                    <a:pt x="0" y="2302"/>
                  </a:lnTo>
                  <a:lnTo>
                    <a:pt x="0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2328A3B-D3F2-46DA-AEF3-EC8171DD890A}"/>
                </a:ext>
              </a:extLst>
            </p:cNvPr>
            <p:cNvSpPr/>
            <p:nvPr/>
          </p:nvSpPr>
          <p:spPr>
            <a:xfrm>
              <a:off x="11645666" y="7417360"/>
              <a:ext cx="272828" cy="2866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302">
                  <a:moveTo>
                    <a:pt x="220" y="2302"/>
                  </a:moveTo>
                  <a:lnTo>
                    <a:pt x="0" y="2302"/>
                  </a:lnTo>
                  <a:lnTo>
                    <a:pt x="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2F4F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11CFCCA-5265-4FB0-B31E-0D7228AF2B8D}"/>
                </a:ext>
              </a:extLst>
            </p:cNvPr>
            <p:cNvSpPr/>
            <p:nvPr/>
          </p:nvSpPr>
          <p:spPr>
            <a:xfrm>
              <a:off x="3863201" y="9334634"/>
              <a:ext cx="295253" cy="40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324">
                  <a:moveTo>
                    <a:pt x="238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366E0F-3611-478C-ABD9-B542E8549A41}"/>
                </a:ext>
              </a:extLst>
            </p:cNvPr>
            <p:cNvSpPr/>
            <p:nvPr/>
          </p:nvSpPr>
          <p:spPr>
            <a:xfrm>
              <a:off x="3863201" y="9940088"/>
              <a:ext cx="295253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36">
                  <a:moveTo>
                    <a:pt x="238" y="136"/>
                  </a:moveTo>
                  <a:lnTo>
                    <a:pt x="0" y="136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33B8998-D0F2-4CE9-97C7-2C49C9EDCDD1}"/>
                </a:ext>
              </a:extLst>
            </p:cNvPr>
            <p:cNvSpPr/>
            <p:nvPr/>
          </p:nvSpPr>
          <p:spPr>
            <a:xfrm>
              <a:off x="3863201" y="10240324"/>
              <a:ext cx="295253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36">
                  <a:moveTo>
                    <a:pt x="238" y="136"/>
                  </a:moveTo>
                  <a:lnTo>
                    <a:pt x="0" y="136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4DB896-87CB-4460-B041-82817A6E8151}"/>
                </a:ext>
              </a:extLst>
            </p:cNvPr>
            <p:cNvSpPr/>
            <p:nvPr/>
          </p:nvSpPr>
          <p:spPr>
            <a:xfrm>
              <a:off x="5327010" y="8578438"/>
              <a:ext cx="4644312" cy="910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9" h="732">
                  <a:moveTo>
                    <a:pt x="3729" y="0"/>
                  </a:moveTo>
                  <a:lnTo>
                    <a:pt x="0" y="0"/>
                  </a:lnTo>
                  <a:lnTo>
                    <a:pt x="0" y="732"/>
                  </a:lnTo>
                  <a:lnTo>
                    <a:pt x="3729" y="732"/>
                  </a:lnTo>
                  <a:close/>
                </a:path>
              </a:pathLst>
            </a:custGeom>
            <a:solidFill>
              <a:srgbClr val="EACC4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F078F6C-9A8F-47E8-9E25-DD34B39E05E8}"/>
                </a:ext>
              </a:extLst>
            </p:cNvPr>
            <p:cNvSpPr/>
            <p:nvPr/>
          </p:nvSpPr>
          <p:spPr>
            <a:xfrm>
              <a:off x="5327010" y="6718471"/>
              <a:ext cx="4644312" cy="1853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9" h="1489">
                  <a:moveTo>
                    <a:pt x="3548" y="0"/>
                  </a:move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489"/>
                  </a:lnTo>
                  <a:lnTo>
                    <a:pt x="3729" y="1489"/>
                  </a:lnTo>
                  <a:lnTo>
                    <a:pt x="3729" y="181"/>
                  </a:lnTo>
                  <a:cubicBezTo>
                    <a:pt x="3729" y="81"/>
                    <a:pt x="3648" y="0"/>
                    <a:pt x="3548" y="0"/>
                  </a:cubicBezTo>
                  <a:close/>
                </a:path>
              </a:pathLst>
            </a:custGeom>
            <a:solidFill>
              <a:srgbClr val="FFE45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ED4EC58-E83E-4206-A6E4-583195225FB2}"/>
                </a:ext>
              </a:extLst>
            </p:cNvPr>
            <p:cNvSpPr/>
            <p:nvPr/>
          </p:nvSpPr>
          <p:spPr>
            <a:xfrm>
              <a:off x="5545024" y="6935239"/>
              <a:ext cx="4208281" cy="14164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9" h="1138">
                  <a:moveTo>
                    <a:pt x="3373" y="0"/>
                  </a:moveTo>
                  <a:cubicBezTo>
                    <a:pt x="3376" y="0"/>
                    <a:pt x="3379" y="2"/>
                    <a:pt x="3379" y="6"/>
                  </a:cubicBezTo>
                  <a:lnTo>
                    <a:pt x="3379" y="1138"/>
                  </a:lnTo>
                  <a:lnTo>
                    <a:pt x="0" y="1138"/>
                  </a:lnTo>
                  <a:lnTo>
                    <a:pt x="0" y="6"/>
                  </a:lnTo>
                  <a:cubicBezTo>
                    <a:pt x="0" y="2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EACC4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4CA5DFC-F752-4727-A175-00965339C2F5}"/>
                </a:ext>
              </a:extLst>
            </p:cNvPr>
            <p:cNvSpPr/>
            <p:nvPr/>
          </p:nvSpPr>
          <p:spPr>
            <a:xfrm>
              <a:off x="5196202" y="10211671"/>
              <a:ext cx="622896" cy="68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1" h="547">
                  <a:moveTo>
                    <a:pt x="501" y="0"/>
                  </a:moveTo>
                  <a:lnTo>
                    <a:pt x="0" y="0"/>
                  </a:lnTo>
                  <a:lnTo>
                    <a:pt x="174" y="547"/>
                  </a:lnTo>
                  <a:lnTo>
                    <a:pt x="327" y="547"/>
                  </a:ln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7D6E284-46C8-4277-94FF-68B552FBAA63}"/>
                </a:ext>
              </a:extLst>
            </p:cNvPr>
            <p:cNvSpPr/>
            <p:nvPr/>
          </p:nvSpPr>
          <p:spPr>
            <a:xfrm>
              <a:off x="5031757" y="10209181"/>
              <a:ext cx="985421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2" h="152">
                  <a:moveTo>
                    <a:pt x="792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0A4A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A7FE9-0417-4A42-94C6-A94A486B19D8}"/>
                </a:ext>
              </a:extLst>
            </p:cNvPr>
            <p:cNvSpPr/>
            <p:nvPr/>
          </p:nvSpPr>
          <p:spPr>
            <a:xfrm>
              <a:off x="5412970" y="10893119"/>
              <a:ext cx="189360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61">
                  <a:moveTo>
                    <a:pt x="92" y="61"/>
                  </a:moveTo>
                  <a:lnTo>
                    <a:pt x="61" y="61"/>
                  </a:lnTo>
                  <a:cubicBezTo>
                    <a:pt x="27" y="61"/>
                    <a:pt x="0" y="34"/>
                    <a:pt x="0" y="0"/>
                  </a:cubicBezTo>
                  <a:lnTo>
                    <a:pt x="153" y="0"/>
                  </a:lnTo>
                  <a:cubicBezTo>
                    <a:pt x="153" y="34"/>
                    <a:pt x="125" y="61"/>
                    <a:pt x="92" y="61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32779B0-900F-446E-9317-F59F6EA6D95F}"/>
                </a:ext>
              </a:extLst>
            </p:cNvPr>
            <p:cNvSpPr/>
            <p:nvPr/>
          </p:nvSpPr>
          <p:spPr>
            <a:xfrm>
              <a:off x="5031757" y="10209181"/>
              <a:ext cx="492088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152">
                  <a:moveTo>
                    <a:pt x="396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45E7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B7B25CB-F44F-4190-B16C-E3856851C2D7}"/>
                </a:ext>
              </a:extLst>
            </p:cNvPr>
            <p:cNvSpPr/>
            <p:nvPr/>
          </p:nvSpPr>
          <p:spPr>
            <a:xfrm>
              <a:off x="9440615" y="10211671"/>
              <a:ext cx="624142" cy="68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547">
                  <a:moveTo>
                    <a:pt x="502" y="0"/>
                  </a:moveTo>
                  <a:lnTo>
                    <a:pt x="0" y="0"/>
                  </a:lnTo>
                  <a:lnTo>
                    <a:pt x="174" y="547"/>
                  </a:lnTo>
                  <a:lnTo>
                    <a:pt x="327" y="547"/>
                  </a:ln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93E7EB-F416-4EED-A4B2-8B7B76A8C18A}"/>
                </a:ext>
              </a:extLst>
            </p:cNvPr>
            <p:cNvSpPr/>
            <p:nvPr/>
          </p:nvSpPr>
          <p:spPr>
            <a:xfrm>
              <a:off x="9277412" y="10209181"/>
              <a:ext cx="984176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" h="152">
                  <a:moveTo>
                    <a:pt x="791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0A4A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EFB12EA-140E-4026-A3E6-719928C14F36}"/>
                </a:ext>
              </a:extLst>
            </p:cNvPr>
            <p:cNvSpPr/>
            <p:nvPr/>
          </p:nvSpPr>
          <p:spPr>
            <a:xfrm>
              <a:off x="9657382" y="10893119"/>
              <a:ext cx="189360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61">
                  <a:moveTo>
                    <a:pt x="92" y="61"/>
                  </a:moveTo>
                  <a:lnTo>
                    <a:pt x="61" y="61"/>
                  </a:lnTo>
                  <a:cubicBezTo>
                    <a:pt x="28" y="61"/>
                    <a:pt x="0" y="34"/>
                    <a:pt x="0" y="0"/>
                  </a:cubicBezTo>
                  <a:lnTo>
                    <a:pt x="153" y="0"/>
                  </a:lnTo>
                  <a:cubicBezTo>
                    <a:pt x="153" y="34"/>
                    <a:pt x="126" y="61"/>
                    <a:pt x="92" y="61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5B900D-70B7-47A7-8AC8-98096231CFF7}"/>
                </a:ext>
              </a:extLst>
            </p:cNvPr>
            <p:cNvSpPr/>
            <p:nvPr/>
          </p:nvSpPr>
          <p:spPr>
            <a:xfrm>
              <a:off x="9277412" y="10209181"/>
              <a:ext cx="49084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152">
                  <a:moveTo>
                    <a:pt x="395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45E7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05EBE73-5325-46B9-A34E-FC30B4E40EC7}"/>
                </a:ext>
              </a:extLst>
            </p:cNvPr>
            <p:cNvSpPr/>
            <p:nvPr/>
          </p:nvSpPr>
          <p:spPr>
            <a:xfrm>
              <a:off x="4629363" y="8578438"/>
              <a:ext cx="6039599" cy="163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9" h="1311">
                  <a:moveTo>
                    <a:pt x="3958" y="374"/>
                  </a:moveTo>
                  <a:lnTo>
                    <a:pt x="3958" y="732"/>
                  </a:lnTo>
                  <a:lnTo>
                    <a:pt x="890" y="732"/>
                  </a:lnTo>
                  <a:lnTo>
                    <a:pt x="890" y="358"/>
                  </a:lnTo>
                  <a:cubicBezTo>
                    <a:pt x="890" y="160"/>
                    <a:pt x="730" y="0"/>
                    <a:pt x="532" y="0"/>
                  </a:cubicBezTo>
                  <a:lnTo>
                    <a:pt x="0" y="0"/>
                  </a:lnTo>
                  <a:lnTo>
                    <a:pt x="0" y="1109"/>
                  </a:lnTo>
                  <a:cubicBezTo>
                    <a:pt x="0" y="1220"/>
                    <a:pt x="90" y="1311"/>
                    <a:pt x="202" y="1311"/>
                  </a:cubicBezTo>
                  <a:lnTo>
                    <a:pt x="4647" y="1311"/>
                  </a:lnTo>
                  <a:cubicBezTo>
                    <a:pt x="4759" y="1311"/>
                    <a:pt x="4849" y="1220"/>
                    <a:pt x="4849" y="1109"/>
                  </a:cubicBezTo>
                  <a:lnTo>
                    <a:pt x="4849" y="0"/>
                  </a:lnTo>
                  <a:lnTo>
                    <a:pt x="4332" y="0"/>
                  </a:lnTo>
                  <a:cubicBezTo>
                    <a:pt x="4125" y="0"/>
                    <a:pt x="3958" y="167"/>
                    <a:pt x="3958" y="374"/>
                  </a:cubicBez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DD71124-17B8-499C-9D99-86007945B485}"/>
                </a:ext>
              </a:extLst>
            </p:cNvPr>
            <p:cNvSpPr/>
            <p:nvPr/>
          </p:nvSpPr>
          <p:spPr>
            <a:xfrm>
              <a:off x="5957381" y="7226754"/>
              <a:ext cx="220505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255">
                  <a:moveTo>
                    <a:pt x="178" y="127"/>
                  </a:moveTo>
                  <a:cubicBezTo>
                    <a:pt x="178" y="198"/>
                    <a:pt x="139" y="255"/>
                    <a:pt x="89" y="255"/>
                  </a:cubicBezTo>
                  <a:cubicBezTo>
                    <a:pt x="40" y="255"/>
                    <a:pt x="0" y="198"/>
                    <a:pt x="0" y="127"/>
                  </a:cubicBezTo>
                  <a:cubicBezTo>
                    <a:pt x="0" y="56"/>
                    <a:pt x="40" y="0"/>
                    <a:pt x="89" y="0"/>
                  </a:cubicBezTo>
                  <a:cubicBezTo>
                    <a:pt x="139" y="0"/>
                    <a:pt x="178" y="56"/>
                    <a:pt x="178" y="12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C414E0-E1F7-4499-874D-49591698F9B4}"/>
                </a:ext>
              </a:extLst>
            </p:cNvPr>
            <p:cNvSpPr/>
            <p:nvPr/>
          </p:nvSpPr>
          <p:spPr>
            <a:xfrm>
              <a:off x="9317281" y="7226754"/>
              <a:ext cx="221751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55">
                  <a:moveTo>
                    <a:pt x="179" y="127"/>
                  </a:moveTo>
                  <a:cubicBezTo>
                    <a:pt x="179" y="198"/>
                    <a:pt x="139" y="255"/>
                    <a:pt x="90" y="255"/>
                  </a:cubicBezTo>
                  <a:cubicBezTo>
                    <a:pt x="41" y="255"/>
                    <a:pt x="0" y="198"/>
                    <a:pt x="0" y="127"/>
                  </a:cubicBezTo>
                  <a:cubicBezTo>
                    <a:pt x="0" y="56"/>
                    <a:pt x="41" y="0"/>
                    <a:pt x="90" y="0"/>
                  </a:cubicBezTo>
                  <a:cubicBezTo>
                    <a:pt x="139" y="0"/>
                    <a:pt x="179" y="56"/>
                    <a:pt x="179" y="12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E967DFB-BB33-4DE3-B4C1-442EBD6AC199}"/>
                </a:ext>
              </a:extLst>
            </p:cNvPr>
            <p:cNvSpPr/>
            <p:nvPr/>
          </p:nvSpPr>
          <p:spPr>
            <a:xfrm>
              <a:off x="5740613" y="9490354"/>
              <a:ext cx="3815860" cy="270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4" h="218">
                  <a:moveTo>
                    <a:pt x="2846" y="218"/>
                  </a:moveTo>
                  <a:lnTo>
                    <a:pt x="218" y="218"/>
                  </a:lnTo>
                  <a:cubicBezTo>
                    <a:pt x="98" y="218"/>
                    <a:pt x="0" y="121"/>
                    <a:pt x="0" y="0"/>
                  </a:cubicBezTo>
                  <a:lnTo>
                    <a:pt x="3064" y="0"/>
                  </a:lnTo>
                  <a:cubicBezTo>
                    <a:pt x="3064" y="121"/>
                    <a:pt x="2967" y="218"/>
                    <a:pt x="2846" y="218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78994CB-2205-4E89-A039-13E5EBCC10A8}"/>
                </a:ext>
              </a:extLst>
            </p:cNvPr>
            <p:cNvSpPr/>
            <p:nvPr/>
          </p:nvSpPr>
          <p:spPr>
            <a:xfrm>
              <a:off x="4898458" y="8930994"/>
              <a:ext cx="505791" cy="50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7" h="407">
                  <a:moveTo>
                    <a:pt x="407" y="203"/>
                  </a:moveTo>
                  <a:cubicBezTo>
                    <a:pt x="407" y="316"/>
                    <a:pt x="316" y="407"/>
                    <a:pt x="204" y="407"/>
                  </a:cubicBezTo>
                  <a:cubicBezTo>
                    <a:pt x="91" y="407"/>
                    <a:pt x="0" y="316"/>
                    <a:pt x="0" y="203"/>
                  </a:cubicBezTo>
                  <a:cubicBezTo>
                    <a:pt x="0" y="91"/>
                    <a:pt x="91" y="0"/>
                    <a:pt x="204" y="0"/>
                  </a:cubicBezTo>
                  <a:cubicBezTo>
                    <a:pt x="316" y="0"/>
                    <a:pt x="407" y="91"/>
                    <a:pt x="407" y="203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526962C-E4DB-4ACB-BD93-43328E7B31C2}"/>
                </a:ext>
              </a:extLst>
            </p:cNvPr>
            <p:cNvSpPr/>
            <p:nvPr/>
          </p:nvSpPr>
          <p:spPr>
            <a:xfrm>
              <a:off x="4999363" y="9031906"/>
              <a:ext cx="303973" cy="30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245">
                  <a:moveTo>
                    <a:pt x="245" y="122"/>
                  </a:moveTo>
                  <a:cubicBezTo>
                    <a:pt x="245" y="189"/>
                    <a:pt x="190" y="245"/>
                    <a:pt x="123" y="245"/>
                  </a:cubicBezTo>
                  <a:cubicBezTo>
                    <a:pt x="55" y="245"/>
                    <a:pt x="0" y="189"/>
                    <a:pt x="0" y="122"/>
                  </a:cubicBezTo>
                  <a:cubicBezTo>
                    <a:pt x="0" y="54"/>
                    <a:pt x="55" y="0"/>
                    <a:pt x="123" y="0"/>
                  </a:cubicBezTo>
                  <a:cubicBezTo>
                    <a:pt x="190" y="0"/>
                    <a:pt x="245" y="54"/>
                    <a:pt x="245" y="122"/>
                  </a:cubicBez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69F2330-B218-4F36-A9F2-20EC3339E992}"/>
                </a:ext>
              </a:extLst>
            </p:cNvPr>
            <p:cNvSpPr/>
            <p:nvPr/>
          </p:nvSpPr>
          <p:spPr>
            <a:xfrm>
              <a:off x="9885362" y="8930994"/>
              <a:ext cx="507037" cy="50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8" h="407">
                  <a:moveTo>
                    <a:pt x="408" y="203"/>
                  </a:moveTo>
                  <a:cubicBezTo>
                    <a:pt x="408" y="316"/>
                    <a:pt x="316" y="407"/>
                    <a:pt x="204" y="407"/>
                  </a:cubicBezTo>
                  <a:cubicBezTo>
                    <a:pt x="91" y="407"/>
                    <a:pt x="0" y="316"/>
                    <a:pt x="0" y="203"/>
                  </a:cubicBezTo>
                  <a:cubicBezTo>
                    <a:pt x="0" y="91"/>
                    <a:pt x="91" y="0"/>
                    <a:pt x="204" y="0"/>
                  </a:cubicBezTo>
                  <a:cubicBezTo>
                    <a:pt x="316" y="0"/>
                    <a:pt x="408" y="91"/>
                    <a:pt x="408" y="203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053B1D9-5DED-4571-8957-CB45E361CCF6}"/>
                </a:ext>
              </a:extLst>
            </p:cNvPr>
            <p:cNvSpPr/>
            <p:nvPr/>
          </p:nvSpPr>
          <p:spPr>
            <a:xfrm>
              <a:off x="9987514" y="9031906"/>
              <a:ext cx="302727" cy="30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245">
                  <a:moveTo>
                    <a:pt x="244" y="122"/>
                  </a:moveTo>
                  <a:cubicBezTo>
                    <a:pt x="244" y="189"/>
                    <a:pt x="189" y="245"/>
                    <a:pt x="122" y="245"/>
                  </a:cubicBezTo>
                  <a:cubicBezTo>
                    <a:pt x="54" y="245"/>
                    <a:pt x="0" y="189"/>
                    <a:pt x="0" y="122"/>
                  </a:cubicBezTo>
                  <a:cubicBezTo>
                    <a:pt x="0" y="54"/>
                    <a:pt x="54" y="0"/>
                    <a:pt x="122" y="0"/>
                  </a:cubicBezTo>
                  <a:cubicBezTo>
                    <a:pt x="189" y="0"/>
                    <a:pt x="244" y="54"/>
                    <a:pt x="244" y="122"/>
                  </a:cubicBez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91C7AE6-D49A-4249-A59D-B02B0495673D}"/>
                </a:ext>
              </a:extLst>
            </p:cNvPr>
            <p:cNvSpPr/>
            <p:nvPr/>
          </p:nvSpPr>
          <p:spPr>
            <a:xfrm>
              <a:off x="6783341" y="8497462"/>
              <a:ext cx="1974580" cy="9941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6" h="799">
                  <a:moveTo>
                    <a:pt x="1252" y="799"/>
                  </a:moveTo>
                  <a:lnTo>
                    <a:pt x="282" y="799"/>
                  </a:lnTo>
                  <a:cubicBezTo>
                    <a:pt x="-47" y="799"/>
                    <a:pt x="3" y="441"/>
                    <a:pt x="3" y="0"/>
                  </a:cubicBezTo>
                  <a:lnTo>
                    <a:pt x="1532" y="0"/>
                  </a:lnTo>
                  <a:cubicBezTo>
                    <a:pt x="1549" y="413"/>
                    <a:pt x="1750" y="799"/>
                    <a:pt x="1252" y="799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4D26CF8-19E8-44B6-BBE4-7061246C5022}"/>
                </a:ext>
              </a:extLst>
            </p:cNvPr>
            <p:cNvSpPr/>
            <p:nvPr/>
          </p:nvSpPr>
          <p:spPr>
            <a:xfrm>
              <a:off x="6343576" y="8526115"/>
              <a:ext cx="2156466" cy="9654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2" h="776">
                  <a:moveTo>
                    <a:pt x="1279" y="336"/>
                  </a:moveTo>
                  <a:lnTo>
                    <a:pt x="513" y="35"/>
                  </a:lnTo>
                  <a:cubicBezTo>
                    <a:pt x="503" y="32"/>
                    <a:pt x="493" y="28"/>
                    <a:pt x="483" y="26"/>
                  </a:cubicBezTo>
                  <a:cubicBezTo>
                    <a:pt x="331" y="-14"/>
                    <a:pt x="82" y="-44"/>
                    <a:pt x="13" y="221"/>
                  </a:cubicBezTo>
                  <a:cubicBezTo>
                    <a:pt x="-57" y="487"/>
                    <a:pt x="175" y="582"/>
                    <a:pt x="328" y="622"/>
                  </a:cubicBezTo>
                  <a:cubicBezTo>
                    <a:pt x="338" y="624"/>
                    <a:pt x="348" y="626"/>
                    <a:pt x="358" y="628"/>
                  </a:cubicBezTo>
                  <a:lnTo>
                    <a:pt x="701" y="674"/>
                  </a:lnTo>
                  <a:lnTo>
                    <a:pt x="1657" y="776"/>
                  </a:lnTo>
                  <a:lnTo>
                    <a:pt x="1732" y="513"/>
                  </a:lnTo>
                  <a:close/>
                </a:path>
              </a:pathLst>
            </a:custGeom>
            <a:solidFill>
              <a:srgbClr val="1E28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1590994-DFB0-427A-A884-D270967E3CBE}"/>
                </a:ext>
              </a:extLst>
            </p:cNvPr>
            <p:cNvSpPr/>
            <p:nvPr/>
          </p:nvSpPr>
          <p:spPr>
            <a:xfrm>
              <a:off x="8406607" y="9140290"/>
              <a:ext cx="976701" cy="43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350">
                  <a:moveTo>
                    <a:pt x="76" y="22"/>
                  </a:moveTo>
                  <a:lnTo>
                    <a:pt x="213" y="53"/>
                  </a:lnTo>
                  <a:lnTo>
                    <a:pt x="231" y="31"/>
                  </a:lnTo>
                  <a:cubicBezTo>
                    <a:pt x="252" y="6"/>
                    <a:pt x="286" y="-6"/>
                    <a:pt x="318" y="4"/>
                  </a:cubicBezTo>
                  <a:cubicBezTo>
                    <a:pt x="381" y="24"/>
                    <a:pt x="469" y="35"/>
                    <a:pt x="540" y="48"/>
                  </a:cubicBezTo>
                  <a:cubicBezTo>
                    <a:pt x="702" y="76"/>
                    <a:pt x="752" y="98"/>
                    <a:pt x="774" y="168"/>
                  </a:cubicBezTo>
                  <a:cubicBezTo>
                    <a:pt x="863" y="447"/>
                    <a:pt x="398" y="323"/>
                    <a:pt x="398" y="323"/>
                  </a:cubicBezTo>
                  <a:cubicBezTo>
                    <a:pt x="398" y="323"/>
                    <a:pt x="117" y="301"/>
                    <a:pt x="0" y="284"/>
                  </a:cubicBezTo>
                  <a:close/>
                </a:path>
              </a:pathLst>
            </a:custGeom>
            <a:solidFill>
              <a:srgbClr val="5087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E949C90-B8D7-4798-9C10-96D0D19EDF02}"/>
                </a:ext>
              </a:extLst>
            </p:cNvPr>
            <p:cNvSpPr/>
            <p:nvPr/>
          </p:nvSpPr>
          <p:spPr>
            <a:xfrm>
              <a:off x="6223980" y="6515407"/>
              <a:ext cx="3003601" cy="2120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2" h="1703">
                  <a:moveTo>
                    <a:pt x="1871" y="1401"/>
                  </a:moveTo>
                  <a:lnTo>
                    <a:pt x="1939" y="736"/>
                  </a:lnTo>
                  <a:cubicBezTo>
                    <a:pt x="1939" y="736"/>
                    <a:pt x="2062" y="948"/>
                    <a:pt x="2075" y="1013"/>
                  </a:cubicBezTo>
                  <a:cubicBezTo>
                    <a:pt x="2088" y="1079"/>
                    <a:pt x="1871" y="1401"/>
                    <a:pt x="1871" y="1401"/>
                  </a:cubicBezTo>
                  <a:close/>
                  <a:moveTo>
                    <a:pt x="546" y="1414"/>
                  </a:moveTo>
                  <a:cubicBezTo>
                    <a:pt x="546" y="1414"/>
                    <a:pt x="397" y="1119"/>
                    <a:pt x="387" y="1049"/>
                  </a:cubicBezTo>
                  <a:cubicBezTo>
                    <a:pt x="372" y="949"/>
                    <a:pt x="504" y="792"/>
                    <a:pt x="504" y="792"/>
                  </a:cubicBezTo>
                  <a:close/>
                  <a:moveTo>
                    <a:pt x="1786" y="61"/>
                  </a:moveTo>
                  <a:lnTo>
                    <a:pt x="1448" y="0"/>
                  </a:lnTo>
                  <a:lnTo>
                    <a:pt x="1049" y="0"/>
                  </a:lnTo>
                  <a:cubicBezTo>
                    <a:pt x="879" y="0"/>
                    <a:pt x="695" y="60"/>
                    <a:pt x="613" y="113"/>
                  </a:cubicBezTo>
                  <a:cubicBezTo>
                    <a:pt x="553" y="153"/>
                    <a:pt x="399" y="253"/>
                    <a:pt x="324" y="357"/>
                  </a:cubicBezTo>
                  <a:cubicBezTo>
                    <a:pt x="198" y="535"/>
                    <a:pt x="-86" y="784"/>
                    <a:pt x="26" y="1110"/>
                  </a:cubicBezTo>
                  <a:cubicBezTo>
                    <a:pt x="127" y="1406"/>
                    <a:pt x="558" y="1703"/>
                    <a:pt x="558" y="1703"/>
                  </a:cubicBezTo>
                  <a:lnTo>
                    <a:pt x="1778" y="1703"/>
                  </a:lnTo>
                  <a:lnTo>
                    <a:pt x="1903" y="1703"/>
                  </a:lnTo>
                  <a:cubicBezTo>
                    <a:pt x="1903" y="1703"/>
                    <a:pt x="2239" y="1445"/>
                    <a:pt x="2384" y="1151"/>
                  </a:cubicBezTo>
                  <a:cubicBezTo>
                    <a:pt x="2525" y="866"/>
                    <a:pt x="2120" y="127"/>
                    <a:pt x="1786" y="61"/>
                  </a:cubicBezTo>
                  <a:close/>
                </a:path>
              </a:pathLst>
            </a:custGeom>
            <a:solidFill>
              <a:srgbClr val="145E7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CB3CDC3-9703-4FC4-9EEE-914D396E8B1B}"/>
                </a:ext>
              </a:extLst>
            </p:cNvPr>
            <p:cNvSpPr/>
            <p:nvPr/>
          </p:nvSpPr>
          <p:spPr>
            <a:xfrm>
              <a:off x="7887112" y="6990054"/>
              <a:ext cx="58552" cy="5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49">
                  <a:moveTo>
                    <a:pt x="48" y="25"/>
                  </a:moveTo>
                  <a:cubicBezTo>
                    <a:pt x="48" y="38"/>
                    <a:pt x="37" y="49"/>
                    <a:pt x="24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12"/>
                    <a:pt x="11" y="0"/>
                    <a:pt x="24" y="0"/>
                  </a:cubicBezTo>
                  <a:cubicBezTo>
                    <a:pt x="37" y="0"/>
                    <a:pt x="48" y="12"/>
                    <a:pt x="48" y="25"/>
                  </a:cubicBezTo>
                  <a:close/>
                </a:path>
              </a:pathLst>
            </a:custGeom>
            <a:solidFill>
              <a:srgbClr val="1E28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F94EE09-2B3C-4DFB-8568-F95BC5561195}"/>
                </a:ext>
              </a:extLst>
            </p:cNvPr>
            <p:cNvSpPr/>
            <p:nvPr/>
          </p:nvSpPr>
          <p:spPr>
            <a:xfrm>
              <a:off x="7766270" y="6642478"/>
              <a:ext cx="69764" cy="51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417">
                  <a:moveTo>
                    <a:pt x="57" y="417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A4A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9C3312F-70A9-4C65-A55B-D6D774B5E02F}"/>
                </a:ext>
              </a:extLst>
            </p:cNvPr>
            <p:cNvSpPr/>
            <p:nvPr/>
          </p:nvSpPr>
          <p:spPr>
            <a:xfrm>
              <a:off x="7887112" y="6809414"/>
              <a:ext cx="58552" cy="5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48">
                  <a:moveTo>
                    <a:pt x="48" y="24"/>
                  </a:moveTo>
                  <a:cubicBezTo>
                    <a:pt x="48" y="37"/>
                    <a:pt x="37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</a:path>
              </a:pathLst>
            </a:custGeom>
            <a:solidFill>
              <a:srgbClr val="1E28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518E16-1364-4D10-A505-88CFE9408526}"/>
                </a:ext>
              </a:extLst>
            </p:cNvPr>
            <p:cNvSpPr/>
            <p:nvPr/>
          </p:nvSpPr>
          <p:spPr>
            <a:xfrm>
              <a:off x="7383812" y="5672006"/>
              <a:ext cx="110875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213">
                  <a:moveTo>
                    <a:pt x="72" y="213"/>
                  </a:moveTo>
                  <a:cubicBezTo>
                    <a:pt x="62" y="214"/>
                    <a:pt x="51" y="208"/>
                    <a:pt x="48" y="197"/>
                  </a:cubicBezTo>
                  <a:lnTo>
                    <a:pt x="1" y="30"/>
                  </a:lnTo>
                  <a:cubicBezTo>
                    <a:pt x="-2" y="18"/>
                    <a:pt x="6" y="5"/>
                    <a:pt x="19" y="3"/>
                  </a:cubicBezTo>
                  <a:lnTo>
                    <a:pt x="39" y="0"/>
                  </a:lnTo>
                  <a:cubicBezTo>
                    <a:pt x="51" y="-2"/>
                    <a:pt x="62" y="6"/>
                    <a:pt x="63" y="18"/>
                  </a:cubicBezTo>
                  <a:lnTo>
                    <a:pt x="90" y="188"/>
                  </a:lnTo>
                  <a:cubicBezTo>
                    <a:pt x="92" y="200"/>
                    <a:pt x="83" y="211"/>
                    <a:pt x="72" y="213"/>
                  </a:cubicBezTo>
                  <a:close/>
                </a:path>
              </a:pathLst>
            </a:custGeom>
            <a:solidFill>
              <a:srgbClr val="9971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5749BCA-8922-48F6-818D-18166DA83CE7}"/>
                </a:ext>
              </a:extLst>
            </p:cNvPr>
            <p:cNvSpPr/>
            <p:nvPr/>
          </p:nvSpPr>
          <p:spPr>
            <a:xfrm>
              <a:off x="8146237" y="5672006"/>
              <a:ext cx="109630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213">
                  <a:moveTo>
                    <a:pt x="17" y="213"/>
                  </a:moveTo>
                  <a:cubicBezTo>
                    <a:pt x="28" y="214"/>
                    <a:pt x="39" y="208"/>
                    <a:pt x="41" y="197"/>
                  </a:cubicBezTo>
                  <a:lnTo>
                    <a:pt x="88" y="30"/>
                  </a:lnTo>
                  <a:cubicBezTo>
                    <a:pt x="92" y="18"/>
                    <a:pt x="83" y="5"/>
                    <a:pt x="71" y="3"/>
                  </a:cubicBezTo>
                  <a:lnTo>
                    <a:pt x="50" y="0"/>
                  </a:lnTo>
                  <a:cubicBezTo>
                    <a:pt x="39" y="-2"/>
                    <a:pt x="28" y="6"/>
                    <a:pt x="26" y="18"/>
                  </a:cubicBezTo>
                  <a:lnTo>
                    <a:pt x="0" y="188"/>
                  </a:lnTo>
                  <a:cubicBezTo>
                    <a:pt x="-2" y="200"/>
                    <a:pt x="6" y="211"/>
                    <a:pt x="17" y="213"/>
                  </a:cubicBezTo>
                  <a:close/>
                </a:path>
              </a:pathLst>
            </a:custGeom>
            <a:solidFill>
              <a:srgbClr val="9971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41FFFED-28D4-46FF-888C-9F292F1696DA}"/>
                </a:ext>
              </a:extLst>
            </p:cNvPr>
            <p:cNvSpPr/>
            <p:nvPr/>
          </p:nvSpPr>
          <p:spPr>
            <a:xfrm>
              <a:off x="7581893" y="6106788"/>
              <a:ext cx="458451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227">
                  <a:moveTo>
                    <a:pt x="369" y="169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0" y="127"/>
                  </a:lnTo>
                  <a:cubicBezTo>
                    <a:pt x="63" y="192"/>
                    <a:pt x="199" y="292"/>
                    <a:pt x="369" y="169"/>
                  </a:cubicBezTo>
                  <a:close/>
                </a:path>
              </a:pathLst>
            </a:custGeom>
            <a:solidFill>
              <a:srgbClr val="9971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FA01A1-0738-4DD9-A7F8-C2AB5FD5A922}"/>
                </a:ext>
              </a:extLst>
            </p:cNvPr>
            <p:cNvSpPr/>
            <p:nvPr/>
          </p:nvSpPr>
          <p:spPr>
            <a:xfrm>
              <a:off x="7581893" y="6265003"/>
              <a:ext cx="458451" cy="35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289">
                  <a:moveTo>
                    <a:pt x="0" y="0"/>
                  </a:moveTo>
                  <a:lnTo>
                    <a:pt x="0" y="242"/>
                  </a:lnTo>
                  <a:lnTo>
                    <a:pt x="173" y="289"/>
                  </a:lnTo>
                  <a:lnTo>
                    <a:pt x="369" y="242"/>
                  </a:lnTo>
                  <a:lnTo>
                    <a:pt x="369" y="42"/>
                  </a:lnTo>
                  <a:cubicBezTo>
                    <a:pt x="199" y="165"/>
                    <a:pt x="63" y="65"/>
                    <a:pt x="0" y="0"/>
                  </a:cubicBezTo>
                  <a:close/>
                </a:path>
              </a:pathLst>
            </a:custGeom>
            <a:solidFill>
              <a:srgbClr val="B7987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9F12C27-4B5A-494B-9C02-60BDA57BAB93}"/>
                </a:ext>
              </a:extLst>
            </p:cNvPr>
            <p:cNvSpPr/>
            <p:nvPr/>
          </p:nvSpPr>
          <p:spPr>
            <a:xfrm>
              <a:off x="7459806" y="5420357"/>
              <a:ext cx="717576" cy="84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681">
                  <a:moveTo>
                    <a:pt x="531" y="113"/>
                  </a:moveTo>
                  <a:cubicBezTo>
                    <a:pt x="471" y="113"/>
                    <a:pt x="423" y="65"/>
                    <a:pt x="423" y="5"/>
                  </a:cubicBezTo>
                  <a:lnTo>
                    <a:pt x="423" y="0"/>
                  </a:lnTo>
                  <a:lnTo>
                    <a:pt x="160" y="0"/>
                  </a:lnTo>
                  <a:lnTo>
                    <a:pt x="160" y="5"/>
                  </a:lnTo>
                  <a:cubicBezTo>
                    <a:pt x="160" y="65"/>
                    <a:pt x="112" y="113"/>
                    <a:pt x="52" y="113"/>
                  </a:cubicBezTo>
                  <a:lnTo>
                    <a:pt x="53" y="219"/>
                  </a:lnTo>
                  <a:cubicBezTo>
                    <a:pt x="53" y="248"/>
                    <a:pt x="29" y="272"/>
                    <a:pt x="0" y="272"/>
                  </a:cubicBezTo>
                  <a:cubicBezTo>
                    <a:pt x="3" y="364"/>
                    <a:pt x="17" y="454"/>
                    <a:pt x="40" y="542"/>
                  </a:cubicBezTo>
                  <a:cubicBezTo>
                    <a:pt x="51" y="582"/>
                    <a:pt x="82" y="614"/>
                    <a:pt x="117" y="637"/>
                  </a:cubicBezTo>
                  <a:cubicBezTo>
                    <a:pt x="150" y="658"/>
                    <a:pt x="188" y="671"/>
                    <a:pt x="225" y="676"/>
                  </a:cubicBezTo>
                  <a:lnTo>
                    <a:pt x="251" y="679"/>
                  </a:lnTo>
                  <a:cubicBezTo>
                    <a:pt x="274" y="682"/>
                    <a:pt x="298" y="682"/>
                    <a:pt x="322" y="679"/>
                  </a:cubicBezTo>
                  <a:lnTo>
                    <a:pt x="357" y="675"/>
                  </a:lnTo>
                  <a:cubicBezTo>
                    <a:pt x="386" y="671"/>
                    <a:pt x="416" y="663"/>
                    <a:pt x="444" y="648"/>
                  </a:cubicBezTo>
                  <a:cubicBezTo>
                    <a:pt x="489" y="624"/>
                    <a:pt x="524" y="589"/>
                    <a:pt x="536" y="542"/>
                  </a:cubicBezTo>
                  <a:cubicBezTo>
                    <a:pt x="559" y="454"/>
                    <a:pt x="573" y="364"/>
                    <a:pt x="577" y="272"/>
                  </a:cubicBezTo>
                  <a:cubicBezTo>
                    <a:pt x="552" y="272"/>
                    <a:pt x="531" y="252"/>
                    <a:pt x="531" y="227"/>
                  </a:cubicBezTo>
                  <a:close/>
                </a:path>
              </a:pathLst>
            </a:custGeom>
            <a:solidFill>
              <a:srgbClr val="B7987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A7CA827-A78E-4115-9A05-B9B0E1D92331}"/>
                </a:ext>
              </a:extLst>
            </p:cNvPr>
            <p:cNvSpPr/>
            <p:nvPr/>
          </p:nvSpPr>
          <p:spPr>
            <a:xfrm>
              <a:off x="7458560" y="5420357"/>
              <a:ext cx="199327" cy="33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272">
                  <a:moveTo>
                    <a:pt x="53" y="113"/>
                  </a:moveTo>
                  <a:cubicBezTo>
                    <a:pt x="113" y="113"/>
                    <a:pt x="161" y="65"/>
                    <a:pt x="161" y="5"/>
                  </a:cubicBezTo>
                  <a:lnTo>
                    <a:pt x="161" y="0"/>
                  </a:lnTo>
                  <a:lnTo>
                    <a:pt x="0" y="0"/>
                  </a:lnTo>
                  <a:lnTo>
                    <a:pt x="0" y="226"/>
                  </a:lnTo>
                  <a:cubicBezTo>
                    <a:pt x="0" y="241"/>
                    <a:pt x="0" y="257"/>
                    <a:pt x="1" y="272"/>
                  </a:cubicBezTo>
                  <a:cubicBezTo>
                    <a:pt x="30" y="272"/>
                    <a:pt x="54" y="248"/>
                    <a:pt x="54" y="219"/>
                  </a:cubicBez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9F608BA-E437-45F4-B250-45034B5CB00A}"/>
                </a:ext>
              </a:extLst>
            </p:cNvPr>
            <p:cNvSpPr/>
            <p:nvPr/>
          </p:nvSpPr>
          <p:spPr>
            <a:xfrm>
              <a:off x="7986776" y="5420357"/>
              <a:ext cx="190606" cy="33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72">
                  <a:moveTo>
                    <a:pt x="154" y="0"/>
                  </a:moveTo>
                  <a:lnTo>
                    <a:pt x="0" y="0"/>
                  </a:lnTo>
                  <a:lnTo>
                    <a:pt x="0" y="5"/>
                  </a:lnTo>
                  <a:cubicBezTo>
                    <a:pt x="0" y="65"/>
                    <a:pt x="48" y="113"/>
                    <a:pt x="108" y="113"/>
                  </a:cubicBezTo>
                  <a:lnTo>
                    <a:pt x="108" y="227"/>
                  </a:lnTo>
                  <a:cubicBezTo>
                    <a:pt x="108" y="252"/>
                    <a:pt x="129" y="272"/>
                    <a:pt x="154" y="272"/>
                  </a:cubicBezTo>
                  <a:cubicBezTo>
                    <a:pt x="154" y="257"/>
                    <a:pt x="154" y="241"/>
                    <a:pt x="154" y="226"/>
                  </a:cubicBez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D819A8F-F71D-4AE2-A065-C3A637106F9A}"/>
                </a:ext>
              </a:extLst>
            </p:cNvPr>
            <p:cNvSpPr/>
            <p:nvPr/>
          </p:nvSpPr>
          <p:spPr>
            <a:xfrm>
              <a:off x="7466035" y="6418236"/>
              <a:ext cx="655286" cy="28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7" h="233">
                  <a:moveTo>
                    <a:pt x="527" y="91"/>
                  </a:moveTo>
                  <a:lnTo>
                    <a:pt x="462" y="0"/>
                  </a:lnTo>
                  <a:lnTo>
                    <a:pt x="326" y="101"/>
                  </a:lnTo>
                  <a:lnTo>
                    <a:pt x="269" y="142"/>
                  </a:lnTo>
                  <a:lnTo>
                    <a:pt x="241" y="122"/>
                  </a:lnTo>
                  <a:lnTo>
                    <a:pt x="91" y="14"/>
                  </a:lnTo>
                  <a:lnTo>
                    <a:pt x="0" y="80"/>
                  </a:lnTo>
                  <a:lnTo>
                    <a:pt x="205" y="233"/>
                  </a:lnTo>
                  <a:lnTo>
                    <a:pt x="241" y="184"/>
                  </a:lnTo>
                  <a:lnTo>
                    <a:pt x="298" y="184"/>
                  </a:lnTo>
                  <a:lnTo>
                    <a:pt x="304" y="189"/>
                  </a:lnTo>
                  <a:lnTo>
                    <a:pt x="335" y="232"/>
                  </a:lnTo>
                  <a:close/>
                </a:path>
              </a:pathLst>
            </a:custGeom>
            <a:solidFill>
              <a:srgbClr val="0A4A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1379BA-3440-4C76-B469-106F12BFF36B}"/>
                </a:ext>
              </a:extLst>
            </p:cNvPr>
            <p:cNvSpPr/>
            <p:nvPr/>
          </p:nvSpPr>
          <p:spPr>
            <a:xfrm>
              <a:off x="7342701" y="5019212"/>
              <a:ext cx="976701" cy="5107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411">
                  <a:moveTo>
                    <a:pt x="93" y="340"/>
                  </a:moveTo>
                  <a:cubicBezTo>
                    <a:pt x="93" y="340"/>
                    <a:pt x="-40" y="286"/>
                    <a:pt x="12" y="225"/>
                  </a:cubicBezTo>
                  <a:cubicBezTo>
                    <a:pt x="64" y="164"/>
                    <a:pt x="78" y="162"/>
                    <a:pt x="78" y="162"/>
                  </a:cubicBezTo>
                  <a:cubicBezTo>
                    <a:pt x="78" y="162"/>
                    <a:pt x="22" y="134"/>
                    <a:pt x="59" y="107"/>
                  </a:cubicBezTo>
                  <a:cubicBezTo>
                    <a:pt x="96" y="79"/>
                    <a:pt x="273" y="-40"/>
                    <a:pt x="344" y="17"/>
                  </a:cubicBezTo>
                  <a:cubicBezTo>
                    <a:pt x="344" y="17"/>
                    <a:pt x="424" y="-28"/>
                    <a:pt x="454" y="28"/>
                  </a:cubicBezTo>
                  <a:cubicBezTo>
                    <a:pt x="454" y="28"/>
                    <a:pt x="556" y="-11"/>
                    <a:pt x="602" y="83"/>
                  </a:cubicBezTo>
                  <a:cubicBezTo>
                    <a:pt x="602" y="83"/>
                    <a:pt x="799" y="157"/>
                    <a:pt x="784" y="253"/>
                  </a:cubicBezTo>
                  <a:cubicBezTo>
                    <a:pt x="768" y="349"/>
                    <a:pt x="687" y="329"/>
                    <a:pt x="659" y="360"/>
                  </a:cubicBezTo>
                  <a:cubicBezTo>
                    <a:pt x="631" y="390"/>
                    <a:pt x="463" y="337"/>
                    <a:pt x="416" y="368"/>
                  </a:cubicBezTo>
                  <a:cubicBezTo>
                    <a:pt x="337" y="419"/>
                    <a:pt x="296" y="433"/>
                    <a:pt x="227" y="362"/>
                  </a:cubicBezTo>
                  <a:cubicBezTo>
                    <a:pt x="190" y="323"/>
                    <a:pt x="93" y="340"/>
                    <a:pt x="93" y="340"/>
                  </a:cubicBezTo>
                  <a:close/>
                </a:path>
              </a:pathLst>
            </a:custGeom>
            <a:solidFill>
              <a:srgbClr val="17203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E3849FC-BD32-48F7-9C36-08171051F7B3}"/>
                </a:ext>
              </a:extLst>
            </p:cNvPr>
            <p:cNvSpPr/>
            <p:nvPr/>
          </p:nvSpPr>
          <p:spPr>
            <a:xfrm>
              <a:off x="7165799" y="8522378"/>
              <a:ext cx="2105388" cy="98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1" h="788">
                  <a:moveTo>
                    <a:pt x="1205" y="25"/>
                  </a:moveTo>
                  <a:cubicBezTo>
                    <a:pt x="1359" y="-14"/>
                    <a:pt x="1611" y="-44"/>
                    <a:pt x="1679" y="225"/>
                  </a:cubicBezTo>
                  <a:cubicBezTo>
                    <a:pt x="1747" y="494"/>
                    <a:pt x="1512" y="587"/>
                    <a:pt x="1358" y="627"/>
                  </a:cubicBezTo>
                  <a:cubicBezTo>
                    <a:pt x="1348" y="629"/>
                    <a:pt x="1338" y="631"/>
                    <a:pt x="1328" y="633"/>
                  </a:cubicBezTo>
                  <a:lnTo>
                    <a:pt x="55" y="788"/>
                  </a:lnTo>
                  <a:lnTo>
                    <a:pt x="0" y="452"/>
                  </a:lnTo>
                  <a:lnTo>
                    <a:pt x="1176" y="34"/>
                  </a:lnTo>
                  <a:cubicBezTo>
                    <a:pt x="1186" y="30"/>
                    <a:pt x="1196" y="27"/>
                    <a:pt x="1205" y="25"/>
                  </a:cubicBezTo>
                  <a:close/>
                </a:path>
              </a:pathLst>
            </a:custGeom>
            <a:solidFill>
              <a:srgbClr val="232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D630953-C134-4147-9E6A-42C80BDBA0D3}"/>
                </a:ext>
              </a:extLst>
            </p:cNvPr>
            <p:cNvSpPr/>
            <p:nvPr/>
          </p:nvSpPr>
          <p:spPr>
            <a:xfrm>
              <a:off x="6242667" y="9085475"/>
              <a:ext cx="989159" cy="48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5" h="390">
                  <a:moveTo>
                    <a:pt x="740" y="0"/>
                  </a:moveTo>
                  <a:lnTo>
                    <a:pt x="591" y="60"/>
                  </a:lnTo>
                  <a:lnTo>
                    <a:pt x="573" y="38"/>
                  </a:lnTo>
                  <a:cubicBezTo>
                    <a:pt x="552" y="12"/>
                    <a:pt x="517" y="2"/>
                    <a:pt x="484" y="13"/>
                  </a:cubicBezTo>
                  <a:cubicBezTo>
                    <a:pt x="421" y="34"/>
                    <a:pt x="314" y="68"/>
                    <a:pt x="243" y="82"/>
                  </a:cubicBezTo>
                  <a:cubicBezTo>
                    <a:pt x="80" y="115"/>
                    <a:pt x="30" y="140"/>
                    <a:pt x="9" y="210"/>
                  </a:cubicBezTo>
                  <a:cubicBezTo>
                    <a:pt x="-72" y="494"/>
                    <a:pt x="394" y="357"/>
                    <a:pt x="394" y="357"/>
                  </a:cubicBezTo>
                  <a:cubicBezTo>
                    <a:pt x="394" y="357"/>
                    <a:pt x="677" y="356"/>
                    <a:pt x="795" y="336"/>
                  </a:cubicBezTo>
                  <a:close/>
                </a:path>
              </a:pathLst>
            </a:custGeom>
            <a:solidFill>
              <a:srgbClr val="5087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D36625E-8603-4545-9DF0-06AE8B063714}"/>
                </a:ext>
              </a:extLst>
            </p:cNvPr>
            <p:cNvSpPr/>
            <p:nvPr/>
          </p:nvSpPr>
          <p:spPr>
            <a:xfrm>
              <a:off x="6722297" y="7500828"/>
              <a:ext cx="2033132" cy="99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3" h="800">
                  <a:moveTo>
                    <a:pt x="1574" y="0"/>
                  </a:moveTo>
                  <a:lnTo>
                    <a:pt x="57" y="0"/>
                  </a:lnTo>
                  <a:cubicBezTo>
                    <a:pt x="20" y="0"/>
                    <a:pt x="-7" y="34"/>
                    <a:pt x="1" y="70"/>
                  </a:cubicBezTo>
                  <a:lnTo>
                    <a:pt x="157" y="800"/>
                  </a:lnTo>
                  <a:lnTo>
                    <a:pt x="1473" y="800"/>
                  </a:lnTo>
                  <a:lnTo>
                    <a:pt x="1631" y="70"/>
                  </a:lnTo>
                  <a:cubicBezTo>
                    <a:pt x="1638" y="34"/>
                    <a:pt x="1611" y="0"/>
                    <a:pt x="1574" y="0"/>
                  </a:cubicBez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0890CE-7D51-49B2-83A7-9B983B3BC5EE}"/>
                </a:ext>
              </a:extLst>
            </p:cNvPr>
            <p:cNvSpPr/>
            <p:nvPr/>
          </p:nvSpPr>
          <p:spPr>
            <a:xfrm>
              <a:off x="6904182" y="7497091"/>
              <a:ext cx="1846263" cy="99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3" h="800">
                  <a:moveTo>
                    <a:pt x="1284" y="0"/>
                  </a:moveTo>
                  <a:lnTo>
                    <a:pt x="0" y="755"/>
                  </a:lnTo>
                  <a:lnTo>
                    <a:pt x="9" y="800"/>
                  </a:lnTo>
                  <a:lnTo>
                    <a:pt x="1325" y="800"/>
                  </a:lnTo>
                  <a:lnTo>
                    <a:pt x="1482" y="69"/>
                  </a:lnTo>
                  <a:cubicBezTo>
                    <a:pt x="1490" y="33"/>
                    <a:pt x="1462" y="0"/>
                    <a:pt x="1426" y="0"/>
                  </a:cubicBezTo>
                  <a:close/>
                </a:path>
              </a:pathLst>
            </a:custGeom>
            <a:solidFill>
              <a:srgbClr val="DBC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E37664-91AD-43FA-8523-D61C2ACF0B39}"/>
                </a:ext>
              </a:extLst>
            </p:cNvPr>
            <p:cNvSpPr/>
            <p:nvPr/>
          </p:nvSpPr>
          <p:spPr>
            <a:xfrm>
              <a:off x="7635462" y="7925643"/>
              <a:ext cx="198081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13">
                  <a:moveTo>
                    <a:pt x="160" y="107"/>
                  </a:moveTo>
                  <a:cubicBezTo>
                    <a:pt x="160" y="166"/>
                    <a:pt x="124" y="213"/>
                    <a:pt x="80" y="213"/>
                  </a:cubicBezTo>
                  <a:cubicBezTo>
                    <a:pt x="35" y="213"/>
                    <a:pt x="0" y="166"/>
                    <a:pt x="0" y="107"/>
                  </a:cubicBezTo>
                  <a:cubicBezTo>
                    <a:pt x="0" y="48"/>
                    <a:pt x="35" y="0"/>
                    <a:pt x="80" y="0"/>
                  </a:cubicBezTo>
                  <a:cubicBezTo>
                    <a:pt x="124" y="0"/>
                    <a:pt x="160" y="48"/>
                    <a:pt x="160" y="10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5CFB4F6-2F7A-43B9-87F9-62AD7FA0BB23}"/>
                </a:ext>
              </a:extLst>
            </p:cNvPr>
            <p:cNvSpPr/>
            <p:nvPr/>
          </p:nvSpPr>
          <p:spPr>
            <a:xfrm>
              <a:off x="6683677" y="8493724"/>
              <a:ext cx="2101651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8" h="114">
                  <a:moveTo>
                    <a:pt x="1630" y="114"/>
                  </a:moveTo>
                  <a:lnTo>
                    <a:pt x="57" y="114"/>
                  </a:lnTo>
                  <a:cubicBezTo>
                    <a:pt x="25" y="114"/>
                    <a:pt x="0" y="89"/>
                    <a:pt x="0" y="57"/>
                  </a:cubicBezTo>
                  <a:cubicBezTo>
                    <a:pt x="0" y="25"/>
                    <a:pt x="25" y="0"/>
                    <a:pt x="57" y="0"/>
                  </a:cubicBezTo>
                  <a:lnTo>
                    <a:pt x="1630" y="0"/>
                  </a:lnTo>
                  <a:cubicBezTo>
                    <a:pt x="1662" y="0"/>
                    <a:pt x="1688" y="25"/>
                    <a:pt x="1688" y="57"/>
                  </a:cubicBezTo>
                  <a:cubicBezTo>
                    <a:pt x="1688" y="89"/>
                    <a:pt x="1662" y="114"/>
                    <a:pt x="1630" y="114"/>
                  </a:cubicBezTo>
                  <a:close/>
                </a:path>
              </a:pathLst>
            </a:custGeom>
            <a:solidFill>
              <a:srgbClr val="E4DA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123B3D3-5B60-4885-AAD9-1B6159031443}"/>
              </a:ext>
            </a:extLst>
          </p:cNvPr>
          <p:cNvSpPr/>
          <p:nvPr/>
        </p:nvSpPr>
        <p:spPr>
          <a:xfrm>
            <a:off x="13246505" y="4194498"/>
            <a:ext cx="9623741" cy="20891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6" h="1678">
                <a:moveTo>
                  <a:pt x="7038" y="0"/>
                </a:moveTo>
                <a:lnTo>
                  <a:pt x="4082" y="0"/>
                </a:lnTo>
                <a:lnTo>
                  <a:pt x="3644" y="0"/>
                </a:lnTo>
                <a:lnTo>
                  <a:pt x="688" y="0"/>
                </a:lnTo>
                <a:lnTo>
                  <a:pt x="0" y="839"/>
                </a:lnTo>
                <a:lnTo>
                  <a:pt x="688" y="1678"/>
                </a:lnTo>
                <a:lnTo>
                  <a:pt x="3644" y="1678"/>
                </a:lnTo>
                <a:lnTo>
                  <a:pt x="4082" y="1678"/>
                </a:lnTo>
                <a:lnTo>
                  <a:pt x="7038" y="1678"/>
                </a:lnTo>
                <a:lnTo>
                  <a:pt x="7726" y="839"/>
                </a:lnTo>
                <a:close/>
              </a:path>
            </a:pathLst>
          </a:custGeom>
          <a:solidFill>
            <a:srgbClr val="DBC3D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4C58007-61F3-4913-A8BC-CDEC650883AC}"/>
              </a:ext>
            </a:extLst>
          </p:cNvPr>
          <p:cNvSpPr/>
          <p:nvPr/>
        </p:nvSpPr>
        <p:spPr>
          <a:xfrm>
            <a:off x="20417286" y="4378875"/>
            <a:ext cx="2185119" cy="1721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5" h="1383">
                <a:moveTo>
                  <a:pt x="1188" y="0"/>
                </a:moveTo>
                <a:lnTo>
                  <a:pt x="993" y="0"/>
                </a:lnTo>
                <a:lnTo>
                  <a:pt x="761" y="0"/>
                </a:lnTo>
                <a:lnTo>
                  <a:pt x="567" y="0"/>
                </a:lnTo>
                <a:lnTo>
                  <a:pt x="0" y="691"/>
                </a:lnTo>
                <a:lnTo>
                  <a:pt x="567" y="1383"/>
                </a:lnTo>
                <a:lnTo>
                  <a:pt x="761" y="1383"/>
                </a:lnTo>
                <a:lnTo>
                  <a:pt x="993" y="1383"/>
                </a:lnTo>
                <a:lnTo>
                  <a:pt x="1188" y="1383"/>
                </a:lnTo>
                <a:lnTo>
                  <a:pt x="1755" y="69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413671D0-AEBF-4224-BAE8-A3DA4608914A}"/>
              </a:ext>
            </a:extLst>
          </p:cNvPr>
          <p:cNvSpPr/>
          <p:nvPr/>
        </p:nvSpPr>
        <p:spPr>
          <a:xfrm>
            <a:off x="20965434" y="4736417"/>
            <a:ext cx="1073873" cy="8957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3" h="720">
                <a:moveTo>
                  <a:pt x="751" y="681"/>
                </a:moveTo>
                <a:cubicBezTo>
                  <a:pt x="750" y="682"/>
                  <a:pt x="749" y="684"/>
                  <a:pt x="745" y="684"/>
                </a:cubicBezTo>
                <a:lnTo>
                  <a:pt x="613" y="684"/>
                </a:lnTo>
                <a:cubicBezTo>
                  <a:pt x="537" y="617"/>
                  <a:pt x="482" y="529"/>
                  <a:pt x="447" y="414"/>
                </a:cubicBezTo>
                <a:lnTo>
                  <a:pt x="447" y="185"/>
                </a:lnTo>
                <a:lnTo>
                  <a:pt x="751" y="675"/>
                </a:lnTo>
                <a:cubicBezTo>
                  <a:pt x="752" y="678"/>
                  <a:pt x="751" y="680"/>
                  <a:pt x="751" y="681"/>
                </a:cubicBezTo>
                <a:close/>
                <a:moveTo>
                  <a:pt x="288" y="684"/>
                </a:moveTo>
                <a:cubicBezTo>
                  <a:pt x="352" y="615"/>
                  <a:pt x="402" y="536"/>
                  <a:pt x="436" y="448"/>
                </a:cubicBezTo>
                <a:cubicBezTo>
                  <a:pt x="470" y="545"/>
                  <a:pt x="518" y="623"/>
                  <a:pt x="582" y="684"/>
                </a:cubicBezTo>
                <a:close/>
                <a:moveTo>
                  <a:pt x="127" y="684"/>
                </a:moveTo>
                <a:cubicBezTo>
                  <a:pt x="123" y="684"/>
                  <a:pt x="122" y="682"/>
                  <a:pt x="121" y="681"/>
                </a:cubicBezTo>
                <a:cubicBezTo>
                  <a:pt x="121" y="680"/>
                  <a:pt x="120" y="678"/>
                  <a:pt x="121" y="675"/>
                </a:cubicBezTo>
                <a:lnTo>
                  <a:pt x="425" y="185"/>
                </a:lnTo>
                <a:lnTo>
                  <a:pt x="425" y="414"/>
                </a:lnTo>
                <a:cubicBezTo>
                  <a:pt x="390" y="518"/>
                  <a:pt x="335" y="606"/>
                  <a:pt x="258" y="684"/>
                </a:cubicBezTo>
                <a:close/>
                <a:moveTo>
                  <a:pt x="447" y="31"/>
                </a:moveTo>
                <a:cubicBezTo>
                  <a:pt x="472" y="37"/>
                  <a:pt x="497" y="32"/>
                  <a:pt x="521" y="27"/>
                </a:cubicBezTo>
                <a:cubicBezTo>
                  <a:pt x="544" y="23"/>
                  <a:pt x="565" y="19"/>
                  <a:pt x="586" y="24"/>
                </a:cubicBezTo>
                <a:cubicBezTo>
                  <a:pt x="588" y="24"/>
                  <a:pt x="591" y="28"/>
                  <a:pt x="591" y="30"/>
                </a:cubicBezTo>
                <a:lnTo>
                  <a:pt x="591" y="74"/>
                </a:lnTo>
                <a:cubicBezTo>
                  <a:pt x="565" y="68"/>
                  <a:pt x="540" y="73"/>
                  <a:pt x="517" y="77"/>
                </a:cubicBezTo>
                <a:cubicBezTo>
                  <a:pt x="494" y="82"/>
                  <a:pt x="472" y="86"/>
                  <a:pt x="452" y="82"/>
                </a:cubicBezTo>
                <a:cubicBezTo>
                  <a:pt x="450" y="81"/>
                  <a:pt x="447" y="77"/>
                  <a:pt x="447" y="75"/>
                </a:cubicBezTo>
                <a:close/>
                <a:moveTo>
                  <a:pt x="852" y="699"/>
                </a:moveTo>
                <a:lnTo>
                  <a:pt x="839" y="699"/>
                </a:lnTo>
                <a:lnTo>
                  <a:pt x="715" y="578"/>
                </a:lnTo>
                <a:lnTo>
                  <a:pt x="657" y="484"/>
                </a:lnTo>
                <a:lnTo>
                  <a:pt x="768" y="595"/>
                </a:lnTo>
                <a:cubicBezTo>
                  <a:pt x="765" y="597"/>
                  <a:pt x="762" y="600"/>
                  <a:pt x="762" y="604"/>
                </a:cubicBezTo>
                <a:cubicBezTo>
                  <a:pt x="762" y="610"/>
                  <a:pt x="767" y="615"/>
                  <a:pt x="773" y="615"/>
                </a:cubicBezTo>
                <a:lnTo>
                  <a:pt x="808" y="615"/>
                </a:lnTo>
                <a:cubicBezTo>
                  <a:pt x="813" y="615"/>
                  <a:pt x="818" y="610"/>
                  <a:pt x="818" y="604"/>
                </a:cubicBezTo>
                <a:cubicBezTo>
                  <a:pt x="818" y="598"/>
                  <a:pt x="813" y="593"/>
                  <a:pt x="808" y="593"/>
                </a:cubicBezTo>
                <a:lnTo>
                  <a:pt x="797" y="593"/>
                </a:lnTo>
                <a:lnTo>
                  <a:pt x="608" y="405"/>
                </a:lnTo>
                <a:lnTo>
                  <a:pt x="447" y="145"/>
                </a:lnTo>
                <a:lnTo>
                  <a:pt x="447" y="102"/>
                </a:lnTo>
                <a:cubicBezTo>
                  <a:pt x="455" y="104"/>
                  <a:pt x="463" y="105"/>
                  <a:pt x="471" y="105"/>
                </a:cubicBezTo>
                <a:cubicBezTo>
                  <a:pt x="488" y="105"/>
                  <a:pt x="504" y="101"/>
                  <a:pt x="521" y="98"/>
                </a:cubicBezTo>
                <a:cubicBezTo>
                  <a:pt x="544" y="94"/>
                  <a:pt x="565" y="89"/>
                  <a:pt x="586" y="94"/>
                </a:cubicBezTo>
                <a:cubicBezTo>
                  <a:pt x="593" y="96"/>
                  <a:pt x="600" y="94"/>
                  <a:pt x="605" y="90"/>
                </a:cubicBezTo>
                <a:cubicBezTo>
                  <a:pt x="609" y="87"/>
                  <a:pt x="612" y="81"/>
                  <a:pt x="612" y="75"/>
                </a:cubicBezTo>
                <a:lnTo>
                  <a:pt x="612" y="30"/>
                </a:lnTo>
                <a:cubicBezTo>
                  <a:pt x="612" y="17"/>
                  <a:pt x="602" y="5"/>
                  <a:pt x="591" y="3"/>
                </a:cubicBezTo>
                <a:cubicBezTo>
                  <a:pt x="566" y="-3"/>
                  <a:pt x="540" y="2"/>
                  <a:pt x="517" y="6"/>
                </a:cubicBezTo>
                <a:cubicBezTo>
                  <a:pt x="494" y="11"/>
                  <a:pt x="472" y="15"/>
                  <a:pt x="452" y="11"/>
                </a:cubicBezTo>
                <a:cubicBezTo>
                  <a:pt x="444" y="9"/>
                  <a:pt x="438" y="11"/>
                  <a:pt x="433" y="14"/>
                </a:cubicBezTo>
                <a:cubicBezTo>
                  <a:pt x="428" y="19"/>
                  <a:pt x="425" y="24"/>
                  <a:pt x="425" y="30"/>
                </a:cubicBezTo>
                <a:lnTo>
                  <a:pt x="425" y="61"/>
                </a:lnTo>
                <a:lnTo>
                  <a:pt x="425" y="75"/>
                </a:lnTo>
                <a:lnTo>
                  <a:pt x="425" y="145"/>
                </a:lnTo>
                <a:lnTo>
                  <a:pt x="264" y="405"/>
                </a:lnTo>
                <a:lnTo>
                  <a:pt x="75" y="593"/>
                </a:lnTo>
                <a:lnTo>
                  <a:pt x="64" y="593"/>
                </a:lnTo>
                <a:cubicBezTo>
                  <a:pt x="59" y="593"/>
                  <a:pt x="54" y="598"/>
                  <a:pt x="54" y="604"/>
                </a:cubicBezTo>
                <a:cubicBezTo>
                  <a:pt x="54" y="610"/>
                  <a:pt x="59" y="615"/>
                  <a:pt x="64" y="615"/>
                </a:cubicBezTo>
                <a:lnTo>
                  <a:pt x="99" y="615"/>
                </a:lnTo>
                <a:cubicBezTo>
                  <a:pt x="105" y="615"/>
                  <a:pt x="110" y="610"/>
                  <a:pt x="110" y="604"/>
                </a:cubicBezTo>
                <a:cubicBezTo>
                  <a:pt x="110" y="600"/>
                  <a:pt x="108" y="597"/>
                  <a:pt x="104" y="595"/>
                </a:cubicBezTo>
                <a:lnTo>
                  <a:pt x="215" y="484"/>
                </a:lnTo>
                <a:lnTo>
                  <a:pt x="157" y="578"/>
                </a:lnTo>
                <a:lnTo>
                  <a:pt x="24" y="699"/>
                </a:lnTo>
                <a:lnTo>
                  <a:pt x="11" y="699"/>
                </a:lnTo>
                <a:cubicBezTo>
                  <a:pt x="5" y="699"/>
                  <a:pt x="0" y="703"/>
                  <a:pt x="0" y="710"/>
                </a:cubicBezTo>
                <a:cubicBezTo>
                  <a:pt x="0" y="715"/>
                  <a:pt x="5" y="720"/>
                  <a:pt x="11" y="720"/>
                </a:cubicBezTo>
                <a:lnTo>
                  <a:pt x="46" y="720"/>
                </a:lnTo>
                <a:cubicBezTo>
                  <a:pt x="51" y="720"/>
                  <a:pt x="56" y="715"/>
                  <a:pt x="56" y="710"/>
                </a:cubicBezTo>
                <a:cubicBezTo>
                  <a:pt x="56" y="707"/>
                  <a:pt x="55" y="703"/>
                  <a:pt x="52" y="702"/>
                </a:cubicBezTo>
                <a:lnTo>
                  <a:pt x="116" y="644"/>
                </a:lnTo>
                <a:lnTo>
                  <a:pt x="104" y="664"/>
                </a:lnTo>
                <a:cubicBezTo>
                  <a:pt x="98" y="672"/>
                  <a:pt x="98" y="683"/>
                  <a:pt x="103" y="691"/>
                </a:cubicBezTo>
                <a:cubicBezTo>
                  <a:pt x="108" y="701"/>
                  <a:pt x="117" y="705"/>
                  <a:pt x="127" y="705"/>
                </a:cubicBezTo>
                <a:lnTo>
                  <a:pt x="237" y="705"/>
                </a:lnTo>
                <a:lnTo>
                  <a:pt x="638" y="705"/>
                </a:lnTo>
                <a:lnTo>
                  <a:pt x="745" y="705"/>
                </a:lnTo>
                <a:cubicBezTo>
                  <a:pt x="756" y="705"/>
                  <a:pt x="764" y="701"/>
                  <a:pt x="769" y="691"/>
                </a:cubicBezTo>
                <a:cubicBezTo>
                  <a:pt x="774" y="683"/>
                  <a:pt x="774" y="672"/>
                  <a:pt x="769" y="664"/>
                </a:cubicBezTo>
                <a:lnTo>
                  <a:pt x="762" y="653"/>
                </a:lnTo>
                <a:lnTo>
                  <a:pt x="811" y="701"/>
                </a:lnTo>
                <a:cubicBezTo>
                  <a:pt x="809" y="703"/>
                  <a:pt x="807" y="706"/>
                  <a:pt x="807" y="710"/>
                </a:cubicBezTo>
                <a:cubicBezTo>
                  <a:pt x="807" y="715"/>
                  <a:pt x="812" y="720"/>
                  <a:pt x="817" y="720"/>
                </a:cubicBezTo>
                <a:lnTo>
                  <a:pt x="852" y="720"/>
                </a:lnTo>
                <a:cubicBezTo>
                  <a:pt x="858" y="720"/>
                  <a:pt x="863" y="715"/>
                  <a:pt x="863" y="710"/>
                </a:cubicBezTo>
                <a:cubicBezTo>
                  <a:pt x="863" y="703"/>
                  <a:pt x="858" y="699"/>
                  <a:pt x="852" y="699"/>
                </a:cubicBezTo>
                <a:close/>
              </a:path>
            </a:pathLst>
          </a:custGeom>
          <a:solidFill>
            <a:srgbClr val="DBC3D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7A366128-4462-4A58-81B2-C3358471C6DE}"/>
              </a:ext>
            </a:extLst>
          </p:cNvPr>
          <p:cNvSpPr/>
          <p:nvPr/>
        </p:nvSpPr>
        <p:spPr>
          <a:xfrm>
            <a:off x="13533041" y="4770053"/>
            <a:ext cx="383704" cy="939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9" h="755">
                <a:moveTo>
                  <a:pt x="0" y="377"/>
                </a:moveTo>
                <a:lnTo>
                  <a:pt x="309" y="755"/>
                </a:lnTo>
                <a:lnTo>
                  <a:pt x="309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63F093B6-EDD3-4C23-9A04-25E6BB1E9835}"/>
              </a:ext>
            </a:extLst>
          </p:cNvPr>
          <p:cNvSpPr/>
          <p:nvPr/>
        </p:nvSpPr>
        <p:spPr>
          <a:xfrm>
            <a:off x="13246505" y="7078502"/>
            <a:ext cx="9623741" cy="20891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6" h="1678">
                <a:moveTo>
                  <a:pt x="7038" y="0"/>
                </a:moveTo>
                <a:lnTo>
                  <a:pt x="4082" y="0"/>
                </a:lnTo>
                <a:lnTo>
                  <a:pt x="3644" y="0"/>
                </a:lnTo>
                <a:lnTo>
                  <a:pt x="688" y="0"/>
                </a:lnTo>
                <a:lnTo>
                  <a:pt x="0" y="839"/>
                </a:lnTo>
                <a:lnTo>
                  <a:pt x="688" y="1678"/>
                </a:lnTo>
                <a:lnTo>
                  <a:pt x="3644" y="1678"/>
                </a:lnTo>
                <a:lnTo>
                  <a:pt x="4082" y="1678"/>
                </a:lnTo>
                <a:lnTo>
                  <a:pt x="7038" y="1678"/>
                </a:lnTo>
                <a:lnTo>
                  <a:pt x="7726" y="839"/>
                </a:lnTo>
                <a:close/>
              </a:path>
            </a:pathLst>
          </a:custGeom>
          <a:solidFill>
            <a:srgbClr val="232E4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25B80BA5-13F4-481A-9E06-6E11D18636A5}"/>
              </a:ext>
            </a:extLst>
          </p:cNvPr>
          <p:cNvSpPr/>
          <p:nvPr/>
        </p:nvSpPr>
        <p:spPr>
          <a:xfrm>
            <a:off x="20417286" y="7262882"/>
            <a:ext cx="2185119" cy="1721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5" h="1383">
                <a:moveTo>
                  <a:pt x="1188" y="0"/>
                </a:moveTo>
                <a:lnTo>
                  <a:pt x="993" y="0"/>
                </a:lnTo>
                <a:lnTo>
                  <a:pt x="761" y="0"/>
                </a:lnTo>
                <a:lnTo>
                  <a:pt x="567" y="0"/>
                </a:lnTo>
                <a:lnTo>
                  <a:pt x="0" y="691"/>
                </a:lnTo>
                <a:lnTo>
                  <a:pt x="567" y="1383"/>
                </a:lnTo>
                <a:lnTo>
                  <a:pt x="761" y="1383"/>
                </a:lnTo>
                <a:lnTo>
                  <a:pt x="993" y="1383"/>
                </a:lnTo>
                <a:lnTo>
                  <a:pt x="1188" y="1383"/>
                </a:lnTo>
                <a:lnTo>
                  <a:pt x="1755" y="69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6118889F-395B-4175-837C-006BD1919905}"/>
              </a:ext>
            </a:extLst>
          </p:cNvPr>
          <p:cNvSpPr/>
          <p:nvPr/>
        </p:nvSpPr>
        <p:spPr>
          <a:xfrm>
            <a:off x="21026477" y="7763689"/>
            <a:ext cx="951786" cy="742492"/>
          </a:xfrm>
          <a:custGeom>
            <a:avLst/>
            <a:gdLst>
              <a:gd name="connsiteX0" fmla="*/ 661700 w 951786"/>
              <a:gd name="connsiteY0" fmla="*/ 530493 h 742492"/>
              <a:gd name="connsiteX1" fmla="*/ 481982 w 951786"/>
              <a:gd name="connsiteY1" fmla="*/ 551498 h 742492"/>
              <a:gd name="connsiteX2" fmla="*/ 489418 w 951786"/>
              <a:gd name="connsiteY2" fmla="*/ 629340 h 742492"/>
              <a:gd name="connsiteX3" fmla="*/ 671614 w 951786"/>
              <a:gd name="connsiteY3" fmla="*/ 609571 h 742492"/>
              <a:gd name="connsiteX4" fmla="*/ 664178 w 951786"/>
              <a:gd name="connsiteY4" fmla="*/ 504546 h 742492"/>
              <a:gd name="connsiteX5" fmla="*/ 687728 w 951786"/>
              <a:gd name="connsiteY5" fmla="*/ 524316 h 742492"/>
              <a:gd name="connsiteX6" fmla="*/ 697642 w 951786"/>
              <a:gd name="connsiteY6" fmla="*/ 610806 h 742492"/>
              <a:gd name="connsiteX7" fmla="*/ 693924 w 951786"/>
              <a:gd name="connsiteY7" fmla="*/ 626869 h 742492"/>
              <a:gd name="connsiteX8" fmla="*/ 679052 w 951786"/>
              <a:gd name="connsiteY8" fmla="*/ 634282 h 742492"/>
              <a:gd name="connsiteX9" fmla="*/ 488178 w 951786"/>
              <a:gd name="connsiteY9" fmla="*/ 655287 h 742492"/>
              <a:gd name="connsiteX10" fmla="*/ 486940 w 951786"/>
              <a:gd name="connsiteY10" fmla="*/ 655287 h 742492"/>
              <a:gd name="connsiteX11" fmla="*/ 473306 w 951786"/>
              <a:gd name="connsiteY11" fmla="*/ 651580 h 742492"/>
              <a:gd name="connsiteX12" fmla="*/ 464630 w 951786"/>
              <a:gd name="connsiteY12" fmla="*/ 636753 h 742492"/>
              <a:gd name="connsiteX13" fmla="*/ 454714 w 951786"/>
              <a:gd name="connsiteY13" fmla="*/ 550263 h 742492"/>
              <a:gd name="connsiteX14" fmla="*/ 474544 w 951786"/>
              <a:gd name="connsiteY14" fmla="*/ 525551 h 742492"/>
              <a:gd name="connsiteX15" fmla="*/ 282594 w 951786"/>
              <a:gd name="connsiteY15" fmla="*/ 338631 h 742492"/>
              <a:gd name="connsiteX16" fmla="*/ 270198 w 951786"/>
              <a:gd name="connsiteY16" fmla="*/ 400410 h 742492"/>
              <a:gd name="connsiteX17" fmla="*/ 447446 w 951786"/>
              <a:gd name="connsiteY17" fmla="*/ 436242 h 742492"/>
              <a:gd name="connsiteX18" fmla="*/ 459842 w 951786"/>
              <a:gd name="connsiteY18" fmla="*/ 374462 h 742492"/>
              <a:gd name="connsiteX19" fmla="*/ 282594 w 951786"/>
              <a:gd name="connsiteY19" fmla="*/ 312683 h 742492"/>
              <a:gd name="connsiteX20" fmla="*/ 470998 w 951786"/>
              <a:gd name="connsiteY20" fmla="*/ 349751 h 742492"/>
              <a:gd name="connsiteX21" fmla="*/ 484632 w 951786"/>
              <a:gd name="connsiteY21" fmla="*/ 358400 h 742492"/>
              <a:gd name="connsiteX22" fmla="*/ 487110 w 951786"/>
              <a:gd name="connsiteY22" fmla="*/ 374462 h 742492"/>
              <a:gd name="connsiteX23" fmla="*/ 473476 w 951786"/>
              <a:gd name="connsiteY23" fmla="*/ 444891 h 742492"/>
              <a:gd name="connsiteX24" fmla="*/ 452404 w 951786"/>
              <a:gd name="connsiteY24" fmla="*/ 462189 h 742492"/>
              <a:gd name="connsiteX25" fmla="*/ 447446 w 951786"/>
              <a:gd name="connsiteY25" fmla="*/ 462189 h 742492"/>
              <a:gd name="connsiteX26" fmla="*/ 259042 w 951786"/>
              <a:gd name="connsiteY26" fmla="*/ 425121 h 742492"/>
              <a:gd name="connsiteX27" fmla="*/ 246648 w 951786"/>
              <a:gd name="connsiteY27" fmla="*/ 415237 h 742492"/>
              <a:gd name="connsiteX28" fmla="*/ 242930 w 951786"/>
              <a:gd name="connsiteY28" fmla="*/ 400410 h 742492"/>
              <a:gd name="connsiteX29" fmla="*/ 256564 w 951786"/>
              <a:gd name="connsiteY29" fmla="*/ 328746 h 742492"/>
              <a:gd name="connsiteX30" fmla="*/ 282594 w 951786"/>
              <a:gd name="connsiteY30" fmla="*/ 312683 h 742492"/>
              <a:gd name="connsiteX31" fmla="*/ 665628 w 951786"/>
              <a:gd name="connsiteY31" fmla="*/ 197749 h 742492"/>
              <a:gd name="connsiteX32" fmla="*/ 660650 w 951786"/>
              <a:gd name="connsiteY32" fmla="*/ 202724 h 742492"/>
              <a:gd name="connsiteX33" fmla="*/ 655674 w 951786"/>
              <a:gd name="connsiteY33" fmla="*/ 226354 h 742492"/>
              <a:gd name="connsiteX34" fmla="*/ 637012 w 951786"/>
              <a:gd name="connsiteY34" fmla="*/ 249985 h 742492"/>
              <a:gd name="connsiteX35" fmla="*/ 615860 w 951786"/>
              <a:gd name="connsiteY35" fmla="*/ 259934 h 742492"/>
              <a:gd name="connsiteX36" fmla="*/ 610884 w 951786"/>
              <a:gd name="connsiteY36" fmla="*/ 266153 h 742492"/>
              <a:gd name="connsiteX37" fmla="*/ 613372 w 951786"/>
              <a:gd name="connsiteY37" fmla="*/ 272371 h 742492"/>
              <a:gd name="connsiteX38" fmla="*/ 627058 w 951786"/>
              <a:gd name="connsiteY38" fmla="*/ 291027 h 742492"/>
              <a:gd name="connsiteX39" fmla="*/ 634524 w 951786"/>
              <a:gd name="connsiteY39" fmla="*/ 319632 h 742492"/>
              <a:gd name="connsiteX40" fmla="*/ 629546 w 951786"/>
              <a:gd name="connsiteY40" fmla="*/ 343262 h 742492"/>
              <a:gd name="connsiteX41" fmla="*/ 630790 w 951786"/>
              <a:gd name="connsiteY41" fmla="*/ 350725 h 742492"/>
              <a:gd name="connsiteX42" fmla="*/ 637012 w 951786"/>
              <a:gd name="connsiteY42" fmla="*/ 353212 h 742492"/>
              <a:gd name="connsiteX43" fmla="*/ 660650 w 951786"/>
              <a:gd name="connsiteY43" fmla="*/ 353212 h 742492"/>
              <a:gd name="connsiteX44" fmla="*/ 688022 w 951786"/>
              <a:gd name="connsiteY44" fmla="*/ 365649 h 742492"/>
              <a:gd name="connsiteX45" fmla="*/ 701708 w 951786"/>
              <a:gd name="connsiteY45" fmla="*/ 384305 h 742492"/>
              <a:gd name="connsiteX46" fmla="*/ 709174 w 951786"/>
              <a:gd name="connsiteY46" fmla="*/ 386792 h 742492"/>
              <a:gd name="connsiteX47" fmla="*/ 715394 w 951786"/>
              <a:gd name="connsiteY47" fmla="*/ 384305 h 742492"/>
              <a:gd name="connsiteX48" fmla="*/ 730324 w 951786"/>
              <a:gd name="connsiteY48" fmla="*/ 365649 h 742492"/>
              <a:gd name="connsiteX49" fmla="*/ 756452 w 951786"/>
              <a:gd name="connsiteY49" fmla="*/ 353212 h 742492"/>
              <a:gd name="connsiteX50" fmla="*/ 780090 w 951786"/>
              <a:gd name="connsiteY50" fmla="*/ 353212 h 742492"/>
              <a:gd name="connsiteX51" fmla="*/ 787556 w 951786"/>
              <a:gd name="connsiteY51" fmla="*/ 350725 h 742492"/>
              <a:gd name="connsiteX52" fmla="*/ 788800 w 951786"/>
              <a:gd name="connsiteY52" fmla="*/ 343262 h 742492"/>
              <a:gd name="connsiteX53" fmla="*/ 782578 w 951786"/>
              <a:gd name="connsiteY53" fmla="*/ 319632 h 742492"/>
              <a:gd name="connsiteX54" fmla="*/ 790044 w 951786"/>
              <a:gd name="connsiteY54" fmla="*/ 291027 h 742492"/>
              <a:gd name="connsiteX55" fmla="*/ 804974 w 951786"/>
              <a:gd name="connsiteY55" fmla="*/ 272371 h 742492"/>
              <a:gd name="connsiteX56" fmla="*/ 806218 w 951786"/>
              <a:gd name="connsiteY56" fmla="*/ 266153 h 742492"/>
              <a:gd name="connsiteX57" fmla="*/ 801242 w 951786"/>
              <a:gd name="connsiteY57" fmla="*/ 259934 h 742492"/>
              <a:gd name="connsiteX58" fmla="*/ 780090 w 951786"/>
              <a:gd name="connsiteY58" fmla="*/ 249985 h 742492"/>
              <a:gd name="connsiteX59" fmla="*/ 761428 w 951786"/>
              <a:gd name="connsiteY59" fmla="*/ 226354 h 742492"/>
              <a:gd name="connsiteX60" fmla="*/ 756452 w 951786"/>
              <a:gd name="connsiteY60" fmla="*/ 202724 h 742492"/>
              <a:gd name="connsiteX61" fmla="*/ 752718 w 951786"/>
              <a:gd name="connsiteY61" fmla="*/ 197749 h 742492"/>
              <a:gd name="connsiteX62" fmla="*/ 745254 w 951786"/>
              <a:gd name="connsiteY62" fmla="*/ 197749 h 742492"/>
              <a:gd name="connsiteX63" fmla="*/ 722858 w 951786"/>
              <a:gd name="connsiteY63" fmla="*/ 207699 h 742492"/>
              <a:gd name="connsiteX64" fmla="*/ 694244 w 951786"/>
              <a:gd name="connsiteY64" fmla="*/ 207699 h 742492"/>
              <a:gd name="connsiteX65" fmla="*/ 671848 w 951786"/>
              <a:gd name="connsiteY65" fmla="*/ 197749 h 742492"/>
              <a:gd name="connsiteX66" fmla="*/ 669360 w 951786"/>
              <a:gd name="connsiteY66" fmla="*/ 197749 h 742492"/>
              <a:gd name="connsiteX67" fmla="*/ 665628 w 951786"/>
              <a:gd name="connsiteY67" fmla="*/ 197749 h 742492"/>
              <a:gd name="connsiteX68" fmla="*/ 772626 w 951786"/>
              <a:gd name="connsiteY68" fmla="*/ 115664 h 742492"/>
              <a:gd name="connsiteX69" fmla="*/ 772626 w 951786"/>
              <a:gd name="connsiteY69" fmla="*/ 181581 h 742492"/>
              <a:gd name="connsiteX70" fmla="*/ 782578 w 951786"/>
              <a:gd name="connsiteY70" fmla="*/ 197749 h 742492"/>
              <a:gd name="connsiteX71" fmla="*/ 787556 w 951786"/>
              <a:gd name="connsiteY71" fmla="*/ 220136 h 742492"/>
              <a:gd name="connsiteX72" fmla="*/ 792532 w 951786"/>
              <a:gd name="connsiteY72" fmla="*/ 225110 h 742492"/>
              <a:gd name="connsiteX73" fmla="*/ 812438 w 951786"/>
              <a:gd name="connsiteY73" fmla="*/ 236304 h 742492"/>
              <a:gd name="connsiteX74" fmla="*/ 818956 w 951786"/>
              <a:gd name="connsiteY74" fmla="*/ 244042 h 742492"/>
              <a:gd name="connsiteX75" fmla="*/ 832346 w 951786"/>
              <a:gd name="connsiteY75" fmla="*/ 259934 h 742492"/>
              <a:gd name="connsiteX76" fmla="*/ 824880 w 951786"/>
              <a:gd name="connsiteY76" fmla="*/ 288539 h 742492"/>
              <a:gd name="connsiteX77" fmla="*/ 811194 w 951786"/>
              <a:gd name="connsiteY77" fmla="*/ 307195 h 742492"/>
              <a:gd name="connsiteX78" fmla="*/ 808706 w 951786"/>
              <a:gd name="connsiteY78" fmla="*/ 314657 h 742492"/>
              <a:gd name="connsiteX79" fmla="*/ 814926 w 951786"/>
              <a:gd name="connsiteY79" fmla="*/ 337044 h 742492"/>
              <a:gd name="connsiteX80" fmla="*/ 807462 w 951786"/>
              <a:gd name="connsiteY80" fmla="*/ 365649 h 742492"/>
              <a:gd name="connsiteX81" fmla="*/ 780090 w 951786"/>
              <a:gd name="connsiteY81" fmla="*/ 379330 h 742492"/>
              <a:gd name="connsiteX82" fmla="*/ 772626 w 951786"/>
              <a:gd name="connsiteY82" fmla="*/ 379330 h 742492"/>
              <a:gd name="connsiteX83" fmla="*/ 772626 w 951786"/>
              <a:gd name="connsiteY83" fmla="*/ 716374 h 742492"/>
              <a:gd name="connsiteX84" fmla="*/ 893310 w 951786"/>
              <a:gd name="connsiteY84" fmla="*/ 716374 h 742492"/>
              <a:gd name="connsiteX85" fmla="*/ 925658 w 951786"/>
              <a:gd name="connsiteY85" fmla="*/ 684038 h 742492"/>
              <a:gd name="connsiteX86" fmla="*/ 925658 w 951786"/>
              <a:gd name="connsiteY86" fmla="*/ 146757 h 742492"/>
              <a:gd name="connsiteX87" fmla="*/ 893310 w 951786"/>
              <a:gd name="connsiteY87" fmla="*/ 115664 h 742492"/>
              <a:gd name="connsiteX88" fmla="*/ 880740 w 951786"/>
              <a:gd name="connsiteY88" fmla="*/ 115664 h 742492"/>
              <a:gd name="connsiteX89" fmla="*/ 205286 w 951786"/>
              <a:gd name="connsiteY89" fmla="*/ 115664 h 742492"/>
              <a:gd name="connsiteX90" fmla="*/ 205286 w 951786"/>
              <a:gd name="connsiteY90" fmla="*/ 716374 h 742492"/>
              <a:gd name="connsiteX91" fmla="*/ 746498 w 951786"/>
              <a:gd name="connsiteY91" fmla="*/ 716374 h 742492"/>
              <a:gd name="connsiteX92" fmla="*/ 746498 w 951786"/>
              <a:gd name="connsiteY92" fmla="*/ 386792 h 742492"/>
              <a:gd name="connsiteX93" fmla="*/ 735300 w 951786"/>
              <a:gd name="connsiteY93" fmla="*/ 400473 h 742492"/>
              <a:gd name="connsiteX94" fmla="*/ 709174 w 951786"/>
              <a:gd name="connsiteY94" fmla="*/ 414154 h 742492"/>
              <a:gd name="connsiteX95" fmla="*/ 681802 w 951786"/>
              <a:gd name="connsiteY95" fmla="*/ 400473 h 742492"/>
              <a:gd name="connsiteX96" fmla="*/ 666872 w 951786"/>
              <a:gd name="connsiteY96" fmla="*/ 383061 h 742492"/>
              <a:gd name="connsiteX97" fmla="*/ 660650 w 951786"/>
              <a:gd name="connsiteY97" fmla="*/ 379330 h 742492"/>
              <a:gd name="connsiteX98" fmla="*/ 637012 w 951786"/>
              <a:gd name="connsiteY98" fmla="*/ 379330 h 742492"/>
              <a:gd name="connsiteX99" fmla="*/ 609640 w 951786"/>
              <a:gd name="connsiteY99" fmla="*/ 365649 h 742492"/>
              <a:gd name="connsiteX100" fmla="*/ 603420 w 951786"/>
              <a:gd name="connsiteY100" fmla="*/ 337044 h 742492"/>
              <a:gd name="connsiteX101" fmla="*/ 608396 w 951786"/>
              <a:gd name="connsiteY101" fmla="*/ 314657 h 742492"/>
              <a:gd name="connsiteX102" fmla="*/ 607152 w 951786"/>
              <a:gd name="connsiteY102" fmla="*/ 307195 h 742492"/>
              <a:gd name="connsiteX103" fmla="*/ 592222 w 951786"/>
              <a:gd name="connsiteY103" fmla="*/ 288539 h 742492"/>
              <a:gd name="connsiteX104" fmla="*/ 586000 w 951786"/>
              <a:gd name="connsiteY104" fmla="*/ 259934 h 742492"/>
              <a:gd name="connsiteX105" fmla="*/ 604664 w 951786"/>
              <a:gd name="connsiteY105" fmla="*/ 236304 h 742492"/>
              <a:gd name="connsiteX106" fmla="*/ 624570 w 951786"/>
              <a:gd name="connsiteY106" fmla="*/ 225110 h 742492"/>
              <a:gd name="connsiteX107" fmla="*/ 629546 w 951786"/>
              <a:gd name="connsiteY107" fmla="*/ 220136 h 742492"/>
              <a:gd name="connsiteX108" fmla="*/ 634524 w 951786"/>
              <a:gd name="connsiteY108" fmla="*/ 197749 h 742492"/>
              <a:gd name="connsiteX109" fmla="*/ 654430 w 951786"/>
              <a:gd name="connsiteY109" fmla="*/ 172875 h 742492"/>
              <a:gd name="connsiteX110" fmla="*/ 683046 w 951786"/>
              <a:gd name="connsiteY110" fmla="*/ 172875 h 742492"/>
              <a:gd name="connsiteX111" fmla="*/ 705440 w 951786"/>
              <a:gd name="connsiteY111" fmla="*/ 184068 h 742492"/>
              <a:gd name="connsiteX112" fmla="*/ 712906 w 951786"/>
              <a:gd name="connsiteY112" fmla="*/ 184068 h 742492"/>
              <a:gd name="connsiteX113" fmla="*/ 734056 w 951786"/>
              <a:gd name="connsiteY113" fmla="*/ 172875 h 742492"/>
              <a:gd name="connsiteX114" fmla="*/ 746498 w 951786"/>
              <a:gd name="connsiteY114" fmla="*/ 170387 h 742492"/>
              <a:gd name="connsiteX115" fmla="*/ 746498 w 951786"/>
              <a:gd name="connsiteY115" fmla="*/ 115664 h 742492"/>
              <a:gd name="connsiteX116" fmla="*/ 58476 w 951786"/>
              <a:gd name="connsiteY116" fmla="*/ 115664 h 742492"/>
              <a:gd name="connsiteX117" fmla="*/ 26128 w 951786"/>
              <a:gd name="connsiteY117" fmla="*/ 146757 h 742492"/>
              <a:gd name="connsiteX118" fmla="*/ 26128 w 951786"/>
              <a:gd name="connsiteY118" fmla="*/ 684038 h 742492"/>
              <a:gd name="connsiteX119" fmla="*/ 58476 w 951786"/>
              <a:gd name="connsiteY119" fmla="*/ 716374 h 742492"/>
              <a:gd name="connsiteX120" fmla="*/ 179160 w 951786"/>
              <a:gd name="connsiteY120" fmla="*/ 716374 h 742492"/>
              <a:gd name="connsiteX121" fmla="*/ 179160 w 951786"/>
              <a:gd name="connsiteY121" fmla="*/ 115664 h 742492"/>
              <a:gd name="connsiteX122" fmla="*/ 338412 w 951786"/>
              <a:gd name="connsiteY122" fmla="*/ 24874 h 742492"/>
              <a:gd name="connsiteX123" fmla="*/ 324726 w 951786"/>
              <a:gd name="connsiteY123" fmla="*/ 38555 h 742492"/>
              <a:gd name="connsiteX124" fmla="*/ 324726 w 951786"/>
              <a:gd name="connsiteY124" fmla="*/ 89547 h 742492"/>
              <a:gd name="connsiteX125" fmla="*/ 627058 w 951786"/>
              <a:gd name="connsiteY125" fmla="*/ 89547 h 742492"/>
              <a:gd name="connsiteX126" fmla="*/ 627058 w 951786"/>
              <a:gd name="connsiteY126" fmla="*/ 38555 h 742492"/>
              <a:gd name="connsiteX127" fmla="*/ 613372 w 951786"/>
              <a:gd name="connsiteY127" fmla="*/ 24874 h 742492"/>
              <a:gd name="connsiteX128" fmla="*/ 338412 w 951786"/>
              <a:gd name="connsiteY128" fmla="*/ 0 h 742492"/>
              <a:gd name="connsiteX129" fmla="*/ 613372 w 951786"/>
              <a:gd name="connsiteY129" fmla="*/ 0 h 742492"/>
              <a:gd name="connsiteX130" fmla="*/ 653186 w 951786"/>
              <a:gd name="connsiteY130" fmla="*/ 38555 h 742492"/>
              <a:gd name="connsiteX131" fmla="*/ 653186 w 951786"/>
              <a:gd name="connsiteY131" fmla="*/ 89547 h 742492"/>
              <a:gd name="connsiteX132" fmla="*/ 893310 w 951786"/>
              <a:gd name="connsiteY132" fmla="*/ 89547 h 742492"/>
              <a:gd name="connsiteX133" fmla="*/ 951786 w 951786"/>
              <a:gd name="connsiteY133" fmla="*/ 146757 h 742492"/>
              <a:gd name="connsiteX134" fmla="*/ 951786 w 951786"/>
              <a:gd name="connsiteY134" fmla="*/ 684038 h 742492"/>
              <a:gd name="connsiteX135" fmla="*/ 893310 w 951786"/>
              <a:gd name="connsiteY135" fmla="*/ 742492 h 742492"/>
              <a:gd name="connsiteX136" fmla="*/ 58476 w 951786"/>
              <a:gd name="connsiteY136" fmla="*/ 742492 h 742492"/>
              <a:gd name="connsiteX137" fmla="*/ 0 w 951786"/>
              <a:gd name="connsiteY137" fmla="*/ 684038 h 742492"/>
              <a:gd name="connsiteX138" fmla="*/ 0 w 951786"/>
              <a:gd name="connsiteY138" fmla="*/ 146757 h 742492"/>
              <a:gd name="connsiteX139" fmla="*/ 58476 w 951786"/>
              <a:gd name="connsiteY139" fmla="*/ 89547 h 742492"/>
              <a:gd name="connsiteX140" fmla="*/ 298600 w 951786"/>
              <a:gd name="connsiteY140" fmla="*/ 89547 h 742492"/>
              <a:gd name="connsiteX141" fmla="*/ 298600 w 951786"/>
              <a:gd name="connsiteY141" fmla="*/ 38555 h 742492"/>
              <a:gd name="connsiteX142" fmla="*/ 338412 w 951786"/>
              <a:gd name="connsiteY142" fmla="*/ 0 h 74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951786" h="742492">
                <a:moveTo>
                  <a:pt x="661700" y="530493"/>
                </a:moveTo>
                <a:lnTo>
                  <a:pt x="481982" y="551498"/>
                </a:lnTo>
                <a:lnTo>
                  <a:pt x="489418" y="629340"/>
                </a:lnTo>
                <a:lnTo>
                  <a:pt x="671614" y="609571"/>
                </a:lnTo>
                <a:close/>
                <a:moveTo>
                  <a:pt x="664178" y="504546"/>
                </a:moveTo>
                <a:cubicBezTo>
                  <a:pt x="675334" y="503310"/>
                  <a:pt x="687728" y="511960"/>
                  <a:pt x="687728" y="524316"/>
                </a:cubicBezTo>
                <a:lnTo>
                  <a:pt x="697642" y="610806"/>
                </a:lnTo>
                <a:cubicBezTo>
                  <a:pt x="698882" y="615749"/>
                  <a:pt x="696404" y="621927"/>
                  <a:pt x="693924" y="626869"/>
                </a:cubicBezTo>
                <a:cubicBezTo>
                  <a:pt x="688966" y="631811"/>
                  <a:pt x="684010" y="634282"/>
                  <a:pt x="679052" y="634282"/>
                </a:cubicBezTo>
                <a:lnTo>
                  <a:pt x="488178" y="655287"/>
                </a:lnTo>
                <a:lnTo>
                  <a:pt x="486940" y="655287"/>
                </a:lnTo>
                <a:cubicBezTo>
                  <a:pt x="481982" y="655287"/>
                  <a:pt x="475784" y="654051"/>
                  <a:pt x="473306" y="651580"/>
                </a:cubicBezTo>
                <a:cubicBezTo>
                  <a:pt x="468348" y="647874"/>
                  <a:pt x="464630" y="641696"/>
                  <a:pt x="464630" y="636753"/>
                </a:cubicBezTo>
                <a:lnTo>
                  <a:pt x="454714" y="550263"/>
                </a:lnTo>
                <a:cubicBezTo>
                  <a:pt x="453474" y="537907"/>
                  <a:pt x="462150" y="526787"/>
                  <a:pt x="474544" y="525551"/>
                </a:cubicBezTo>
                <a:close/>
                <a:moveTo>
                  <a:pt x="282594" y="338631"/>
                </a:moveTo>
                <a:lnTo>
                  <a:pt x="270198" y="400410"/>
                </a:lnTo>
                <a:lnTo>
                  <a:pt x="447446" y="436242"/>
                </a:lnTo>
                <a:lnTo>
                  <a:pt x="459842" y="374462"/>
                </a:lnTo>
                <a:close/>
                <a:moveTo>
                  <a:pt x="282594" y="312683"/>
                </a:moveTo>
                <a:lnTo>
                  <a:pt x="470998" y="349751"/>
                </a:lnTo>
                <a:cubicBezTo>
                  <a:pt x="475954" y="349751"/>
                  <a:pt x="480914" y="353458"/>
                  <a:pt x="484632" y="358400"/>
                </a:cubicBezTo>
                <a:cubicBezTo>
                  <a:pt x="487110" y="363342"/>
                  <a:pt x="488350" y="368285"/>
                  <a:pt x="487110" y="374462"/>
                </a:cubicBezTo>
                <a:lnTo>
                  <a:pt x="473476" y="444891"/>
                </a:lnTo>
                <a:cubicBezTo>
                  <a:pt x="470998" y="456011"/>
                  <a:pt x="462320" y="462189"/>
                  <a:pt x="452404" y="462189"/>
                </a:cubicBezTo>
                <a:cubicBezTo>
                  <a:pt x="451166" y="462189"/>
                  <a:pt x="449926" y="462189"/>
                  <a:pt x="447446" y="462189"/>
                </a:cubicBezTo>
                <a:lnTo>
                  <a:pt x="259042" y="425121"/>
                </a:lnTo>
                <a:cubicBezTo>
                  <a:pt x="254084" y="423886"/>
                  <a:pt x="249126" y="420179"/>
                  <a:pt x="246648" y="415237"/>
                </a:cubicBezTo>
                <a:cubicBezTo>
                  <a:pt x="242930" y="411530"/>
                  <a:pt x="241690" y="406588"/>
                  <a:pt x="242930" y="400410"/>
                </a:cubicBezTo>
                <a:lnTo>
                  <a:pt x="256564" y="328746"/>
                </a:lnTo>
                <a:cubicBezTo>
                  <a:pt x="259042" y="316390"/>
                  <a:pt x="270198" y="308977"/>
                  <a:pt x="282594" y="312683"/>
                </a:cubicBezTo>
                <a:close/>
                <a:moveTo>
                  <a:pt x="665628" y="197749"/>
                </a:moveTo>
                <a:cubicBezTo>
                  <a:pt x="664384" y="197749"/>
                  <a:pt x="661894" y="200236"/>
                  <a:pt x="660650" y="202724"/>
                </a:cubicBezTo>
                <a:lnTo>
                  <a:pt x="655674" y="226354"/>
                </a:lnTo>
                <a:cubicBezTo>
                  <a:pt x="653186" y="236304"/>
                  <a:pt x="645720" y="245010"/>
                  <a:pt x="637012" y="249985"/>
                </a:cubicBezTo>
                <a:lnTo>
                  <a:pt x="615860" y="259934"/>
                </a:lnTo>
                <a:cubicBezTo>
                  <a:pt x="613372" y="261178"/>
                  <a:pt x="610884" y="263665"/>
                  <a:pt x="610884" y="266153"/>
                </a:cubicBezTo>
                <a:cubicBezTo>
                  <a:pt x="610884" y="267396"/>
                  <a:pt x="610884" y="269884"/>
                  <a:pt x="613372" y="272371"/>
                </a:cubicBezTo>
                <a:lnTo>
                  <a:pt x="627058" y="291027"/>
                </a:lnTo>
                <a:cubicBezTo>
                  <a:pt x="634524" y="299733"/>
                  <a:pt x="637012" y="309682"/>
                  <a:pt x="634524" y="319632"/>
                </a:cubicBezTo>
                <a:lnTo>
                  <a:pt x="629546" y="343262"/>
                </a:lnTo>
                <a:cubicBezTo>
                  <a:pt x="628302" y="345750"/>
                  <a:pt x="629546" y="348237"/>
                  <a:pt x="630790" y="350725"/>
                </a:cubicBezTo>
                <a:cubicBezTo>
                  <a:pt x="632034" y="350725"/>
                  <a:pt x="633280" y="353212"/>
                  <a:pt x="637012" y="353212"/>
                </a:cubicBezTo>
                <a:lnTo>
                  <a:pt x="660650" y="353212"/>
                </a:lnTo>
                <a:cubicBezTo>
                  <a:pt x="671848" y="353212"/>
                  <a:pt x="680558" y="358187"/>
                  <a:pt x="688022" y="365649"/>
                </a:cubicBezTo>
                <a:lnTo>
                  <a:pt x="701708" y="384305"/>
                </a:lnTo>
                <a:cubicBezTo>
                  <a:pt x="704196" y="386792"/>
                  <a:pt x="707930" y="386792"/>
                  <a:pt x="709174" y="386792"/>
                </a:cubicBezTo>
                <a:cubicBezTo>
                  <a:pt x="710418" y="386792"/>
                  <a:pt x="712906" y="386792"/>
                  <a:pt x="715394" y="384305"/>
                </a:cubicBezTo>
                <a:lnTo>
                  <a:pt x="730324" y="365649"/>
                </a:lnTo>
                <a:cubicBezTo>
                  <a:pt x="736544" y="358187"/>
                  <a:pt x="746498" y="353212"/>
                  <a:pt x="756452" y="353212"/>
                </a:cubicBezTo>
                <a:lnTo>
                  <a:pt x="780090" y="353212"/>
                </a:lnTo>
                <a:cubicBezTo>
                  <a:pt x="783822" y="353212"/>
                  <a:pt x="786312" y="350725"/>
                  <a:pt x="787556" y="350725"/>
                </a:cubicBezTo>
                <a:cubicBezTo>
                  <a:pt x="787556" y="348237"/>
                  <a:pt x="788800" y="345750"/>
                  <a:pt x="788800" y="343262"/>
                </a:cubicBezTo>
                <a:lnTo>
                  <a:pt x="782578" y="319632"/>
                </a:lnTo>
                <a:cubicBezTo>
                  <a:pt x="781334" y="309682"/>
                  <a:pt x="782578" y="299733"/>
                  <a:pt x="790044" y="291027"/>
                </a:cubicBezTo>
                <a:lnTo>
                  <a:pt x="804974" y="272371"/>
                </a:lnTo>
                <a:cubicBezTo>
                  <a:pt x="807462" y="269884"/>
                  <a:pt x="806218" y="267396"/>
                  <a:pt x="806218" y="266153"/>
                </a:cubicBezTo>
                <a:cubicBezTo>
                  <a:pt x="806218" y="263665"/>
                  <a:pt x="804974" y="261178"/>
                  <a:pt x="801242" y="259934"/>
                </a:cubicBezTo>
                <a:lnTo>
                  <a:pt x="780090" y="249985"/>
                </a:lnTo>
                <a:cubicBezTo>
                  <a:pt x="771382" y="245010"/>
                  <a:pt x="763916" y="236304"/>
                  <a:pt x="761428" y="226354"/>
                </a:cubicBezTo>
                <a:lnTo>
                  <a:pt x="756452" y="202724"/>
                </a:lnTo>
                <a:cubicBezTo>
                  <a:pt x="756452" y="200236"/>
                  <a:pt x="753962" y="197749"/>
                  <a:pt x="752718" y="197749"/>
                </a:cubicBezTo>
                <a:cubicBezTo>
                  <a:pt x="750230" y="197749"/>
                  <a:pt x="747742" y="196505"/>
                  <a:pt x="745254" y="197749"/>
                </a:cubicBezTo>
                <a:lnTo>
                  <a:pt x="722858" y="207699"/>
                </a:lnTo>
                <a:cubicBezTo>
                  <a:pt x="714150" y="212673"/>
                  <a:pt x="702952" y="212673"/>
                  <a:pt x="694244" y="207699"/>
                </a:cubicBezTo>
                <a:lnTo>
                  <a:pt x="671848" y="197749"/>
                </a:lnTo>
                <a:lnTo>
                  <a:pt x="669360" y="197749"/>
                </a:lnTo>
                <a:cubicBezTo>
                  <a:pt x="668116" y="197749"/>
                  <a:pt x="665628" y="197749"/>
                  <a:pt x="665628" y="197749"/>
                </a:cubicBezTo>
                <a:close/>
                <a:moveTo>
                  <a:pt x="772626" y="115664"/>
                </a:moveTo>
                <a:lnTo>
                  <a:pt x="772626" y="181581"/>
                </a:lnTo>
                <a:cubicBezTo>
                  <a:pt x="777602" y="185312"/>
                  <a:pt x="781334" y="191530"/>
                  <a:pt x="782578" y="197749"/>
                </a:cubicBezTo>
                <a:lnTo>
                  <a:pt x="787556" y="220136"/>
                </a:lnTo>
                <a:cubicBezTo>
                  <a:pt x="787556" y="222623"/>
                  <a:pt x="790044" y="225110"/>
                  <a:pt x="792532" y="225110"/>
                </a:cubicBezTo>
                <a:lnTo>
                  <a:pt x="812438" y="236304"/>
                </a:lnTo>
                <a:lnTo>
                  <a:pt x="818956" y="244042"/>
                </a:lnTo>
                <a:lnTo>
                  <a:pt x="832346" y="259934"/>
                </a:lnTo>
                <a:cubicBezTo>
                  <a:pt x="834834" y="269884"/>
                  <a:pt x="832346" y="279833"/>
                  <a:pt x="824880" y="288539"/>
                </a:cubicBezTo>
                <a:lnTo>
                  <a:pt x="811194" y="307195"/>
                </a:lnTo>
                <a:cubicBezTo>
                  <a:pt x="808706" y="308439"/>
                  <a:pt x="808706" y="312170"/>
                  <a:pt x="808706" y="314657"/>
                </a:cubicBezTo>
                <a:lnTo>
                  <a:pt x="814926" y="337044"/>
                </a:lnTo>
                <a:cubicBezTo>
                  <a:pt x="817416" y="348237"/>
                  <a:pt x="813682" y="358187"/>
                  <a:pt x="807462" y="365649"/>
                </a:cubicBezTo>
                <a:cubicBezTo>
                  <a:pt x="801242" y="374355"/>
                  <a:pt x="791288" y="379330"/>
                  <a:pt x="780090" y="379330"/>
                </a:cubicBezTo>
                <a:lnTo>
                  <a:pt x="772626" y="379330"/>
                </a:lnTo>
                <a:lnTo>
                  <a:pt x="772626" y="716374"/>
                </a:lnTo>
                <a:lnTo>
                  <a:pt x="893310" y="716374"/>
                </a:lnTo>
                <a:cubicBezTo>
                  <a:pt x="911972" y="716374"/>
                  <a:pt x="925658" y="701450"/>
                  <a:pt x="925658" y="684038"/>
                </a:cubicBezTo>
                <a:lnTo>
                  <a:pt x="925658" y="146757"/>
                </a:lnTo>
                <a:cubicBezTo>
                  <a:pt x="925658" y="129345"/>
                  <a:pt x="911972" y="115664"/>
                  <a:pt x="893310" y="115664"/>
                </a:cubicBezTo>
                <a:lnTo>
                  <a:pt x="880740" y="115664"/>
                </a:lnTo>
                <a:close/>
                <a:moveTo>
                  <a:pt x="205286" y="115664"/>
                </a:moveTo>
                <a:lnTo>
                  <a:pt x="205286" y="716374"/>
                </a:lnTo>
                <a:lnTo>
                  <a:pt x="746498" y="716374"/>
                </a:lnTo>
                <a:lnTo>
                  <a:pt x="746498" y="386792"/>
                </a:lnTo>
                <a:lnTo>
                  <a:pt x="735300" y="400473"/>
                </a:lnTo>
                <a:cubicBezTo>
                  <a:pt x="729080" y="409179"/>
                  <a:pt x="719126" y="414154"/>
                  <a:pt x="709174" y="414154"/>
                </a:cubicBezTo>
                <a:cubicBezTo>
                  <a:pt x="697976" y="414154"/>
                  <a:pt x="688022" y="409179"/>
                  <a:pt x="681802" y="400473"/>
                </a:cubicBezTo>
                <a:lnTo>
                  <a:pt x="666872" y="383061"/>
                </a:lnTo>
                <a:cubicBezTo>
                  <a:pt x="665628" y="380574"/>
                  <a:pt x="663140" y="379330"/>
                  <a:pt x="660650" y="379330"/>
                </a:cubicBezTo>
                <a:lnTo>
                  <a:pt x="637012" y="379330"/>
                </a:lnTo>
                <a:cubicBezTo>
                  <a:pt x="627058" y="379330"/>
                  <a:pt x="617106" y="374355"/>
                  <a:pt x="609640" y="365649"/>
                </a:cubicBezTo>
                <a:cubicBezTo>
                  <a:pt x="603420" y="358187"/>
                  <a:pt x="600930" y="348237"/>
                  <a:pt x="603420" y="337044"/>
                </a:cubicBezTo>
                <a:lnTo>
                  <a:pt x="608396" y="314657"/>
                </a:lnTo>
                <a:cubicBezTo>
                  <a:pt x="609640" y="312170"/>
                  <a:pt x="608396" y="308439"/>
                  <a:pt x="607152" y="307195"/>
                </a:cubicBezTo>
                <a:lnTo>
                  <a:pt x="592222" y="288539"/>
                </a:lnTo>
                <a:cubicBezTo>
                  <a:pt x="586000" y="279833"/>
                  <a:pt x="583512" y="269884"/>
                  <a:pt x="586000" y="259934"/>
                </a:cubicBezTo>
                <a:cubicBezTo>
                  <a:pt x="587246" y="248741"/>
                  <a:pt x="594710" y="241279"/>
                  <a:pt x="604664" y="236304"/>
                </a:cubicBezTo>
                <a:lnTo>
                  <a:pt x="624570" y="225110"/>
                </a:lnTo>
                <a:cubicBezTo>
                  <a:pt x="627058" y="225110"/>
                  <a:pt x="629546" y="222623"/>
                  <a:pt x="629546" y="220136"/>
                </a:cubicBezTo>
                <a:lnTo>
                  <a:pt x="634524" y="197749"/>
                </a:lnTo>
                <a:cubicBezTo>
                  <a:pt x="637012" y="187799"/>
                  <a:pt x="644476" y="177850"/>
                  <a:pt x="654430" y="172875"/>
                </a:cubicBezTo>
                <a:cubicBezTo>
                  <a:pt x="663140" y="169144"/>
                  <a:pt x="674336" y="169144"/>
                  <a:pt x="683046" y="172875"/>
                </a:cubicBezTo>
                <a:lnTo>
                  <a:pt x="705440" y="184068"/>
                </a:lnTo>
                <a:cubicBezTo>
                  <a:pt x="707930" y="185312"/>
                  <a:pt x="710418" y="185312"/>
                  <a:pt x="712906" y="184068"/>
                </a:cubicBezTo>
                <a:lnTo>
                  <a:pt x="734056" y="172875"/>
                </a:lnTo>
                <a:cubicBezTo>
                  <a:pt x="737788" y="171631"/>
                  <a:pt x="742766" y="170387"/>
                  <a:pt x="746498" y="170387"/>
                </a:cubicBezTo>
                <a:lnTo>
                  <a:pt x="746498" y="115664"/>
                </a:lnTo>
                <a:close/>
                <a:moveTo>
                  <a:pt x="58476" y="115664"/>
                </a:moveTo>
                <a:cubicBezTo>
                  <a:pt x="41058" y="115664"/>
                  <a:pt x="26128" y="129345"/>
                  <a:pt x="26128" y="146757"/>
                </a:cubicBezTo>
                <a:lnTo>
                  <a:pt x="26128" y="684038"/>
                </a:lnTo>
                <a:cubicBezTo>
                  <a:pt x="26128" y="701450"/>
                  <a:pt x="41058" y="716374"/>
                  <a:pt x="58476" y="716374"/>
                </a:cubicBezTo>
                <a:lnTo>
                  <a:pt x="179160" y="716374"/>
                </a:lnTo>
                <a:lnTo>
                  <a:pt x="179160" y="115664"/>
                </a:lnTo>
                <a:close/>
                <a:moveTo>
                  <a:pt x="338412" y="24874"/>
                </a:moveTo>
                <a:cubicBezTo>
                  <a:pt x="330948" y="24874"/>
                  <a:pt x="324726" y="32336"/>
                  <a:pt x="324726" y="38555"/>
                </a:cubicBezTo>
                <a:lnTo>
                  <a:pt x="324726" y="89547"/>
                </a:lnTo>
                <a:lnTo>
                  <a:pt x="627058" y="89547"/>
                </a:lnTo>
                <a:lnTo>
                  <a:pt x="627058" y="38555"/>
                </a:lnTo>
                <a:cubicBezTo>
                  <a:pt x="627058" y="32336"/>
                  <a:pt x="620838" y="24874"/>
                  <a:pt x="613372" y="24874"/>
                </a:cubicBezTo>
                <a:close/>
                <a:moveTo>
                  <a:pt x="338412" y="0"/>
                </a:moveTo>
                <a:lnTo>
                  <a:pt x="613372" y="0"/>
                </a:lnTo>
                <a:cubicBezTo>
                  <a:pt x="635768" y="0"/>
                  <a:pt x="653186" y="17412"/>
                  <a:pt x="653186" y="38555"/>
                </a:cubicBezTo>
                <a:lnTo>
                  <a:pt x="653186" y="89547"/>
                </a:lnTo>
                <a:lnTo>
                  <a:pt x="893310" y="89547"/>
                </a:lnTo>
                <a:cubicBezTo>
                  <a:pt x="925658" y="89547"/>
                  <a:pt x="951786" y="115664"/>
                  <a:pt x="951786" y="146757"/>
                </a:cubicBezTo>
                <a:lnTo>
                  <a:pt x="951786" y="684038"/>
                </a:lnTo>
                <a:cubicBezTo>
                  <a:pt x="951786" y="716374"/>
                  <a:pt x="925658" y="742492"/>
                  <a:pt x="893310" y="742492"/>
                </a:cubicBezTo>
                <a:lnTo>
                  <a:pt x="58476" y="742492"/>
                </a:lnTo>
                <a:cubicBezTo>
                  <a:pt x="24884" y="742492"/>
                  <a:pt x="0" y="716374"/>
                  <a:pt x="0" y="684038"/>
                </a:cubicBezTo>
                <a:lnTo>
                  <a:pt x="0" y="146757"/>
                </a:lnTo>
                <a:cubicBezTo>
                  <a:pt x="0" y="115664"/>
                  <a:pt x="24884" y="89547"/>
                  <a:pt x="58476" y="89547"/>
                </a:cubicBezTo>
                <a:lnTo>
                  <a:pt x="298600" y="89547"/>
                </a:lnTo>
                <a:lnTo>
                  <a:pt x="298600" y="38555"/>
                </a:lnTo>
                <a:cubicBezTo>
                  <a:pt x="298600" y="17412"/>
                  <a:pt x="316018" y="0"/>
                  <a:pt x="338412" y="0"/>
                </a:cubicBezTo>
                <a:close/>
              </a:path>
            </a:pathLst>
          </a:custGeom>
          <a:solidFill>
            <a:srgbClr val="232E4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53860D1B-F0AE-4E70-85A0-835AD0BB7697}"/>
              </a:ext>
            </a:extLst>
          </p:cNvPr>
          <p:cNvSpPr/>
          <p:nvPr/>
        </p:nvSpPr>
        <p:spPr>
          <a:xfrm>
            <a:off x="13533041" y="7654061"/>
            <a:ext cx="383704" cy="939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9" h="755">
                <a:moveTo>
                  <a:pt x="0" y="377"/>
                </a:moveTo>
                <a:lnTo>
                  <a:pt x="309" y="755"/>
                </a:lnTo>
                <a:lnTo>
                  <a:pt x="309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77261A05-4BDC-4D28-8D8A-21FF7C168E4C}"/>
              </a:ext>
            </a:extLst>
          </p:cNvPr>
          <p:cNvSpPr/>
          <p:nvPr/>
        </p:nvSpPr>
        <p:spPr>
          <a:xfrm>
            <a:off x="13246505" y="9963755"/>
            <a:ext cx="9623741" cy="20891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26" h="1678">
                <a:moveTo>
                  <a:pt x="7038" y="0"/>
                </a:moveTo>
                <a:lnTo>
                  <a:pt x="4082" y="0"/>
                </a:lnTo>
                <a:lnTo>
                  <a:pt x="3644" y="0"/>
                </a:lnTo>
                <a:lnTo>
                  <a:pt x="688" y="0"/>
                </a:lnTo>
                <a:lnTo>
                  <a:pt x="0" y="839"/>
                </a:lnTo>
                <a:lnTo>
                  <a:pt x="688" y="1678"/>
                </a:lnTo>
                <a:lnTo>
                  <a:pt x="3644" y="1678"/>
                </a:lnTo>
                <a:lnTo>
                  <a:pt x="4082" y="1678"/>
                </a:lnTo>
                <a:lnTo>
                  <a:pt x="7038" y="1678"/>
                </a:lnTo>
                <a:lnTo>
                  <a:pt x="7726" y="839"/>
                </a:lnTo>
                <a:close/>
              </a:path>
            </a:pathLst>
          </a:custGeom>
          <a:solidFill>
            <a:srgbClr val="145E7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5E92EF97-EF1D-4D67-A156-FEC24C5C67ED}"/>
              </a:ext>
            </a:extLst>
          </p:cNvPr>
          <p:cNvSpPr/>
          <p:nvPr/>
        </p:nvSpPr>
        <p:spPr>
          <a:xfrm>
            <a:off x="20417286" y="10148136"/>
            <a:ext cx="2185119" cy="1721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5" h="1383">
                <a:moveTo>
                  <a:pt x="1188" y="0"/>
                </a:moveTo>
                <a:lnTo>
                  <a:pt x="993" y="0"/>
                </a:lnTo>
                <a:lnTo>
                  <a:pt x="761" y="0"/>
                </a:lnTo>
                <a:lnTo>
                  <a:pt x="567" y="0"/>
                </a:lnTo>
                <a:lnTo>
                  <a:pt x="0" y="691"/>
                </a:lnTo>
                <a:lnTo>
                  <a:pt x="567" y="1383"/>
                </a:lnTo>
                <a:lnTo>
                  <a:pt x="761" y="1383"/>
                </a:lnTo>
                <a:lnTo>
                  <a:pt x="993" y="1383"/>
                </a:lnTo>
                <a:lnTo>
                  <a:pt x="1188" y="1383"/>
                </a:lnTo>
                <a:lnTo>
                  <a:pt x="1755" y="69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B8434D1A-E288-491F-9A0B-2A57889FC7BB}"/>
              </a:ext>
            </a:extLst>
          </p:cNvPr>
          <p:cNvSpPr/>
          <p:nvPr/>
        </p:nvSpPr>
        <p:spPr>
          <a:xfrm>
            <a:off x="21019003" y="10503186"/>
            <a:ext cx="966732" cy="901953"/>
          </a:xfrm>
          <a:custGeom>
            <a:avLst/>
            <a:gdLst>
              <a:gd name="connsiteX0" fmla="*/ 291126 w 966732"/>
              <a:gd name="connsiteY0" fmla="*/ 589706 h 901953"/>
              <a:gd name="connsiteX1" fmla="*/ 291126 w 966732"/>
              <a:gd name="connsiteY1" fmla="*/ 598414 h 901953"/>
              <a:gd name="connsiteX2" fmla="*/ 222700 w 966732"/>
              <a:gd name="connsiteY2" fmla="*/ 666835 h 901953"/>
              <a:gd name="connsiteX3" fmla="*/ 159248 w 966732"/>
              <a:gd name="connsiteY3" fmla="*/ 666835 h 901953"/>
              <a:gd name="connsiteX4" fmla="*/ 159248 w 966732"/>
              <a:gd name="connsiteY4" fmla="*/ 755160 h 901953"/>
              <a:gd name="connsiteX5" fmla="*/ 350846 w 966732"/>
              <a:gd name="connsiteY5" fmla="*/ 658127 h 901953"/>
              <a:gd name="connsiteX6" fmla="*/ 350846 w 966732"/>
              <a:gd name="connsiteY6" fmla="*/ 589706 h 901953"/>
              <a:gd name="connsiteX7" fmla="*/ 159248 w 966732"/>
              <a:gd name="connsiteY7" fmla="*/ 557362 h 901953"/>
              <a:gd name="connsiteX8" fmla="*/ 159248 w 966732"/>
              <a:gd name="connsiteY8" fmla="*/ 558606 h 901953"/>
              <a:gd name="connsiteX9" fmla="*/ 159248 w 966732"/>
              <a:gd name="connsiteY9" fmla="*/ 640711 h 901953"/>
              <a:gd name="connsiteX10" fmla="*/ 222700 w 966732"/>
              <a:gd name="connsiteY10" fmla="*/ 640711 h 901953"/>
              <a:gd name="connsiteX11" fmla="*/ 263756 w 966732"/>
              <a:gd name="connsiteY11" fmla="*/ 598414 h 901953"/>
              <a:gd name="connsiteX12" fmla="*/ 263756 w 966732"/>
              <a:gd name="connsiteY12" fmla="*/ 589706 h 901953"/>
              <a:gd name="connsiteX13" fmla="*/ 238874 w 966732"/>
              <a:gd name="connsiteY13" fmla="*/ 589706 h 901953"/>
              <a:gd name="connsiteX14" fmla="*/ 159248 w 966732"/>
              <a:gd name="connsiteY14" fmla="*/ 557362 h 901953"/>
              <a:gd name="connsiteX15" fmla="*/ 756848 w 966732"/>
              <a:gd name="connsiteY15" fmla="*/ 337610 h 901953"/>
              <a:gd name="connsiteX16" fmla="*/ 769900 w 966732"/>
              <a:gd name="connsiteY16" fmla="*/ 351109 h 901953"/>
              <a:gd name="connsiteX17" fmla="*/ 769900 w 966732"/>
              <a:gd name="connsiteY17" fmla="*/ 407560 h 901953"/>
              <a:gd name="connsiteX18" fmla="*/ 756848 w 966732"/>
              <a:gd name="connsiteY18" fmla="*/ 419832 h 901953"/>
              <a:gd name="connsiteX19" fmla="*/ 744984 w 966732"/>
              <a:gd name="connsiteY19" fmla="*/ 407560 h 901953"/>
              <a:gd name="connsiteX20" fmla="*/ 744984 w 966732"/>
              <a:gd name="connsiteY20" fmla="*/ 351109 h 901953"/>
              <a:gd name="connsiteX21" fmla="*/ 756848 w 966732"/>
              <a:gd name="connsiteY21" fmla="*/ 337610 h 901953"/>
              <a:gd name="connsiteX22" fmla="*/ 848312 w 966732"/>
              <a:gd name="connsiteY22" fmla="*/ 300166 h 901953"/>
              <a:gd name="connsiteX23" fmla="*/ 866648 w 966732"/>
              <a:gd name="connsiteY23" fmla="*/ 300166 h 901953"/>
              <a:gd name="connsiteX24" fmla="*/ 905760 w 966732"/>
              <a:gd name="connsiteY24" fmla="*/ 340501 h 901953"/>
              <a:gd name="connsiteX25" fmla="*/ 905760 w 966732"/>
              <a:gd name="connsiteY25" fmla="*/ 357613 h 901953"/>
              <a:gd name="connsiteX26" fmla="*/ 897204 w 966732"/>
              <a:gd name="connsiteY26" fmla="*/ 361280 h 901953"/>
              <a:gd name="connsiteX27" fmla="*/ 887426 w 966732"/>
              <a:gd name="connsiteY27" fmla="*/ 357613 h 901953"/>
              <a:gd name="connsiteX28" fmla="*/ 848312 w 966732"/>
              <a:gd name="connsiteY28" fmla="*/ 318500 h 901953"/>
              <a:gd name="connsiteX29" fmla="*/ 848312 w 966732"/>
              <a:gd name="connsiteY29" fmla="*/ 300166 h 901953"/>
              <a:gd name="connsiteX30" fmla="*/ 647012 w 966732"/>
              <a:gd name="connsiteY30" fmla="*/ 300166 h 901953"/>
              <a:gd name="connsiteX31" fmla="*/ 666568 w 966732"/>
              <a:gd name="connsiteY31" fmla="*/ 300166 h 901953"/>
              <a:gd name="connsiteX32" fmla="*/ 666568 w 966732"/>
              <a:gd name="connsiteY32" fmla="*/ 318500 h 901953"/>
              <a:gd name="connsiteX33" fmla="*/ 626232 w 966732"/>
              <a:gd name="connsiteY33" fmla="*/ 357613 h 901953"/>
              <a:gd name="connsiteX34" fmla="*/ 617676 w 966732"/>
              <a:gd name="connsiteY34" fmla="*/ 361280 h 901953"/>
              <a:gd name="connsiteX35" fmla="*/ 609120 w 966732"/>
              <a:gd name="connsiteY35" fmla="*/ 357613 h 901953"/>
              <a:gd name="connsiteX36" fmla="*/ 609120 w 966732"/>
              <a:gd name="connsiteY36" fmla="*/ 340501 h 901953"/>
              <a:gd name="connsiteX37" fmla="*/ 68426 w 966732"/>
              <a:gd name="connsiteY37" fmla="*/ 222723 h 901953"/>
              <a:gd name="connsiteX38" fmla="*/ 26126 w 966732"/>
              <a:gd name="connsiteY38" fmla="*/ 265019 h 901953"/>
              <a:gd name="connsiteX39" fmla="*/ 26126 w 966732"/>
              <a:gd name="connsiteY39" fmla="*/ 598414 h 901953"/>
              <a:gd name="connsiteX40" fmla="*/ 68426 w 966732"/>
              <a:gd name="connsiteY40" fmla="*/ 640711 h 901953"/>
              <a:gd name="connsiteX41" fmla="*/ 131878 w 966732"/>
              <a:gd name="connsiteY41" fmla="*/ 640711 h 901953"/>
              <a:gd name="connsiteX42" fmla="*/ 131878 w 966732"/>
              <a:gd name="connsiteY42" fmla="*/ 552386 h 901953"/>
              <a:gd name="connsiteX43" fmla="*/ 131878 w 966732"/>
              <a:gd name="connsiteY43" fmla="*/ 517553 h 901953"/>
              <a:gd name="connsiteX44" fmla="*/ 131878 w 966732"/>
              <a:gd name="connsiteY44" fmla="*/ 516309 h 901953"/>
              <a:gd name="connsiteX45" fmla="*/ 124412 w 966732"/>
              <a:gd name="connsiteY45" fmla="*/ 486453 h 901953"/>
              <a:gd name="connsiteX46" fmla="*/ 130634 w 966732"/>
              <a:gd name="connsiteY46" fmla="*/ 442913 h 901953"/>
              <a:gd name="connsiteX47" fmla="*/ 78380 w 966732"/>
              <a:gd name="connsiteY47" fmla="*/ 390664 h 901953"/>
              <a:gd name="connsiteX48" fmla="*/ 78380 w 966732"/>
              <a:gd name="connsiteY48" fmla="*/ 372004 h 901953"/>
              <a:gd name="connsiteX49" fmla="*/ 95798 w 966732"/>
              <a:gd name="connsiteY49" fmla="*/ 372004 h 901953"/>
              <a:gd name="connsiteX50" fmla="*/ 131878 w 966732"/>
              <a:gd name="connsiteY50" fmla="*/ 406836 h 901953"/>
              <a:gd name="connsiteX51" fmla="*/ 131878 w 966732"/>
              <a:gd name="connsiteY51" fmla="*/ 281191 h 901953"/>
              <a:gd name="connsiteX52" fmla="*/ 144318 w 966732"/>
              <a:gd name="connsiteY52" fmla="*/ 267507 h 901953"/>
              <a:gd name="connsiteX53" fmla="*/ 159248 w 966732"/>
              <a:gd name="connsiteY53" fmla="*/ 281191 h 901953"/>
              <a:gd name="connsiteX54" fmla="*/ 159248 w 966732"/>
              <a:gd name="connsiteY54" fmla="*/ 398128 h 901953"/>
              <a:gd name="connsiteX55" fmla="*/ 181642 w 966732"/>
              <a:gd name="connsiteY55" fmla="*/ 380712 h 901953"/>
              <a:gd name="connsiteX56" fmla="*/ 189108 w 966732"/>
              <a:gd name="connsiteY56" fmla="*/ 362052 h 901953"/>
              <a:gd name="connsiteX57" fmla="*/ 181642 w 966732"/>
              <a:gd name="connsiteY57" fmla="*/ 317268 h 901953"/>
              <a:gd name="connsiteX58" fmla="*/ 181642 w 966732"/>
              <a:gd name="connsiteY58" fmla="*/ 303584 h 901953"/>
              <a:gd name="connsiteX59" fmla="*/ 182886 w 966732"/>
              <a:gd name="connsiteY59" fmla="*/ 298607 h 901953"/>
              <a:gd name="connsiteX60" fmla="*/ 184132 w 966732"/>
              <a:gd name="connsiteY60" fmla="*/ 288655 h 901953"/>
              <a:gd name="connsiteX61" fmla="*/ 185376 w 966732"/>
              <a:gd name="connsiteY61" fmla="*/ 283679 h 901953"/>
              <a:gd name="connsiteX62" fmla="*/ 187864 w 966732"/>
              <a:gd name="connsiteY62" fmla="*/ 274971 h 901953"/>
              <a:gd name="connsiteX63" fmla="*/ 190352 w 966732"/>
              <a:gd name="connsiteY63" fmla="*/ 269995 h 901953"/>
              <a:gd name="connsiteX64" fmla="*/ 194084 w 966732"/>
              <a:gd name="connsiteY64" fmla="*/ 261287 h 901953"/>
              <a:gd name="connsiteX65" fmla="*/ 195328 w 966732"/>
              <a:gd name="connsiteY65" fmla="*/ 255067 h 901953"/>
              <a:gd name="connsiteX66" fmla="*/ 201548 w 966732"/>
              <a:gd name="connsiteY66" fmla="*/ 246359 h 901953"/>
              <a:gd name="connsiteX67" fmla="*/ 202794 w 966732"/>
              <a:gd name="connsiteY67" fmla="*/ 243871 h 901953"/>
              <a:gd name="connsiteX68" fmla="*/ 211502 w 966732"/>
              <a:gd name="connsiteY68" fmla="*/ 232675 h 901953"/>
              <a:gd name="connsiteX69" fmla="*/ 213990 w 966732"/>
              <a:gd name="connsiteY69" fmla="*/ 228943 h 901953"/>
              <a:gd name="connsiteX70" fmla="*/ 220212 w 966732"/>
              <a:gd name="connsiteY70" fmla="*/ 222723 h 901953"/>
              <a:gd name="connsiteX71" fmla="*/ 899252 w 966732"/>
              <a:gd name="connsiteY71" fmla="*/ 196835 h 901953"/>
              <a:gd name="connsiteX72" fmla="*/ 954464 w 966732"/>
              <a:gd name="connsiteY72" fmla="*/ 196835 h 901953"/>
              <a:gd name="connsiteX73" fmla="*/ 966732 w 966732"/>
              <a:gd name="connsiteY73" fmla="*/ 209916 h 901953"/>
              <a:gd name="connsiteX74" fmla="*/ 954464 w 966732"/>
              <a:gd name="connsiteY74" fmla="*/ 222997 h 901953"/>
              <a:gd name="connsiteX75" fmla="*/ 899252 w 966732"/>
              <a:gd name="connsiteY75" fmla="*/ 222997 h 901953"/>
              <a:gd name="connsiteX76" fmla="*/ 885756 w 966732"/>
              <a:gd name="connsiteY76" fmla="*/ 209916 h 901953"/>
              <a:gd name="connsiteX77" fmla="*/ 899252 w 966732"/>
              <a:gd name="connsiteY77" fmla="*/ 196835 h 901953"/>
              <a:gd name="connsiteX78" fmla="*/ 560402 w 966732"/>
              <a:gd name="connsiteY78" fmla="*/ 196835 h 901953"/>
              <a:gd name="connsiteX79" fmla="*/ 615624 w 966732"/>
              <a:gd name="connsiteY79" fmla="*/ 196835 h 901953"/>
              <a:gd name="connsiteX80" fmla="*/ 629124 w 966732"/>
              <a:gd name="connsiteY80" fmla="*/ 209916 h 901953"/>
              <a:gd name="connsiteX81" fmla="*/ 615624 w 966732"/>
              <a:gd name="connsiteY81" fmla="*/ 222997 h 901953"/>
              <a:gd name="connsiteX82" fmla="*/ 560402 w 966732"/>
              <a:gd name="connsiteY82" fmla="*/ 222997 h 901953"/>
              <a:gd name="connsiteX83" fmla="*/ 546902 w 966732"/>
              <a:gd name="connsiteY83" fmla="*/ 209916 h 901953"/>
              <a:gd name="connsiteX84" fmla="*/ 560402 w 966732"/>
              <a:gd name="connsiteY84" fmla="*/ 196835 h 901953"/>
              <a:gd name="connsiteX85" fmla="*/ 755572 w 966732"/>
              <a:gd name="connsiteY85" fmla="*/ 135628 h 901953"/>
              <a:gd name="connsiteX86" fmla="*/ 680042 w 966732"/>
              <a:gd name="connsiteY86" fmla="*/ 211158 h 901953"/>
              <a:gd name="connsiteX87" fmla="*/ 755572 w 966732"/>
              <a:gd name="connsiteY87" fmla="*/ 286688 h 901953"/>
              <a:gd name="connsiteX88" fmla="*/ 829864 w 966732"/>
              <a:gd name="connsiteY88" fmla="*/ 211158 h 901953"/>
              <a:gd name="connsiteX89" fmla="*/ 755572 w 966732"/>
              <a:gd name="connsiteY89" fmla="*/ 135628 h 901953"/>
              <a:gd name="connsiteX90" fmla="*/ 755572 w 966732"/>
              <a:gd name="connsiteY90" fmla="*/ 109626 h 901953"/>
              <a:gd name="connsiteX91" fmla="*/ 857104 w 966732"/>
              <a:gd name="connsiteY91" fmla="*/ 211158 h 901953"/>
              <a:gd name="connsiteX92" fmla="*/ 755572 w 966732"/>
              <a:gd name="connsiteY92" fmla="*/ 312690 h 901953"/>
              <a:gd name="connsiteX93" fmla="*/ 654040 w 966732"/>
              <a:gd name="connsiteY93" fmla="*/ 211158 h 901953"/>
              <a:gd name="connsiteX94" fmla="*/ 755572 w 966732"/>
              <a:gd name="connsiteY94" fmla="*/ 109626 h 901953"/>
              <a:gd name="connsiteX95" fmla="*/ 887426 w 966732"/>
              <a:gd name="connsiteY95" fmla="*/ 60970 h 901953"/>
              <a:gd name="connsiteX96" fmla="*/ 905760 w 966732"/>
              <a:gd name="connsiteY96" fmla="*/ 60970 h 901953"/>
              <a:gd name="connsiteX97" fmla="*/ 905760 w 966732"/>
              <a:gd name="connsiteY97" fmla="*/ 79304 h 901953"/>
              <a:gd name="connsiteX98" fmla="*/ 866648 w 966732"/>
              <a:gd name="connsiteY98" fmla="*/ 118417 h 901953"/>
              <a:gd name="connsiteX99" fmla="*/ 856868 w 966732"/>
              <a:gd name="connsiteY99" fmla="*/ 122084 h 901953"/>
              <a:gd name="connsiteX100" fmla="*/ 848312 w 966732"/>
              <a:gd name="connsiteY100" fmla="*/ 118417 h 901953"/>
              <a:gd name="connsiteX101" fmla="*/ 848312 w 966732"/>
              <a:gd name="connsiteY101" fmla="*/ 100083 h 901953"/>
              <a:gd name="connsiteX102" fmla="*/ 609120 w 966732"/>
              <a:gd name="connsiteY102" fmla="*/ 60970 h 901953"/>
              <a:gd name="connsiteX103" fmla="*/ 626232 w 966732"/>
              <a:gd name="connsiteY103" fmla="*/ 60970 h 901953"/>
              <a:gd name="connsiteX104" fmla="*/ 666568 w 966732"/>
              <a:gd name="connsiteY104" fmla="*/ 100083 h 901953"/>
              <a:gd name="connsiteX105" fmla="*/ 666568 w 966732"/>
              <a:gd name="connsiteY105" fmla="*/ 118417 h 901953"/>
              <a:gd name="connsiteX106" fmla="*/ 656790 w 966732"/>
              <a:gd name="connsiteY106" fmla="*/ 122084 h 901953"/>
              <a:gd name="connsiteX107" fmla="*/ 647012 w 966732"/>
              <a:gd name="connsiteY107" fmla="*/ 118417 h 901953"/>
              <a:gd name="connsiteX108" fmla="*/ 609120 w 966732"/>
              <a:gd name="connsiteY108" fmla="*/ 79304 h 901953"/>
              <a:gd name="connsiteX109" fmla="*/ 609120 w 966732"/>
              <a:gd name="connsiteY109" fmla="*/ 60970 h 901953"/>
              <a:gd name="connsiteX110" fmla="*/ 369508 w 966732"/>
              <a:gd name="connsiteY110" fmla="*/ 58513 h 901953"/>
              <a:gd name="connsiteX111" fmla="*/ 298592 w 966732"/>
              <a:gd name="connsiteY111" fmla="*/ 85882 h 901953"/>
              <a:gd name="connsiteX112" fmla="*/ 263756 w 966732"/>
              <a:gd name="connsiteY112" fmla="*/ 165498 h 901953"/>
              <a:gd name="connsiteX113" fmla="*/ 266244 w 966732"/>
              <a:gd name="connsiteY113" fmla="*/ 189134 h 901953"/>
              <a:gd name="connsiteX114" fmla="*/ 258780 w 966732"/>
              <a:gd name="connsiteY114" fmla="*/ 223967 h 901953"/>
              <a:gd name="connsiteX115" fmla="*/ 257536 w 966732"/>
              <a:gd name="connsiteY115" fmla="*/ 225211 h 901953"/>
              <a:gd name="connsiteX116" fmla="*/ 253802 w 966732"/>
              <a:gd name="connsiteY116" fmla="*/ 227699 h 901953"/>
              <a:gd name="connsiteX117" fmla="*/ 251314 w 966732"/>
              <a:gd name="connsiteY117" fmla="*/ 231431 h 901953"/>
              <a:gd name="connsiteX118" fmla="*/ 218966 w 966732"/>
              <a:gd name="connsiteY118" fmla="*/ 269995 h 901953"/>
              <a:gd name="connsiteX119" fmla="*/ 217722 w 966732"/>
              <a:gd name="connsiteY119" fmla="*/ 271239 h 901953"/>
              <a:gd name="connsiteX120" fmla="*/ 212746 w 966732"/>
              <a:gd name="connsiteY120" fmla="*/ 283679 h 901953"/>
              <a:gd name="connsiteX121" fmla="*/ 207770 w 966732"/>
              <a:gd name="connsiteY121" fmla="*/ 304828 h 901953"/>
              <a:gd name="connsiteX122" fmla="*/ 207770 w 966732"/>
              <a:gd name="connsiteY122" fmla="*/ 317268 h 901953"/>
              <a:gd name="connsiteX123" fmla="*/ 213990 w 966732"/>
              <a:gd name="connsiteY123" fmla="*/ 354588 h 901953"/>
              <a:gd name="connsiteX124" fmla="*/ 195328 w 966732"/>
              <a:gd name="connsiteY124" fmla="*/ 403104 h 901953"/>
              <a:gd name="connsiteX125" fmla="*/ 151784 w 966732"/>
              <a:gd name="connsiteY125" fmla="*/ 483965 h 901953"/>
              <a:gd name="connsiteX126" fmla="*/ 238874 w 966732"/>
              <a:gd name="connsiteY126" fmla="*/ 563582 h 901953"/>
              <a:gd name="connsiteX127" fmla="*/ 277442 w 966732"/>
              <a:gd name="connsiteY127" fmla="*/ 563582 h 901953"/>
              <a:gd name="connsiteX128" fmla="*/ 350846 w 966732"/>
              <a:gd name="connsiteY128" fmla="*/ 563582 h 901953"/>
              <a:gd name="connsiteX129" fmla="*/ 350846 w 966732"/>
              <a:gd name="connsiteY129" fmla="*/ 526262 h 901953"/>
              <a:gd name="connsiteX130" fmla="*/ 296104 w 966732"/>
              <a:gd name="connsiteY130" fmla="*/ 472769 h 901953"/>
              <a:gd name="connsiteX131" fmla="*/ 296104 w 966732"/>
              <a:gd name="connsiteY131" fmla="*/ 454109 h 901953"/>
              <a:gd name="connsiteX132" fmla="*/ 314766 w 966732"/>
              <a:gd name="connsiteY132" fmla="*/ 454109 h 901953"/>
              <a:gd name="connsiteX133" fmla="*/ 350846 w 966732"/>
              <a:gd name="connsiteY133" fmla="*/ 488941 h 901953"/>
              <a:gd name="connsiteX134" fmla="*/ 350846 w 966732"/>
              <a:gd name="connsiteY134" fmla="*/ 408080 h 901953"/>
              <a:gd name="connsiteX135" fmla="*/ 350846 w 966732"/>
              <a:gd name="connsiteY135" fmla="*/ 405592 h 901953"/>
              <a:gd name="connsiteX136" fmla="*/ 350846 w 966732"/>
              <a:gd name="connsiteY136" fmla="*/ 304828 h 901953"/>
              <a:gd name="connsiteX137" fmla="*/ 296104 w 966732"/>
              <a:gd name="connsiteY137" fmla="*/ 250091 h 901953"/>
              <a:gd name="connsiteX138" fmla="*/ 296104 w 966732"/>
              <a:gd name="connsiteY138" fmla="*/ 231431 h 901953"/>
              <a:gd name="connsiteX139" fmla="*/ 314766 w 966732"/>
              <a:gd name="connsiteY139" fmla="*/ 231431 h 901953"/>
              <a:gd name="connsiteX140" fmla="*/ 350846 w 966732"/>
              <a:gd name="connsiteY140" fmla="*/ 267507 h 901953"/>
              <a:gd name="connsiteX141" fmla="*/ 350846 w 966732"/>
              <a:gd name="connsiteY141" fmla="*/ 209039 h 901953"/>
              <a:gd name="connsiteX142" fmla="*/ 363286 w 966732"/>
              <a:gd name="connsiteY142" fmla="*/ 196599 h 901953"/>
              <a:gd name="connsiteX143" fmla="*/ 376972 w 966732"/>
              <a:gd name="connsiteY143" fmla="*/ 209039 h 901953"/>
              <a:gd name="connsiteX144" fmla="*/ 376972 w 966732"/>
              <a:gd name="connsiteY144" fmla="*/ 375736 h 901953"/>
              <a:gd name="connsiteX145" fmla="*/ 411808 w 966732"/>
              <a:gd name="connsiteY145" fmla="*/ 340904 h 901953"/>
              <a:gd name="connsiteX146" fmla="*/ 430470 w 966732"/>
              <a:gd name="connsiteY146" fmla="*/ 340904 h 901953"/>
              <a:gd name="connsiteX147" fmla="*/ 430470 w 966732"/>
              <a:gd name="connsiteY147" fmla="*/ 358320 h 901953"/>
              <a:gd name="connsiteX148" fmla="*/ 376972 w 966732"/>
              <a:gd name="connsiteY148" fmla="*/ 413056 h 901953"/>
              <a:gd name="connsiteX149" fmla="*/ 376972 w 966732"/>
              <a:gd name="connsiteY149" fmla="*/ 563582 h 901953"/>
              <a:gd name="connsiteX150" fmla="*/ 487700 w 966732"/>
              <a:gd name="connsiteY150" fmla="*/ 563582 h 901953"/>
              <a:gd name="connsiteX151" fmla="*/ 574790 w 966732"/>
              <a:gd name="connsiteY151" fmla="*/ 482721 h 901953"/>
              <a:gd name="connsiteX152" fmla="*/ 536222 w 966732"/>
              <a:gd name="connsiteY152" fmla="*/ 405592 h 901953"/>
              <a:gd name="connsiteX153" fmla="*/ 518804 w 966732"/>
              <a:gd name="connsiteY153" fmla="*/ 364540 h 901953"/>
              <a:gd name="connsiteX154" fmla="*/ 520048 w 966732"/>
              <a:gd name="connsiteY154" fmla="*/ 345880 h 901953"/>
              <a:gd name="connsiteX155" fmla="*/ 478992 w 966732"/>
              <a:gd name="connsiteY155" fmla="*/ 261287 h 901953"/>
              <a:gd name="connsiteX156" fmla="*/ 466550 w 966732"/>
              <a:gd name="connsiteY156" fmla="*/ 212771 h 901953"/>
              <a:gd name="connsiteX157" fmla="*/ 475258 w 966732"/>
              <a:gd name="connsiteY157" fmla="*/ 149326 h 901953"/>
              <a:gd name="connsiteX158" fmla="*/ 381948 w 966732"/>
              <a:gd name="connsiteY158" fmla="*/ 59757 h 901953"/>
              <a:gd name="connsiteX159" fmla="*/ 369508 w 966732"/>
              <a:gd name="connsiteY159" fmla="*/ 58513 h 901953"/>
              <a:gd name="connsiteX160" fmla="*/ 384436 w 966732"/>
              <a:gd name="connsiteY160" fmla="*/ 32389 h 901953"/>
              <a:gd name="connsiteX161" fmla="*/ 501386 w 966732"/>
              <a:gd name="connsiteY161" fmla="*/ 145594 h 901953"/>
              <a:gd name="connsiteX162" fmla="*/ 490188 w 966732"/>
              <a:gd name="connsiteY162" fmla="*/ 223967 h 901953"/>
              <a:gd name="connsiteX163" fmla="*/ 495164 w 966732"/>
              <a:gd name="connsiteY163" fmla="*/ 240139 h 901953"/>
              <a:gd name="connsiteX164" fmla="*/ 546174 w 966732"/>
              <a:gd name="connsiteY164" fmla="*/ 345880 h 901953"/>
              <a:gd name="connsiteX165" fmla="*/ 544930 w 966732"/>
              <a:gd name="connsiteY165" fmla="*/ 368272 h 901953"/>
              <a:gd name="connsiteX166" fmla="*/ 551152 w 966732"/>
              <a:gd name="connsiteY166" fmla="*/ 384444 h 901953"/>
              <a:gd name="connsiteX167" fmla="*/ 602160 w 966732"/>
              <a:gd name="connsiteY167" fmla="*/ 483965 h 901953"/>
              <a:gd name="connsiteX168" fmla="*/ 487700 w 966732"/>
              <a:gd name="connsiteY168" fmla="*/ 589706 h 901953"/>
              <a:gd name="connsiteX169" fmla="*/ 376972 w 966732"/>
              <a:gd name="connsiteY169" fmla="*/ 589706 h 901953"/>
              <a:gd name="connsiteX170" fmla="*/ 376972 w 966732"/>
              <a:gd name="connsiteY170" fmla="*/ 651907 h 901953"/>
              <a:gd name="connsiteX171" fmla="*/ 488944 w 966732"/>
              <a:gd name="connsiteY171" fmla="*/ 640711 h 901953"/>
              <a:gd name="connsiteX172" fmla="*/ 874626 w 966732"/>
              <a:gd name="connsiteY172" fmla="*/ 804920 h 901953"/>
              <a:gd name="connsiteX173" fmla="*/ 934344 w 966732"/>
              <a:gd name="connsiteY173" fmla="*/ 883293 h 901953"/>
              <a:gd name="connsiteX174" fmla="*/ 926880 w 966732"/>
              <a:gd name="connsiteY174" fmla="*/ 900709 h 901953"/>
              <a:gd name="connsiteX175" fmla="*/ 923148 w 966732"/>
              <a:gd name="connsiteY175" fmla="*/ 901953 h 901953"/>
              <a:gd name="connsiteX176" fmla="*/ 909462 w 966732"/>
              <a:gd name="connsiteY176" fmla="*/ 893245 h 901953"/>
              <a:gd name="connsiteX177" fmla="*/ 854720 w 966732"/>
              <a:gd name="connsiteY177" fmla="*/ 823580 h 901953"/>
              <a:gd name="connsiteX178" fmla="*/ 488944 w 966732"/>
              <a:gd name="connsiteY178" fmla="*/ 666835 h 901953"/>
              <a:gd name="connsiteX179" fmla="*/ 365774 w 966732"/>
              <a:gd name="connsiteY179" fmla="*/ 681763 h 901953"/>
              <a:gd name="connsiteX180" fmla="*/ 121924 w 966732"/>
              <a:gd name="connsiteY180" fmla="*/ 823580 h 901953"/>
              <a:gd name="connsiteX181" fmla="*/ 63450 w 966732"/>
              <a:gd name="connsiteY181" fmla="*/ 895733 h 901953"/>
              <a:gd name="connsiteX182" fmla="*/ 44788 w 966732"/>
              <a:gd name="connsiteY182" fmla="*/ 899465 h 901953"/>
              <a:gd name="connsiteX183" fmla="*/ 41056 w 966732"/>
              <a:gd name="connsiteY183" fmla="*/ 880805 h 901953"/>
              <a:gd name="connsiteX184" fmla="*/ 103262 w 966732"/>
              <a:gd name="connsiteY184" fmla="*/ 804920 h 901953"/>
              <a:gd name="connsiteX185" fmla="*/ 131878 w 966732"/>
              <a:gd name="connsiteY185" fmla="*/ 777552 h 901953"/>
              <a:gd name="connsiteX186" fmla="*/ 131878 w 966732"/>
              <a:gd name="connsiteY186" fmla="*/ 666835 h 901953"/>
              <a:gd name="connsiteX187" fmla="*/ 68426 w 966732"/>
              <a:gd name="connsiteY187" fmla="*/ 666835 h 901953"/>
              <a:gd name="connsiteX188" fmla="*/ 0 w 966732"/>
              <a:gd name="connsiteY188" fmla="*/ 598414 h 901953"/>
              <a:gd name="connsiteX189" fmla="*/ 0 w 966732"/>
              <a:gd name="connsiteY189" fmla="*/ 265019 h 901953"/>
              <a:gd name="connsiteX190" fmla="*/ 68426 w 966732"/>
              <a:gd name="connsiteY190" fmla="*/ 196599 h 901953"/>
              <a:gd name="connsiteX191" fmla="*/ 222700 w 966732"/>
              <a:gd name="connsiteY191" fmla="*/ 196599 h 901953"/>
              <a:gd name="connsiteX192" fmla="*/ 240118 w 966732"/>
              <a:gd name="connsiteY192" fmla="*/ 199087 h 901953"/>
              <a:gd name="connsiteX193" fmla="*/ 240118 w 966732"/>
              <a:gd name="connsiteY193" fmla="*/ 195355 h 901953"/>
              <a:gd name="connsiteX194" fmla="*/ 237628 w 966732"/>
              <a:gd name="connsiteY194" fmla="*/ 165498 h 901953"/>
              <a:gd name="connsiteX195" fmla="*/ 281174 w 966732"/>
              <a:gd name="connsiteY195" fmla="*/ 65977 h 901953"/>
              <a:gd name="connsiteX196" fmla="*/ 384436 w 966732"/>
              <a:gd name="connsiteY196" fmla="*/ 32389 h 901953"/>
              <a:gd name="connsiteX197" fmla="*/ 756848 w 966732"/>
              <a:gd name="connsiteY197" fmla="*/ 0 h 901953"/>
              <a:gd name="connsiteX198" fmla="*/ 769900 w 966732"/>
              <a:gd name="connsiteY198" fmla="*/ 12269 h 901953"/>
              <a:gd name="connsiteX199" fmla="*/ 769900 w 966732"/>
              <a:gd name="connsiteY199" fmla="*/ 67480 h 901953"/>
              <a:gd name="connsiteX200" fmla="*/ 756848 w 966732"/>
              <a:gd name="connsiteY200" fmla="*/ 80976 h 901953"/>
              <a:gd name="connsiteX201" fmla="*/ 744984 w 966732"/>
              <a:gd name="connsiteY201" fmla="*/ 67480 h 901953"/>
              <a:gd name="connsiteX202" fmla="*/ 744984 w 966732"/>
              <a:gd name="connsiteY202" fmla="*/ 12269 h 901953"/>
              <a:gd name="connsiteX203" fmla="*/ 756848 w 966732"/>
              <a:gd name="connsiteY203" fmla="*/ 0 h 9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966732" h="901953">
                <a:moveTo>
                  <a:pt x="291126" y="589706"/>
                </a:moveTo>
                <a:lnTo>
                  <a:pt x="291126" y="598414"/>
                </a:lnTo>
                <a:cubicBezTo>
                  <a:pt x="291126" y="635735"/>
                  <a:pt x="260024" y="666835"/>
                  <a:pt x="222700" y="666835"/>
                </a:cubicBezTo>
                <a:lnTo>
                  <a:pt x="159248" y="666835"/>
                </a:lnTo>
                <a:lnTo>
                  <a:pt x="159248" y="755160"/>
                </a:lnTo>
                <a:cubicBezTo>
                  <a:pt x="215234" y="709131"/>
                  <a:pt x="279930" y="676787"/>
                  <a:pt x="350846" y="658127"/>
                </a:cubicBezTo>
                <a:lnTo>
                  <a:pt x="350846" y="589706"/>
                </a:lnTo>
                <a:close/>
                <a:moveTo>
                  <a:pt x="159248" y="557362"/>
                </a:moveTo>
                <a:lnTo>
                  <a:pt x="159248" y="558606"/>
                </a:lnTo>
                <a:lnTo>
                  <a:pt x="159248" y="640711"/>
                </a:lnTo>
                <a:lnTo>
                  <a:pt x="222700" y="640711"/>
                </a:lnTo>
                <a:cubicBezTo>
                  <a:pt x="246338" y="640711"/>
                  <a:pt x="263756" y="620806"/>
                  <a:pt x="263756" y="598414"/>
                </a:cubicBezTo>
                <a:lnTo>
                  <a:pt x="263756" y="589706"/>
                </a:lnTo>
                <a:lnTo>
                  <a:pt x="238874" y="589706"/>
                </a:lnTo>
                <a:cubicBezTo>
                  <a:pt x="207770" y="589706"/>
                  <a:pt x="180398" y="577266"/>
                  <a:pt x="159248" y="557362"/>
                </a:cubicBezTo>
                <a:close/>
                <a:moveTo>
                  <a:pt x="756848" y="337610"/>
                </a:moveTo>
                <a:cubicBezTo>
                  <a:pt x="763966" y="337610"/>
                  <a:pt x="769900" y="343746"/>
                  <a:pt x="769900" y="351109"/>
                </a:cubicBezTo>
                <a:lnTo>
                  <a:pt x="769900" y="407560"/>
                </a:lnTo>
                <a:cubicBezTo>
                  <a:pt x="769900" y="413696"/>
                  <a:pt x="763966" y="419832"/>
                  <a:pt x="756848" y="419832"/>
                </a:cubicBezTo>
                <a:cubicBezTo>
                  <a:pt x="750916" y="419832"/>
                  <a:pt x="744984" y="413696"/>
                  <a:pt x="744984" y="407560"/>
                </a:cubicBezTo>
                <a:lnTo>
                  <a:pt x="744984" y="351109"/>
                </a:lnTo>
                <a:cubicBezTo>
                  <a:pt x="744984" y="343746"/>
                  <a:pt x="750916" y="337610"/>
                  <a:pt x="756848" y="337610"/>
                </a:cubicBezTo>
                <a:close/>
                <a:moveTo>
                  <a:pt x="848312" y="300166"/>
                </a:moveTo>
                <a:cubicBezTo>
                  <a:pt x="853202" y="295277"/>
                  <a:pt x="861758" y="295277"/>
                  <a:pt x="866648" y="300166"/>
                </a:cubicBezTo>
                <a:lnTo>
                  <a:pt x="905760" y="340501"/>
                </a:lnTo>
                <a:cubicBezTo>
                  <a:pt x="910650" y="344168"/>
                  <a:pt x="910650" y="352724"/>
                  <a:pt x="905760" y="357613"/>
                </a:cubicBezTo>
                <a:cubicBezTo>
                  <a:pt x="903316" y="361280"/>
                  <a:pt x="899648" y="361280"/>
                  <a:pt x="897204" y="361280"/>
                </a:cubicBezTo>
                <a:cubicBezTo>
                  <a:pt x="893538" y="361280"/>
                  <a:pt x="889870" y="361280"/>
                  <a:pt x="887426" y="357613"/>
                </a:cubicBezTo>
                <a:lnTo>
                  <a:pt x="848312" y="318500"/>
                </a:lnTo>
                <a:cubicBezTo>
                  <a:pt x="843424" y="313611"/>
                  <a:pt x="843424" y="306277"/>
                  <a:pt x="848312" y="300166"/>
                </a:cubicBezTo>
                <a:close/>
                <a:moveTo>
                  <a:pt x="647012" y="300166"/>
                </a:moveTo>
                <a:cubicBezTo>
                  <a:pt x="653124" y="295277"/>
                  <a:pt x="661680" y="295277"/>
                  <a:pt x="666568" y="300166"/>
                </a:cubicBezTo>
                <a:cubicBezTo>
                  <a:pt x="671458" y="306277"/>
                  <a:pt x="671458" y="313611"/>
                  <a:pt x="666568" y="318500"/>
                </a:cubicBezTo>
                <a:lnTo>
                  <a:pt x="626232" y="357613"/>
                </a:lnTo>
                <a:cubicBezTo>
                  <a:pt x="625010" y="361280"/>
                  <a:pt x="621344" y="361280"/>
                  <a:pt x="617676" y="361280"/>
                </a:cubicBezTo>
                <a:cubicBezTo>
                  <a:pt x="615232" y="361280"/>
                  <a:pt x="611566" y="361280"/>
                  <a:pt x="609120" y="357613"/>
                </a:cubicBezTo>
                <a:cubicBezTo>
                  <a:pt x="604232" y="352724"/>
                  <a:pt x="604232" y="344168"/>
                  <a:pt x="609120" y="340501"/>
                </a:cubicBezTo>
                <a:close/>
                <a:moveTo>
                  <a:pt x="68426" y="222723"/>
                </a:moveTo>
                <a:cubicBezTo>
                  <a:pt x="44788" y="222723"/>
                  <a:pt x="26126" y="242627"/>
                  <a:pt x="26126" y="265019"/>
                </a:cubicBezTo>
                <a:lnTo>
                  <a:pt x="26126" y="598414"/>
                </a:lnTo>
                <a:cubicBezTo>
                  <a:pt x="26126" y="620806"/>
                  <a:pt x="44788" y="640711"/>
                  <a:pt x="68426" y="640711"/>
                </a:cubicBezTo>
                <a:lnTo>
                  <a:pt x="131878" y="640711"/>
                </a:lnTo>
                <a:lnTo>
                  <a:pt x="131878" y="552386"/>
                </a:lnTo>
                <a:lnTo>
                  <a:pt x="131878" y="517553"/>
                </a:lnTo>
                <a:cubicBezTo>
                  <a:pt x="131878" y="517553"/>
                  <a:pt x="131878" y="517553"/>
                  <a:pt x="131878" y="516309"/>
                </a:cubicBezTo>
                <a:cubicBezTo>
                  <a:pt x="128144" y="507601"/>
                  <a:pt x="125656" y="496405"/>
                  <a:pt x="124412" y="486453"/>
                </a:cubicBezTo>
                <a:cubicBezTo>
                  <a:pt x="124412" y="470281"/>
                  <a:pt x="125656" y="456597"/>
                  <a:pt x="130634" y="442913"/>
                </a:cubicBezTo>
                <a:lnTo>
                  <a:pt x="78380" y="390664"/>
                </a:lnTo>
                <a:cubicBezTo>
                  <a:pt x="72158" y="385688"/>
                  <a:pt x="72158" y="376980"/>
                  <a:pt x="78380" y="372004"/>
                </a:cubicBezTo>
                <a:cubicBezTo>
                  <a:pt x="83356" y="367028"/>
                  <a:pt x="92066" y="367028"/>
                  <a:pt x="95798" y="372004"/>
                </a:cubicBezTo>
                <a:lnTo>
                  <a:pt x="131878" y="406836"/>
                </a:lnTo>
                <a:lnTo>
                  <a:pt x="131878" y="281191"/>
                </a:lnTo>
                <a:cubicBezTo>
                  <a:pt x="131878" y="273727"/>
                  <a:pt x="138098" y="267507"/>
                  <a:pt x="144318" y="267507"/>
                </a:cubicBezTo>
                <a:cubicBezTo>
                  <a:pt x="153028" y="267507"/>
                  <a:pt x="159248" y="273727"/>
                  <a:pt x="159248" y="281191"/>
                </a:cubicBezTo>
                <a:lnTo>
                  <a:pt x="159248" y="398128"/>
                </a:lnTo>
                <a:cubicBezTo>
                  <a:pt x="165470" y="391908"/>
                  <a:pt x="172934" y="385688"/>
                  <a:pt x="181642" y="380712"/>
                </a:cubicBezTo>
                <a:cubicBezTo>
                  <a:pt x="189108" y="375736"/>
                  <a:pt x="191596" y="368272"/>
                  <a:pt x="189108" y="362052"/>
                </a:cubicBezTo>
                <a:cubicBezTo>
                  <a:pt x="182886" y="348368"/>
                  <a:pt x="181642" y="333440"/>
                  <a:pt x="181642" y="317268"/>
                </a:cubicBezTo>
                <a:cubicBezTo>
                  <a:pt x="181642" y="312292"/>
                  <a:pt x="181642" y="307316"/>
                  <a:pt x="181642" y="303584"/>
                </a:cubicBezTo>
                <a:cubicBezTo>
                  <a:pt x="181642" y="301095"/>
                  <a:pt x="181642" y="299851"/>
                  <a:pt x="182886" y="298607"/>
                </a:cubicBezTo>
                <a:cubicBezTo>
                  <a:pt x="182886" y="294875"/>
                  <a:pt x="182886" y="291143"/>
                  <a:pt x="184132" y="288655"/>
                </a:cubicBezTo>
                <a:cubicBezTo>
                  <a:pt x="184132" y="287411"/>
                  <a:pt x="185376" y="284923"/>
                  <a:pt x="185376" y="283679"/>
                </a:cubicBezTo>
                <a:cubicBezTo>
                  <a:pt x="186620" y="279947"/>
                  <a:pt x="187864" y="277459"/>
                  <a:pt x="187864" y="274971"/>
                </a:cubicBezTo>
                <a:cubicBezTo>
                  <a:pt x="189108" y="272483"/>
                  <a:pt x="189108" y="271239"/>
                  <a:pt x="190352" y="269995"/>
                </a:cubicBezTo>
                <a:cubicBezTo>
                  <a:pt x="191596" y="266263"/>
                  <a:pt x="192840" y="263775"/>
                  <a:pt x="194084" y="261287"/>
                </a:cubicBezTo>
                <a:cubicBezTo>
                  <a:pt x="194084" y="258799"/>
                  <a:pt x="195328" y="257555"/>
                  <a:pt x="195328" y="255067"/>
                </a:cubicBezTo>
                <a:cubicBezTo>
                  <a:pt x="197816" y="252579"/>
                  <a:pt x="199060" y="250091"/>
                  <a:pt x="201548" y="246359"/>
                </a:cubicBezTo>
                <a:cubicBezTo>
                  <a:pt x="201548" y="246359"/>
                  <a:pt x="202794" y="245115"/>
                  <a:pt x="202794" y="243871"/>
                </a:cubicBezTo>
                <a:cubicBezTo>
                  <a:pt x="205282" y="240139"/>
                  <a:pt x="209014" y="236407"/>
                  <a:pt x="211502" y="232675"/>
                </a:cubicBezTo>
                <a:cubicBezTo>
                  <a:pt x="212746" y="231431"/>
                  <a:pt x="212746" y="231431"/>
                  <a:pt x="213990" y="228943"/>
                </a:cubicBezTo>
                <a:cubicBezTo>
                  <a:pt x="216478" y="227699"/>
                  <a:pt x="217722" y="225211"/>
                  <a:pt x="220212" y="222723"/>
                </a:cubicBezTo>
                <a:close/>
                <a:moveTo>
                  <a:pt x="899252" y="196835"/>
                </a:moveTo>
                <a:lnTo>
                  <a:pt x="954464" y="196835"/>
                </a:lnTo>
                <a:cubicBezTo>
                  <a:pt x="961826" y="196835"/>
                  <a:pt x="966732" y="202781"/>
                  <a:pt x="966732" y="209916"/>
                </a:cubicBezTo>
                <a:cubicBezTo>
                  <a:pt x="966732" y="217051"/>
                  <a:pt x="961826" y="222997"/>
                  <a:pt x="954464" y="222997"/>
                </a:cubicBezTo>
                <a:lnTo>
                  <a:pt x="899252" y="222997"/>
                </a:lnTo>
                <a:cubicBezTo>
                  <a:pt x="891892" y="222997"/>
                  <a:pt x="885756" y="217051"/>
                  <a:pt x="885756" y="209916"/>
                </a:cubicBezTo>
                <a:cubicBezTo>
                  <a:pt x="885756" y="202781"/>
                  <a:pt x="891892" y="196835"/>
                  <a:pt x="899252" y="196835"/>
                </a:cubicBezTo>
                <a:close/>
                <a:moveTo>
                  <a:pt x="560402" y="196835"/>
                </a:moveTo>
                <a:lnTo>
                  <a:pt x="615624" y="196835"/>
                </a:lnTo>
                <a:cubicBezTo>
                  <a:pt x="622988" y="196835"/>
                  <a:pt x="629124" y="202781"/>
                  <a:pt x="629124" y="209916"/>
                </a:cubicBezTo>
                <a:cubicBezTo>
                  <a:pt x="629124" y="217051"/>
                  <a:pt x="622988" y="222997"/>
                  <a:pt x="615624" y="222997"/>
                </a:cubicBezTo>
                <a:lnTo>
                  <a:pt x="560402" y="222997"/>
                </a:lnTo>
                <a:cubicBezTo>
                  <a:pt x="553038" y="222997"/>
                  <a:pt x="546902" y="217051"/>
                  <a:pt x="546902" y="209916"/>
                </a:cubicBezTo>
                <a:cubicBezTo>
                  <a:pt x="546902" y="202781"/>
                  <a:pt x="553038" y="196835"/>
                  <a:pt x="560402" y="196835"/>
                </a:cubicBezTo>
                <a:close/>
                <a:moveTo>
                  <a:pt x="755572" y="135628"/>
                </a:moveTo>
                <a:cubicBezTo>
                  <a:pt x="713474" y="135628"/>
                  <a:pt x="680042" y="170298"/>
                  <a:pt x="680042" y="211158"/>
                </a:cubicBezTo>
                <a:cubicBezTo>
                  <a:pt x="680042" y="252018"/>
                  <a:pt x="713474" y="286688"/>
                  <a:pt x="755572" y="286688"/>
                </a:cubicBezTo>
                <a:cubicBezTo>
                  <a:pt x="796432" y="286688"/>
                  <a:pt x="829864" y="252018"/>
                  <a:pt x="829864" y="211158"/>
                </a:cubicBezTo>
                <a:cubicBezTo>
                  <a:pt x="829864" y="170298"/>
                  <a:pt x="796432" y="135628"/>
                  <a:pt x="755572" y="135628"/>
                </a:cubicBezTo>
                <a:close/>
                <a:moveTo>
                  <a:pt x="755572" y="109626"/>
                </a:moveTo>
                <a:cubicBezTo>
                  <a:pt x="811290" y="109626"/>
                  <a:pt x="857104" y="155439"/>
                  <a:pt x="857104" y="211158"/>
                </a:cubicBezTo>
                <a:cubicBezTo>
                  <a:pt x="857104" y="268115"/>
                  <a:pt x="811290" y="312690"/>
                  <a:pt x="755572" y="312690"/>
                </a:cubicBezTo>
                <a:cubicBezTo>
                  <a:pt x="699854" y="312690"/>
                  <a:pt x="654040" y="268115"/>
                  <a:pt x="654040" y="211158"/>
                </a:cubicBezTo>
                <a:cubicBezTo>
                  <a:pt x="654040" y="155439"/>
                  <a:pt x="699854" y="109626"/>
                  <a:pt x="755572" y="109626"/>
                </a:cubicBezTo>
                <a:close/>
                <a:moveTo>
                  <a:pt x="887426" y="60970"/>
                </a:moveTo>
                <a:cubicBezTo>
                  <a:pt x="892316" y="56081"/>
                  <a:pt x="900872" y="56081"/>
                  <a:pt x="905760" y="60970"/>
                </a:cubicBezTo>
                <a:cubicBezTo>
                  <a:pt x="910650" y="67081"/>
                  <a:pt x="910650" y="74415"/>
                  <a:pt x="905760" y="79304"/>
                </a:cubicBezTo>
                <a:lnTo>
                  <a:pt x="866648" y="118417"/>
                </a:lnTo>
                <a:cubicBezTo>
                  <a:pt x="864202" y="120862"/>
                  <a:pt x="860536" y="122084"/>
                  <a:pt x="856868" y="122084"/>
                </a:cubicBezTo>
                <a:cubicBezTo>
                  <a:pt x="854424" y="122084"/>
                  <a:pt x="850758" y="120862"/>
                  <a:pt x="848312" y="118417"/>
                </a:cubicBezTo>
                <a:cubicBezTo>
                  <a:pt x="843424" y="113528"/>
                  <a:pt x="843424" y="104972"/>
                  <a:pt x="848312" y="100083"/>
                </a:cubicBezTo>
                <a:close/>
                <a:moveTo>
                  <a:pt x="609120" y="60970"/>
                </a:moveTo>
                <a:cubicBezTo>
                  <a:pt x="614010" y="56081"/>
                  <a:pt x="622566" y="56081"/>
                  <a:pt x="626232" y="60970"/>
                </a:cubicBezTo>
                <a:lnTo>
                  <a:pt x="666568" y="100083"/>
                </a:lnTo>
                <a:cubicBezTo>
                  <a:pt x="671458" y="104972"/>
                  <a:pt x="671458" y="113528"/>
                  <a:pt x="666568" y="118417"/>
                </a:cubicBezTo>
                <a:cubicBezTo>
                  <a:pt x="662902" y="120862"/>
                  <a:pt x="660456" y="122084"/>
                  <a:pt x="656790" y="122084"/>
                </a:cubicBezTo>
                <a:cubicBezTo>
                  <a:pt x="653124" y="122084"/>
                  <a:pt x="650678" y="120862"/>
                  <a:pt x="647012" y="118417"/>
                </a:cubicBezTo>
                <a:lnTo>
                  <a:pt x="609120" y="79304"/>
                </a:lnTo>
                <a:cubicBezTo>
                  <a:pt x="604232" y="74415"/>
                  <a:pt x="604232" y="67081"/>
                  <a:pt x="609120" y="60970"/>
                </a:cubicBezTo>
                <a:close/>
                <a:moveTo>
                  <a:pt x="369508" y="58513"/>
                </a:moveTo>
                <a:cubicBezTo>
                  <a:pt x="343380" y="58513"/>
                  <a:pt x="318498" y="68465"/>
                  <a:pt x="298592" y="85882"/>
                </a:cubicBezTo>
                <a:cubicBezTo>
                  <a:pt x="276198" y="107030"/>
                  <a:pt x="263756" y="135642"/>
                  <a:pt x="263756" y="165498"/>
                </a:cubicBezTo>
                <a:cubicBezTo>
                  <a:pt x="263756" y="174206"/>
                  <a:pt x="263756" y="181670"/>
                  <a:pt x="266244" y="189134"/>
                </a:cubicBezTo>
                <a:cubicBezTo>
                  <a:pt x="268732" y="201575"/>
                  <a:pt x="266244" y="215259"/>
                  <a:pt x="258780" y="223967"/>
                </a:cubicBezTo>
                <a:cubicBezTo>
                  <a:pt x="258780" y="225211"/>
                  <a:pt x="257536" y="225211"/>
                  <a:pt x="257536" y="225211"/>
                </a:cubicBezTo>
                <a:cubicBezTo>
                  <a:pt x="256290" y="226455"/>
                  <a:pt x="256290" y="226455"/>
                  <a:pt x="253802" y="227699"/>
                </a:cubicBezTo>
                <a:cubicBezTo>
                  <a:pt x="253802" y="228943"/>
                  <a:pt x="252558" y="230187"/>
                  <a:pt x="251314" y="231431"/>
                </a:cubicBezTo>
                <a:cubicBezTo>
                  <a:pt x="237628" y="241383"/>
                  <a:pt x="226432" y="253823"/>
                  <a:pt x="218966" y="269995"/>
                </a:cubicBezTo>
                <a:lnTo>
                  <a:pt x="217722" y="271239"/>
                </a:lnTo>
                <a:cubicBezTo>
                  <a:pt x="215234" y="274971"/>
                  <a:pt x="213990" y="279947"/>
                  <a:pt x="212746" y="283679"/>
                </a:cubicBezTo>
                <a:cubicBezTo>
                  <a:pt x="211502" y="289899"/>
                  <a:pt x="209014" y="297363"/>
                  <a:pt x="207770" y="304828"/>
                </a:cubicBezTo>
                <a:cubicBezTo>
                  <a:pt x="207770" y="309804"/>
                  <a:pt x="207770" y="312292"/>
                  <a:pt x="207770" y="317268"/>
                </a:cubicBezTo>
                <a:cubicBezTo>
                  <a:pt x="207770" y="329708"/>
                  <a:pt x="209014" y="342148"/>
                  <a:pt x="213990" y="354588"/>
                </a:cubicBezTo>
                <a:cubicBezTo>
                  <a:pt x="221456" y="372004"/>
                  <a:pt x="212746" y="393152"/>
                  <a:pt x="195328" y="403104"/>
                </a:cubicBezTo>
                <a:cubicBezTo>
                  <a:pt x="165470" y="419277"/>
                  <a:pt x="148052" y="451621"/>
                  <a:pt x="151784" y="483965"/>
                </a:cubicBezTo>
                <a:cubicBezTo>
                  <a:pt x="154272" y="528750"/>
                  <a:pt x="194084" y="563582"/>
                  <a:pt x="238874" y="563582"/>
                </a:cubicBezTo>
                <a:lnTo>
                  <a:pt x="277442" y="563582"/>
                </a:lnTo>
                <a:lnTo>
                  <a:pt x="350846" y="563582"/>
                </a:lnTo>
                <a:lnTo>
                  <a:pt x="350846" y="526262"/>
                </a:lnTo>
                <a:lnTo>
                  <a:pt x="296104" y="472769"/>
                </a:lnTo>
                <a:cubicBezTo>
                  <a:pt x="291126" y="466549"/>
                  <a:pt x="291126" y="459085"/>
                  <a:pt x="296104" y="454109"/>
                </a:cubicBezTo>
                <a:cubicBezTo>
                  <a:pt x="301080" y="449133"/>
                  <a:pt x="309788" y="449133"/>
                  <a:pt x="314766" y="454109"/>
                </a:cubicBezTo>
                <a:lnTo>
                  <a:pt x="350846" y="488941"/>
                </a:lnTo>
                <a:lnTo>
                  <a:pt x="350846" y="408080"/>
                </a:lnTo>
                <a:cubicBezTo>
                  <a:pt x="350846" y="408080"/>
                  <a:pt x="350846" y="406836"/>
                  <a:pt x="350846" y="405592"/>
                </a:cubicBezTo>
                <a:lnTo>
                  <a:pt x="350846" y="304828"/>
                </a:lnTo>
                <a:lnTo>
                  <a:pt x="296104" y="250091"/>
                </a:lnTo>
                <a:cubicBezTo>
                  <a:pt x="291126" y="245115"/>
                  <a:pt x="291126" y="236407"/>
                  <a:pt x="296104" y="231431"/>
                </a:cubicBezTo>
                <a:cubicBezTo>
                  <a:pt x="301080" y="226455"/>
                  <a:pt x="309788" y="226455"/>
                  <a:pt x="314766" y="231431"/>
                </a:cubicBezTo>
                <a:lnTo>
                  <a:pt x="350846" y="267507"/>
                </a:lnTo>
                <a:lnTo>
                  <a:pt x="350846" y="209039"/>
                </a:lnTo>
                <a:cubicBezTo>
                  <a:pt x="350846" y="202819"/>
                  <a:pt x="355822" y="196599"/>
                  <a:pt x="363286" y="196599"/>
                </a:cubicBezTo>
                <a:cubicBezTo>
                  <a:pt x="370752" y="196599"/>
                  <a:pt x="376972" y="202819"/>
                  <a:pt x="376972" y="209039"/>
                </a:cubicBezTo>
                <a:lnTo>
                  <a:pt x="376972" y="375736"/>
                </a:lnTo>
                <a:lnTo>
                  <a:pt x="411808" y="340904"/>
                </a:lnTo>
                <a:cubicBezTo>
                  <a:pt x="416784" y="335928"/>
                  <a:pt x="425494" y="335928"/>
                  <a:pt x="430470" y="340904"/>
                </a:cubicBezTo>
                <a:cubicBezTo>
                  <a:pt x="435446" y="345880"/>
                  <a:pt x="435446" y="354588"/>
                  <a:pt x="430470" y="358320"/>
                </a:cubicBezTo>
                <a:lnTo>
                  <a:pt x="376972" y="413056"/>
                </a:lnTo>
                <a:lnTo>
                  <a:pt x="376972" y="563582"/>
                </a:lnTo>
                <a:lnTo>
                  <a:pt x="487700" y="563582"/>
                </a:lnTo>
                <a:cubicBezTo>
                  <a:pt x="533734" y="563582"/>
                  <a:pt x="573546" y="527506"/>
                  <a:pt x="574790" y="482721"/>
                </a:cubicBezTo>
                <a:cubicBezTo>
                  <a:pt x="577278" y="451621"/>
                  <a:pt x="562348" y="423009"/>
                  <a:pt x="536222" y="405592"/>
                </a:cubicBezTo>
                <a:cubicBezTo>
                  <a:pt x="522536" y="396884"/>
                  <a:pt x="515072" y="380712"/>
                  <a:pt x="518804" y="364540"/>
                </a:cubicBezTo>
                <a:cubicBezTo>
                  <a:pt x="518804" y="358320"/>
                  <a:pt x="520048" y="352100"/>
                  <a:pt x="520048" y="345880"/>
                </a:cubicBezTo>
                <a:cubicBezTo>
                  <a:pt x="520048" y="312292"/>
                  <a:pt x="505118" y="281191"/>
                  <a:pt x="478992" y="261287"/>
                </a:cubicBezTo>
                <a:cubicBezTo>
                  <a:pt x="462818" y="248847"/>
                  <a:pt x="457840" y="228943"/>
                  <a:pt x="466550" y="212771"/>
                </a:cubicBezTo>
                <a:cubicBezTo>
                  <a:pt x="475258" y="192866"/>
                  <a:pt x="478992" y="170474"/>
                  <a:pt x="475258" y="149326"/>
                </a:cubicBezTo>
                <a:cubicBezTo>
                  <a:pt x="469038" y="102054"/>
                  <a:pt x="429226" y="63489"/>
                  <a:pt x="381948" y="59757"/>
                </a:cubicBezTo>
                <a:cubicBezTo>
                  <a:pt x="378216" y="58513"/>
                  <a:pt x="374484" y="58513"/>
                  <a:pt x="369508" y="58513"/>
                </a:cubicBezTo>
                <a:close/>
                <a:moveTo>
                  <a:pt x="384436" y="32389"/>
                </a:moveTo>
                <a:cubicBezTo>
                  <a:pt x="444156" y="39853"/>
                  <a:pt x="493920" y="87126"/>
                  <a:pt x="501386" y="145594"/>
                </a:cubicBezTo>
                <a:cubicBezTo>
                  <a:pt x="506362" y="171718"/>
                  <a:pt x="501386" y="199087"/>
                  <a:pt x="490188" y="223967"/>
                </a:cubicBezTo>
                <a:cubicBezTo>
                  <a:pt x="487700" y="230187"/>
                  <a:pt x="490188" y="236407"/>
                  <a:pt x="495164" y="240139"/>
                </a:cubicBezTo>
                <a:cubicBezTo>
                  <a:pt x="527512" y="266263"/>
                  <a:pt x="546174" y="304828"/>
                  <a:pt x="546174" y="345880"/>
                </a:cubicBezTo>
                <a:cubicBezTo>
                  <a:pt x="546174" y="354588"/>
                  <a:pt x="546174" y="360808"/>
                  <a:pt x="544930" y="368272"/>
                </a:cubicBezTo>
                <a:cubicBezTo>
                  <a:pt x="542442" y="374492"/>
                  <a:pt x="546174" y="380712"/>
                  <a:pt x="551152" y="384444"/>
                </a:cubicBezTo>
                <a:cubicBezTo>
                  <a:pt x="584742" y="405592"/>
                  <a:pt x="604648" y="444157"/>
                  <a:pt x="602160" y="483965"/>
                </a:cubicBezTo>
                <a:cubicBezTo>
                  <a:pt x="598428" y="542434"/>
                  <a:pt x="547418" y="589706"/>
                  <a:pt x="487700" y="589706"/>
                </a:cubicBezTo>
                <a:lnTo>
                  <a:pt x="376972" y="589706"/>
                </a:lnTo>
                <a:lnTo>
                  <a:pt x="376972" y="651907"/>
                </a:lnTo>
                <a:cubicBezTo>
                  <a:pt x="413052" y="644443"/>
                  <a:pt x="450376" y="640711"/>
                  <a:pt x="488944" y="640711"/>
                </a:cubicBezTo>
                <a:cubicBezTo>
                  <a:pt x="635752" y="640711"/>
                  <a:pt x="772608" y="699179"/>
                  <a:pt x="874626" y="804920"/>
                </a:cubicBezTo>
                <a:cubicBezTo>
                  <a:pt x="875870" y="806164"/>
                  <a:pt x="923148" y="852193"/>
                  <a:pt x="934344" y="883293"/>
                </a:cubicBezTo>
                <a:cubicBezTo>
                  <a:pt x="936834" y="890757"/>
                  <a:pt x="933100" y="898221"/>
                  <a:pt x="926880" y="900709"/>
                </a:cubicBezTo>
                <a:cubicBezTo>
                  <a:pt x="925636" y="901953"/>
                  <a:pt x="924392" y="901953"/>
                  <a:pt x="923148" y="901953"/>
                </a:cubicBezTo>
                <a:cubicBezTo>
                  <a:pt x="916926" y="901953"/>
                  <a:pt x="911950" y="898221"/>
                  <a:pt x="909462" y="893245"/>
                </a:cubicBezTo>
                <a:cubicBezTo>
                  <a:pt x="900754" y="870853"/>
                  <a:pt x="867162" y="834776"/>
                  <a:pt x="854720" y="823580"/>
                </a:cubicBezTo>
                <a:cubicBezTo>
                  <a:pt x="758922" y="722815"/>
                  <a:pt x="628288" y="666835"/>
                  <a:pt x="488944" y="666835"/>
                </a:cubicBezTo>
                <a:cubicBezTo>
                  <a:pt x="446644" y="666835"/>
                  <a:pt x="405588" y="671811"/>
                  <a:pt x="365774" y="681763"/>
                </a:cubicBezTo>
                <a:cubicBezTo>
                  <a:pt x="273708" y="704155"/>
                  <a:pt x="189108" y="752672"/>
                  <a:pt x="121924" y="823580"/>
                </a:cubicBezTo>
                <a:cubicBezTo>
                  <a:pt x="120680" y="824824"/>
                  <a:pt x="84600" y="862145"/>
                  <a:pt x="63450" y="895733"/>
                </a:cubicBezTo>
                <a:cubicBezTo>
                  <a:pt x="59718" y="901953"/>
                  <a:pt x="51008" y="903197"/>
                  <a:pt x="44788" y="899465"/>
                </a:cubicBezTo>
                <a:cubicBezTo>
                  <a:pt x="38568" y="895733"/>
                  <a:pt x="37324" y="887025"/>
                  <a:pt x="41056" y="880805"/>
                </a:cubicBezTo>
                <a:cubicBezTo>
                  <a:pt x="64694" y="844728"/>
                  <a:pt x="102018" y="807408"/>
                  <a:pt x="103262" y="804920"/>
                </a:cubicBezTo>
                <a:cubicBezTo>
                  <a:pt x="111972" y="794968"/>
                  <a:pt x="121924" y="786260"/>
                  <a:pt x="131878" y="777552"/>
                </a:cubicBezTo>
                <a:lnTo>
                  <a:pt x="131878" y="666835"/>
                </a:lnTo>
                <a:lnTo>
                  <a:pt x="68426" y="666835"/>
                </a:lnTo>
                <a:cubicBezTo>
                  <a:pt x="29858" y="666835"/>
                  <a:pt x="0" y="635735"/>
                  <a:pt x="0" y="598414"/>
                </a:cubicBezTo>
                <a:lnTo>
                  <a:pt x="0" y="265019"/>
                </a:lnTo>
                <a:cubicBezTo>
                  <a:pt x="0" y="226455"/>
                  <a:pt x="29858" y="196599"/>
                  <a:pt x="68426" y="196599"/>
                </a:cubicBezTo>
                <a:lnTo>
                  <a:pt x="222700" y="196599"/>
                </a:lnTo>
                <a:cubicBezTo>
                  <a:pt x="228920" y="196599"/>
                  <a:pt x="235140" y="196599"/>
                  <a:pt x="240118" y="199087"/>
                </a:cubicBezTo>
                <a:cubicBezTo>
                  <a:pt x="240118" y="197843"/>
                  <a:pt x="240118" y="196599"/>
                  <a:pt x="240118" y="195355"/>
                </a:cubicBezTo>
                <a:cubicBezTo>
                  <a:pt x="237628" y="185402"/>
                  <a:pt x="237628" y="175450"/>
                  <a:pt x="237628" y="165498"/>
                </a:cubicBezTo>
                <a:cubicBezTo>
                  <a:pt x="237628" y="128178"/>
                  <a:pt x="252558" y="90858"/>
                  <a:pt x="281174" y="65977"/>
                </a:cubicBezTo>
                <a:cubicBezTo>
                  <a:pt x="309788" y="41097"/>
                  <a:pt x="347112" y="28657"/>
                  <a:pt x="384436" y="32389"/>
                </a:cubicBezTo>
                <a:close/>
                <a:moveTo>
                  <a:pt x="756848" y="0"/>
                </a:moveTo>
                <a:cubicBezTo>
                  <a:pt x="763966" y="0"/>
                  <a:pt x="769900" y="6135"/>
                  <a:pt x="769900" y="12269"/>
                </a:cubicBezTo>
                <a:lnTo>
                  <a:pt x="769900" y="67480"/>
                </a:lnTo>
                <a:cubicBezTo>
                  <a:pt x="769900" y="74841"/>
                  <a:pt x="763966" y="80976"/>
                  <a:pt x="756848" y="80976"/>
                </a:cubicBezTo>
                <a:cubicBezTo>
                  <a:pt x="750916" y="80976"/>
                  <a:pt x="744984" y="74841"/>
                  <a:pt x="744984" y="67480"/>
                </a:cubicBezTo>
                <a:lnTo>
                  <a:pt x="744984" y="12269"/>
                </a:lnTo>
                <a:cubicBezTo>
                  <a:pt x="744984" y="6135"/>
                  <a:pt x="750916" y="0"/>
                  <a:pt x="756848" y="0"/>
                </a:cubicBezTo>
                <a:close/>
              </a:path>
            </a:pathLst>
          </a:custGeom>
          <a:solidFill>
            <a:srgbClr val="145E7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AD75A200-6AD2-4CD3-8748-3736C5374AC2}"/>
              </a:ext>
            </a:extLst>
          </p:cNvPr>
          <p:cNvSpPr/>
          <p:nvPr/>
        </p:nvSpPr>
        <p:spPr>
          <a:xfrm>
            <a:off x="13533041" y="10539311"/>
            <a:ext cx="383704" cy="939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9" h="755">
                <a:moveTo>
                  <a:pt x="0" y="377"/>
                </a:moveTo>
                <a:lnTo>
                  <a:pt x="309" y="755"/>
                </a:lnTo>
                <a:lnTo>
                  <a:pt x="309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1E576A0-74C4-4E62-8BF3-992EE7BFAD99}"/>
              </a:ext>
            </a:extLst>
          </p:cNvPr>
          <p:cNvSpPr txBox="1"/>
          <p:nvPr/>
        </p:nvSpPr>
        <p:spPr>
          <a:xfrm>
            <a:off x="14363518" y="435721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01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60A58463-E47C-47E1-8F6D-326AE3A5A1A5}"/>
              </a:ext>
            </a:extLst>
          </p:cNvPr>
          <p:cNvSpPr txBox="1"/>
          <p:nvPr/>
        </p:nvSpPr>
        <p:spPr>
          <a:xfrm>
            <a:off x="14363518" y="502195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A3C03FC-3BCB-4F39-A717-694F1E145343}"/>
              </a:ext>
            </a:extLst>
          </p:cNvPr>
          <p:cNvSpPr txBox="1"/>
          <p:nvPr/>
        </p:nvSpPr>
        <p:spPr>
          <a:xfrm>
            <a:off x="14363518" y="725059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02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C3942D50-C525-4A86-A339-B12B1AC29F10}"/>
              </a:ext>
            </a:extLst>
          </p:cNvPr>
          <p:cNvSpPr txBox="1"/>
          <p:nvPr/>
        </p:nvSpPr>
        <p:spPr>
          <a:xfrm>
            <a:off x="14363518" y="791533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1261FB1-80E4-4E02-B6B6-D27B38D3E550}"/>
              </a:ext>
            </a:extLst>
          </p:cNvPr>
          <p:cNvSpPr txBox="1"/>
          <p:nvPr/>
        </p:nvSpPr>
        <p:spPr>
          <a:xfrm>
            <a:off x="14363518" y="10129799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03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965C0B4-737E-423F-A541-78B754A3467A}"/>
              </a:ext>
            </a:extLst>
          </p:cNvPr>
          <p:cNvSpPr txBox="1"/>
          <p:nvPr/>
        </p:nvSpPr>
        <p:spPr>
          <a:xfrm>
            <a:off x="14363518" y="1078692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479D7AE-1CC6-4C84-A30D-0644EE68FD64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E162A3D-39AF-4BEF-A7A6-DA790E67B813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85791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793D1-BC21-4817-8359-323018706111}"/>
              </a:ext>
            </a:extLst>
          </p:cNvPr>
          <p:cNvGrpSpPr/>
          <p:nvPr/>
        </p:nvGrpSpPr>
        <p:grpSpPr>
          <a:xfrm>
            <a:off x="996639" y="4650454"/>
            <a:ext cx="12720948" cy="6947780"/>
            <a:chOff x="996639" y="4650454"/>
            <a:chExt cx="12720948" cy="6947780"/>
          </a:xfrm>
        </p:grpSpPr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F1CAF486-98B6-45EF-83A2-D470CDA6362E}"/>
                </a:ext>
              </a:extLst>
            </p:cNvPr>
            <p:cNvSpPr/>
            <p:nvPr/>
          </p:nvSpPr>
          <p:spPr>
            <a:xfrm>
              <a:off x="7474755" y="4650454"/>
              <a:ext cx="6242832" cy="5907544"/>
            </a:xfrm>
            <a:custGeom>
              <a:avLst/>
              <a:gdLst>
                <a:gd name="connsiteX0" fmla="*/ 0 w 6242832"/>
                <a:gd name="connsiteY0" fmla="*/ 0 h 5907544"/>
                <a:gd name="connsiteX1" fmla="*/ 2769906 w 6242832"/>
                <a:gd name="connsiteY1" fmla="*/ 0 h 5907544"/>
                <a:gd name="connsiteX2" fmla="*/ 6242832 w 6242832"/>
                <a:gd name="connsiteY2" fmla="*/ 3473890 h 5907544"/>
                <a:gd name="connsiteX3" fmla="*/ 5447061 w 6242832"/>
                <a:gd name="connsiteY3" fmla="*/ 5680336 h 5907544"/>
                <a:gd name="connsiteX4" fmla="*/ 5240479 w 6242832"/>
                <a:gd name="connsiteY4" fmla="*/ 5907544 h 5907544"/>
                <a:gd name="connsiteX5" fmla="*/ 0 w 6242832"/>
                <a:gd name="connsiteY5" fmla="*/ 5907544 h 590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2832" h="5907544">
                  <a:moveTo>
                    <a:pt x="0" y="0"/>
                  </a:moveTo>
                  <a:lnTo>
                    <a:pt x="2769906" y="0"/>
                  </a:lnTo>
                  <a:cubicBezTo>
                    <a:pt x="4679517" y="0"/>
                    <a:pt x="6242832" y="1563188"/>
                    <a:pt x="6242832" y="3473890"/>
                  </a:cubicBezTo>
                  <a:cubicBezTo>
                    <a:pt x="6242832" y="4309822"/>
                    <a:pt x="5943604" y="5079238"/>
                    <a:pt x="5447061" y="5680336"/>
                  </a:cubicBezTo>
                  <a:lnTo>
                    <a:pt x="5240479" y="5907544"/>
                  </a:lnTo>
                  <a:lnTo>
                    <a:pt x="0" y="5907544"/>
                  </a:lnTo>
                  <a:close/>
                </a:path>
              </a:pathLst>
            </a:custGeom>
            <a:solidFill>
              <a:srgbClr val="7E89F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2395DF3-B94B-49A8-A9E7-DF9BAB06E0E9}"/>
                </a:ext>
              </a:extLst>
            </p:cNvPr>
            <p:cNvSpPr/>
            <p:nvPr/>
          </p:nvSpPr>
          <p:spPr>
            <a:xfrm>
              <a:off x="6089435" y="5513791"/>
              <a:ext cx="2769395" cy="2769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4" h="2224">
                  <a:moveTo>
                    <a:pt x="2224" y="1112"/>
                  </a:moveTo>
                  <a:cubicBezTo>
                    <a:pt x="2224" y="1726"/>
                    <a:pt x="1726" y="2224"/>
                    <a:pt x="1112" y="2224"/>
                  </a:cubicBezTo>
                  <a:cubicBezTo>
                    <a:pt x="498" y="2224"/>
                    <a:pt x="0" y="1726"/>
                    <a:pt x="0" y="1112"/>
                  </a:cubicBezTo>
                  <a:cubicBezTo>
                    <a:pt x="0" y="498"/>
                    <a:pt x="498" y="0"/>
                    <a:pt x="1112" y="0"/>
                  </a:cubicBezTo>
                  <a:cubicBezTo>
                    <a:pt x="1726" y="0"/>
                    <a:pt x="2224" y="498"/>
                    <a:pt x="2224" y="111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D880BDC-B0F6-440E-857B-9A0BF49F43DF}"/>
                </a:ext>
              </a:extLst>
            </p:cNvPr>
            <p:cNvSpPr/>
            <p:nvPr/>
          </p:nvSpPr>
          <p:spPr>
            <a:xfrm>
              <a:off x="6772129" y="6197730"/>
              <a:ext cx="1404007" cy="140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8" h="1127">
                  <a:moveTo>
                    <a:pt x="1128" y="563"/>
                  </a:moveTo>
                  <a:cubicBezTo>
                    <a:pt x="1128" y="875"/>
                    <a:pt x="875" y="1127"/>
                    <a:pt x="564" y="1127"/>
                  </a:cubicBezTo>
                  <a:cubicBezTo>
                    <a:pt x="253" y="1127"/>
                    <a:pt x="0" y="875"/>
                    <a:pt x="0" y="563"/>
                  </a:cubicBezTo>
                  <a:cubicBezTo>
                    <a:pt x="0" y="252"/>
                    <a:pt x="253" y="0"/>
                    <a:pt x="564" y="0"/>
                  </a:cubicBezTo>
                  <a:cubicBezTo>
                    <a:pt x="875" y="0"/>
                    <a:pt x="1128" y="252"/>
                    <a:pt x="1128" y="56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F3D10B57-702B-4B4D-9436-15C6B197A70E}"/>
                </a:ext>
              </a:extLst>
            </p:cNvPr>
            <p:cNvSpPr/>
            <p:nvPr/>
          </p:nvSpPr>
          <p:spPr>
            <a:xfrm>
              <a:off x="996639" y="4650454"/>
              <a:ext cx="6476867" cy="5907544"/>
            </a:xfrm>
            <a:custGeom>
              <a:avLst/>
              <a:gdLst>
                <a:gd name="connsiteX0" fmla="*/ 3474173 w 6476867"/>
                <a:gd name="connsiteY0" fmla="*/ 0 h 5907544"/>
                <a:gd name="connsiteX1" fmla="*/ 6476867 w 6476867"/>
                <a:gd name="connsiteY1" fmla="*/ 0 h 5907544"/>
                <a:gd name="connsiteX2" fmla="*/ 6476867 w 6476867"/>
                <a:gd name="connsiteY2" fmla="*/ 5907544 h 5907544"/>
                <a:gd name="connsiteX3" fmla="*/ 1002504 w 6476867"/>
                <a:gd name="connsiteY3" fmla="*/ 5907544 h 5907544"/>
                <a:gd name="connsiteX4" fmla="*/ 795876 w 6476867"/>
                <a:gd name="connsiteY4" fmla="*/ 5680336 h 5907544"/>
                <a:gd name="connsiteX5" fmla="*/ 0 w 6476867"/>
                <a:gd name="connsiteY5" fmla="*/ 3473890 h 5907544"/>
                <a:gd name="connsiteX6" fmla="*/ 3474173 w 6476867"/>
                <a:gd name="connsiteY6" fmla="*/ 0 h 590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6867" h="5907544">
                  <a:moveTo>
                    <a:pt x="3474173" y="0"/>
                  </a:moveTo>
                  <a:lnTo>
                    <a:pt x="6476867" y="0"/>
                  </a:lnTo>
                  <a:lnTo>
                    <a:pt x="6476867" y="5907544"/>
                  </a:lnTo>
                  <a:lnTo>
                    <a:pt x="1002504" y="5907544"/>
                  </a:lnTo>
                  <a:lnTo>
                    <a:pt x="795876" y="5680336"/>
                  </a:lnTo>
                  <a:cubicBezTo>
                    <a:pt x="299229" y="5079238"/>
                    <a:pt x="0" y="4309822"/>
                    <a:pt x="0" y="3473890"/>
                  </a:cubicBezTo>
                  <a:cubicBezTo>
                    <a:pt x="0" y="1563188"/>
                    <a:pt x="1563316" y="0"/>
                    <a:pt x="3474173" y="0"/>
                  </a:cubicBezTo>
                  <a:close/>
                </a:path>
              </a:pathLst>
            </a:custGeom>
            <a:solidFill>
              <a:srgbClr val="6CCC5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C962448B-2DCB-48C3-9DB9-23BB7082773D}"/>
                </a:ext>
              </a:extLst>
            </p:cNvPr>
            <p:cNvSpPr/>
            <p:nvPr/>
          </p:nvSpPr>
          <p:spPr>
            <a:xfrm>
              <a:off x="7474756" y="10657658"/>
              <a:ext cx="5137017" cy="940576"/>
            </a:xfrm>
            <a:custGeom>
              <a:avLst/>
              <a:gdLst>
                <a:gd name="connsiteX0" fmla="*/ 0 w 5137017"/>
                <a:gd name="connsiteY0" fmla="*/ 0 h 940576"/>
                <a:gd name="connsiteX1" fmla="*/ 5137017 w 5137017"/>
                <a:gd name="connsiteY1" fmla="*/ 0 h 940576"/>
                <a:gd name="connsiteX2" fmla="*/ 4977851 w 5137017"/>
                <a:gd name="connsiteY2" fmla="*/ 144765 h 940576"/>
                <a:gd name="connsiteX3" fmla="*/ 2772250 w 5137017"/>
                <a:gd name="connsiteY3" fmla="*/ 940576 h 940576"/>
                <a:gd name="connsiteX4" fmla="*/ 0 w 5137017"/>
                <a:gd name="connsiteY4" fmla="*/ 940576 h 9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7017" h="940576">
                  <a:moveTo>
                    <a:pt x="0" y="0"/>
                  </a:moveTo>
                  <a:lnTo>
                    <a:pt x="5137017" y="0"/>
                  </a:lnTo>
                  <a:lnTo>
                    <a:pt x="4977851" y="144765"/>
                  </a:lnTo>
                  <a:cubicBezTo>
                    <a:pt x="4376876" y="641372"/>
                    <a:pt x="3607705" y="940576"/>
                    <a:pt x="2772250" y="940576"/>
                  </a:cubicBezTo>
                  <a:lnTo>
                    <a:pt x="0" y="940576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E32A2E0-CFB5-474E-8218-421E6BD8DBFD}"/>
                </a:ext>
              </a:extLst>
            </p:cNvPr>
            <p:cNvSpPr/>
            <p:nvPr/>
          </p:nvSpPr>
          <p:spPr>
            <a:xfrm>
              <a:off x="7474756" y="10557997"/>
              <a:ext cx="5231968" cy="102159"/>
            </a:xfrm>
            <a:custGeom>
              <a:avLst/>
              <a:gdLst>
                <a:gd name="connsiteX0" fmla="*/ 0 w 5231968"/>
                <a:gd name="connsiteY0" fmla="*/ 0 h 102159"/>
                <a:gd name="connsiteX1" fmla="*/ 5231968 w 5231968"/>
                <a:gd name="connsiteY1" fmla="*/ 0 h 102159"/>
                <a:gd name="connsiteX2" fmla="*/ 5213961 w 5231968"/>
                <a:gd name="connsiteY2" fmla="*/ 19805 h 102159"/>
                <a:gd name="connsiteX3" fmla="*/ 5123415 w 5231968"/>
                <a:gd name="connsiteY3" fmla="*/ 102159 h 102159"/>
                <a:gd name="connsiteX4" fmla="*/ 0 w 5231968"/>
                <a:gd name="connsiteY4" fmla="*/ 102159 h 1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1968" h="102159">
                  <a:moveTo>
                    <a:pt x="0" y="0"/>
                  </a:moveTo>
                  <a:lnTo>
                    <a:pt x="5231968" y="0"/>
                  </a:lnTo>
                  <a:lnTo>
                    <a:pt x="5213961" y="19805"/>
                  </a:lnTo>
                  <a:lnTo>
                    <a:pt x="5123415" y="102159"/>
                  </a:lnTo>
                  <a:lnTo>
                    <a:pt x="0" y="102159"/>
                  </a:lnTo>
                  <a:close/>
                </a:path>
              </a:pathLst>
            </a:custGeom>
            <a:solidFill>
              <a:srgbClr val="637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A857733A-A268-4AD8-8830-E35DEF4ACC3D}"/>
                </a:ext>
              </a:extLst>
            </p:cNvPr>
            <p:cNvSpPr/>
            <p:nvPr/>
          </p:nvSpPr>
          <p:spPr>
            <a:xfrm>
              <a:off x="2098743" y="10657658"/>
              <a:ext cx="5374762" cy="940576"/>
            </a:xfrm>
            <a:custGeom>
              <a:avLst/>
              <a:gdLst>
                <a:gd name="connsiteX0" fmla="*/ 0 w 5374762"/>
                <a:gd name="connsiteY0" fmla="*/ 0 h 940576"/>
                <a:gd name="connsiteX1" fmla="*/ 5374762 w 5374762"/>
                <a:gd name="connsiteY1" fmla="*/ 0 h 940576"/>
                <a:gd name="connsiteX2" fmla="*/ 5374762 w 5374762"/>
                <a:gd name="connsiteY2" fmla="*/ 940576 h 940576"/>
                <a:gd name="connsiteX3" fmla="*/ 2365834 w 5374762"/>
                <a:gd name="connsiteY3" fmla="*/ 940576 h 940576"/>
                <a:gd name="connsiteX4" fmla="*/ 159209 w 5374762"/>
                <a:gd name="connsiteY4" fmla="*/ 144765 h 9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4762" h="940576">
                  <a:moveTo>
                    <a:pt x="0" y="0"/>
                  </a:moveTo>
                  <a:lnTo>
                    <a:pt x="5374762" y="0"/>
                  </a:lnTo>
                  <a:lnTo>
                    <a:pt x="5374762" y="940576"/>
                  </a:lnTo>
                  <a:lnTo>
                    <a:pt x="2365834" y="940576"/>
                  </a:lnTo>
                  <a:cubicBezTo>
                    <a:pt x="1529834" y="940576"/>
                    <a:pt x="760356" y="641372"/>
                    <a:pt x="159209" y="144765"/>
                  </a:cubicBezTo>
                  <a:close/>
                </a:path>
              </a:pathLst>
            </a:custGeom>
            <a:solidFill>
              <a:srgbClr val="E9E8F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7B1E9280-B662-4099-A6A5-7C470B1E58D8}"/>
                </a:ext>
              </a:extLst>
            </p:cNvPr>
            <p:cNvSpPr/>
            <p:nvPr/>
          </p:nvSpPr>
          <p:spPr>
            <a:xfrm>
              <a:off x="1999143" y="10557997"/>
              <a:ext cx="5474363" cy="102159"/>
            </a:xfrm>
            <a:custGeom>
              <a:avLst/>
              <a:gdLst>
                <a:gd name="connsiteX0" fmla="*/ 0 w 5474363"/>
                <a:gd name="connsiteY0" fmla="*/ 0 h 102159"/>
                <a:gd name="connsiteX1" fmla="*/ 5474363 w 5474363"/>
                <a:gd name="connsiteY1" fmla="*/ 0 h 102159"/>
                <a:gd name="connsiteX2" fmla="*/ 5474363 w 5474363"/>
                <a:gd name="connsiteY2" fmla="*/ 102159 h 102159"/>
                <a:gd name="connsiteX3" fmla="*/ 108581 w 5474363"/>
                <a:gd name="connsiteY3" fmla="*/ 102159 h 102159"/>
                <a:gd name="connsiteX4" fmla="*/ 18011 w 5474363"/>
                <a:gd name="connsiteY4" fmla="*/ 19805 h 1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4363" h="102159">
                  <a:moveTo>
                    <a:pt x="0" y="0"/>
                  </a:moveTo>
                  <a:lnTo>
                    <a:pt x="5474363" y="0"/>
                  </a:lnTo>
                  <a:lnTo>
                    <a:pt x="5474363" y="102159"/>
                  </a:lnTo>
                  <a:lnTo>
                    <a:pt x="108581" y="102159"/>
                  </a:lnTo>
                  <a:lnTo>
                    <a:pt x="18011" y="19805"/>
                  </a:lnTo>
                  <a:close/>
                </a:path>
              </a:pathLst>
            </a:custGeom>
            <a:solidFill>
              <a:srgbClr val="82E27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EC8747A4-F8C4-4B7E-8617-1F3738BF3F03}"/>
                </a:ext>
              </a:extLst>
            </p:cNvPr>
            <p:cNvSpPr/>
            <p:nvPr/>
          </p:nvSpPr>
          <p:spPr>
            <a:xfrm>
              <a:off x="9825564" y="6875414"/>
              <a:ext cx="3858642" cy="779893"/>
            </a:xfrm>
            <a:custGeom>
              <a:avLst/>
              <a:gdLst>
                <a:gd name="connsiteX0" fmla="*/ 3388844 w 3858642"/>
                <a:gd name="connsiteY0" fmla="*/ 27 h 779893"/>
                <a:gd name="connsiteX1" fmla="*/ 3666954 w 3858642"/>
                <a:gd name="connsiteY1" fmla="*/ 29354 h 779893"/>
                <a:gd name="connsiteX2" fmla="*/ 3667936 w 3858642"/>
                <a:gd name="connsiteY2" fmla="*/ 29672 h 779893"/>
                <a:gd name="connsiteX3" fmla="*/ 3737509 w 3858642"/>
                <a:gd name="connsiteY3" fmla="*/ 218826 h 779893"/>
                <a:gd name="connsiteX4" fmla="*/ 3823465 w 3858642"/>
                <a:gd name="connsiteY4" fmla="*/ 551081 h 779893"/>
                <a:gd name="connsiteX5" fmla="*/ 3858642 w 3858642"/>
                <a:gd name="connsiteY5" fmla="*/ 779893 h 779893"/>
                <a:gd name="connsiteX6" fmla="*/ 0 w 3858642"/>
                <a:gd name="connsiteY6" fmla="*/ 779893 h 779893"/>
                <a:gd name="connsiteX7" fmla="*/ 287697 w 3858642"/>
                <a:gd name="connsiteY7" fmla="*/ 720191 h 779893"/>
                <a:gd name="connsiteX8" fmla="*/ 753492 w 3858642"/>
                <a:gd name="connsiteY8" fmla="*/ 553521 h 779893"/>
                <a:gd name="connsiteX9" fmla="*/ 1130860 w 3858642"/>
                <a:gd name="connsiteY9" fmla="*/ 604517 h 779893"/>
                <a:gd name="connsiteX10" fmla="*/ 1868161 w 3858642"/>
                <a:gd name="connsiteY10" fmla="*/ 658000 h 779893"/>
                <a:gd name="connsiteX11" fmla="*/ 3388844 w 3858642"/>
                <a:gd name="connsiteY11" fmla="*/ 27 h 77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8642" h="779893">
                  <a:moveTo>
                    <a:pt x="3388844" y="27"/>
                  </a:moveTo>
                  <a:cubicBezTo>
                    <a:pt x="3500467" y="649"/>
                    <a:pt x="3592084" y="11260"/>
                    <a:pt x="3666954" y="29354"/>
                  </a:cubicBezTo>
                  <a:lnTo>
                    <a:pt x="3667936" y="29672"/>
                  </a:lnTo>
                  <a:lnTo>
                    <a:pt x="3737509" y="218826"/>
                  </a:lnTo>
                  <a:cubicBezTo>
                    <a:pt x="3771476" y="327429"/>
                    <a:pt x="3800226" y="438279"/>
                    <a:pt x="3823465" y="551081"/>
                  </a:cubicBezTo>
                  <a:lnTo>
                    <a:pt x="3858642" y="779893"/>
                  </a:lnTo>
                  <a:lnTo>
                    <a:pt x="0" y="779893"/>
                  </a:lnTo>
                  <a:cubicBezTo>
                    <a:pt x="59781" y="611979"/>
                    <a:pt x="287697" y="720191"/>
                    <a:pt x="287697" y="720191"/>
                  </a:cubicBezTo>
                  <a:cubicBezTo>
                    <a:pt x="653856" y="361975"/>
                    <a:pt x="753492" y="553521"/>
                    <a:pt x="753492" y="553521"/>
                  </a:cubicBezTo>
                  <a:cubicBezTo>
                    <a:pt x="1335112" y="210230"/>
                    <a:pt x="1130860" y="604517"/>
                    <a:pt x="1130860" y="604517"/>
                  </a:cubicBezTo>
                  <a:cubicBezTo>
                    <a:pt x="2137176" y="-36044"/>
                    <a:pt x="1868161" y="658000"/>
                    <a:pt x="1868161" y="658000"/>
                  </a:cubicBezTo>
                  <a:cubicBezTo>
                    <a:pt x="1868161" y="658000"/>
                    <a:pt x="2495863" y="-4948"/>
                    <a:pt x="3388844" y="2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CF3F1A1-30CA-47BB-B9C3-0C6EBC1B776A}"/>
                </a:ext>
              </a:extLst>
            </p:cNvPr>
            <p:cNvSpPr/>
            <p:nvPr/>
          </p:nvSpPr>
          <p:spPr>
            <a:xfrm>
              <a:off x="7474755" y="8422714"/>
              <a:ext cx="3560469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9" h="449">
                  <a:moveTo>
                    <a:pt x="0" y="449"/>
                  </a:moveTo>
                  <a:lnTo>
                    <a:pt x="2859" y="449"/>
                  </a:lnTo>
                  <a:cubicBezTo>
                    <a:pt x="2859" y="449"/>
                    <a:pt x="2656" y="376"/>
                    <a:pt x="2471" y="352"/>
                  </a:cubicBezTo>
                  <a:cubicBezTo>
                    <a:pt x="2073" y="300"/>
                    <a:pt x="2414" y="411"/>
                    <a:pt x="2233" y="401"/>
                  </a:cubicBezTo>
                  <a:cubicBezTo>
                    <a:pt x="2052" y="391"/>
                    <a:pt x="1771" y="268"/>
                    <a:pt x="1583" y="287"/>
                  </a:cubicBezTo>
                  <a:cubicBezTo>
                    <a:pt x="1395" y="307"/>
                    <a:pt x="1609" y="443"/>
                    <a:pt x="1303" y="365"/>
                  </a:cubicBezTo>
                  <a:cubicBezTo>
                    <a:pt x="683" y="206"/>
                    <a:pt x="156" y="-415"/>
                    <a:pt x="0" y="44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3668F49-6A36-46B7-8195-932CD0E62AC2}"/>
                </a:ext>
              </a:extLst>
            </p:cNvPr>
            <p:cNvSpPr/>
            <p:nvPr/>
          </p:nvSpPr>
          <p:spPr>
            <a:xfrm>
              <a:off x="12596205" y="9926483"/>
              <a:ext cx="609295" cy="145660"/>
            </a:xfrm>
            <a:custGeom>
              <a:avLst/>
              <a:gdLst>
                <a:gd name="connsiteX0" fmla="*/ 609295 w 609295"/>
                <a:gd name="connsiteY0" fmla="*/ 0 h 145660"/>
                <a:gd name="connsiteX1" fmla="*/ 526037 w 609295"/>
                <a:gd name="connsiteY1" fmla="*/ 136685 h 145660"/>
                <a:gd name="connsiteX2" fmla="*/ 519316 w 609295"/>
                <a:gd name="connsiteY2" fmla="*/ 145660 h 145660"/>
                <a:gd name="connsiteX3" fmla="*/ 0 w 609295"/>
                <a:gd name="connsiteY3" fmla="*/ 145660 h 145660"/>
                <a:gd name="connsiteX4" fmla="*/ 474193 w 609295"/>
                <a:gd name="connsiteY4" fmla="*/ 29413 h 1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295" h="145660">
                  <a:moveTo>
                    <a:pt x="609295" y="0"/>
                  </a:moveTo>
                  <a:lnTo>
                    <a:pt x="526037" y="136685"/>
                  </a:lnTo>
                  <a:lnTo>
                    <a:pt x="519316" y="145660"/>
                  </a:lnTo>
                  <a:lnTo>
                    <a:pt x="0" y="145660"/>
                  </a:lnTo>
                  <a:cubicBezTo>
                    <a:pt x="0" y="145660"/>
                    <a:pt x="213992" y="89044"/>
                    <a:pt x="474193" y="2941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B64ED7A-5094-4A06-A1F7-B1EC9004A51E}"/>
                </a:ext>
              </a:extLst>
            </p:cNvPr>
            <p:cNvSpPr/>
            <p:nvPr/>
          </p:nvSpPr>
          <p:spPr>
            <a:xfrm>
              <a:off x="3260242" y="11133553"/>
              <a:ext cx="1208418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1" h="99">
                  <a:moveTo>
                    <a:pt x="971" y="49"/>
                  </a:moveTo>
                  <a:cubicBezTo>
                    <a:pt x="971" y="77"/>
                    <a:pt x="753" y="99"/>
                    <a:pt x="486" y="99"/>
                  </a:cubicBezTo>
                  <a:cubicBezTo>
                    <a:pt x="217" y="99"/>
                    <a:pt x="0" y="77"/>
                    <a:pt x="0" y="49"/>
                  </a:cubicBezTo>
                  <a:cubicBezTo>
                    <a:pt x="0" y="22"/>
                    <a:pt x="217" y="0"/>
                    <a:pt x="486" y="0"/>
                  </a:cubicBezTo>
                  <a:cubicBezTo>
                    <a:pt x="753" y="0"/>
                    <a:pt x="971" y="22"/>
                    <a:pt x="971" y="49"/>
                  </a:cubicBezTo>
                  <a:close/>
                </a:path>
              </a:pathLst>
            </a:custGeom>
            <a:solidFill>
              <a:srgbClr val="412F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0E02D5F-477C-4C8C-B21C-0371067404E6}"/>
                </a:ext>
              </a:extLst>
            </p:cNvPr>
            <p:cNvSpPr/>
            <p:nvPr/>
          </p:nvSpPr>
          <p:spPr>
            <a:xfrm>
              <a:off x="10566810" y="11133553"/>
              <a:ext cx="1207172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99">
                  <a:moveTo>
                    <a:pt x="970" y="49"/>
                  </a:moveTo>
                  <a:cubicBezTo>
                    <a:pt x="970" y="77"/>
                    <a:pt x="753" y="99"/>
                    <a:pt x="485" y="99"/>
                  </a:cubicBezTo>
                  <a:cubicBezTo>
                    <a:pt x="217" y="99"/>
                    <a:pt x="0" y="77"/>
                    <a:pt x="0" y="49"/>
                  </a:cubicBezTo>
                  <a:cubicBezTo>
                    <a:pt x="0" y="22"/>
                    <a:pt x="217" y="0"/>
                    <a:pt x="485" y="0"/>
                  </a:cubicBezTo>
                  <a:cubicBezTo>
                    <a:pt x="753" y="0"/>
                    <a:pt x="970" y="22"/>
                    <a:pt x="970" y="49"/>
                  </a:cubicBezTo>
                  <a:close/>
                </a:path>
              </a:pathLst>
            </a:custGeom>
            <a:solidFill>
              <a:srgbClr val="412F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01D6DA7-B2F2-452F-9150-F7E032C3A957}"/>
                </a:ext>
              </a:extLst>
            </p:cNvPr>
            <p:cNvSpPr/>
            <p:nvPr/>
          </p:nvSpPr>
          <p:spPr>
            <a:xfrm>
              <a:off x="5102764" y="11079988"/>
              <a:ext cx="4878517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7" h="184">
                  <a:moveTo>
                    <a:pt x="3917" y="93"/>
                  </a:moveTo>
                  <a:cubicBezTo>
                    <a:pt x="3917" y="143"/>
                    <a:pt x="3040" y="184"/>
                    <a:pt x="1958" y="184"/>
                  </a:cubicBezTo>
                  <a:cubicBezTo>
                    <a:pt x="877" y="184"/>
                    <a:pt x="0" y="143"/>
                    <a:pt x="0" y="93"/>
                  </a:cubicBezTo>
                  <a:cubicBezTo>
                    <a:pt x="0" y="41"/>
                    <a:pt x="877" y="0"/>
                    <a:pt x="1958" y="0"/>
                  </a:cubicBezTo>
                  <a:cubicBezTo>
                    <a:pt x="3040" y="0"/>
                    <a:pt x="3917" y="41"/>
                    <a:pt x="3917" y="93"/>
                  </a:cubicBezTo>
                  <a:close/>
                </a:path>
              </a:pathLst>
            </a:custGeom>
            <a:solidFill>
              <a:srgbClr val="412F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B4664B-F098-46AC-A6B7-2D400F7AAC7B}"/>
                </a:ext>
              </a:extLst>
            </p:cNvPr>
            <p:cNvSpPr/>
            <p:nvPr/>
          </p:nvSpPr>
          <p:spPr>
            <a:xfrm>
              <a:off x="7474755" y="9075509"/>
              <a:ext cx="2061785" cy="158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6" h="1273">
                  <a:moveTo>
                    <a:pt x="0" y="1273"/>
                  </a:moveTo>
                  <a:lnTo>
                    <a:pt x="1656" y="1273"/>
                  </a:lnTo>
                  <a:cubicBezTo>
                    <a:pt x="1656" y="1273"/>
                    <a:pt x="1483" y="1053"/>
                    <a:pt x="1300" y="728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89C06D-C80C-4B23-B36F-F25192F2FC5C}"/>
                </a:ext>
              </a:extLst>
            </p:cNvPr>
            <p:cNvSpPr/>
            <p:nvPr/>
          </p:nvSpPr>
          <p:spPr>
            <a:xfrm>
              <a:off x="7807382" y="7784865"/>
              <a:ext cx="773637" cy="103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829">
                  <a:moveTo>
                    <a:pt x="622" y="194"/>
                  </a:moveTo>
                  <a:cubicBezTo>
                    <a:pt x="471" y="126"/>
                    <a:pt x="315" y="55"/>
                    <a:pt x="192" y="0"/>
                  </a:cubicBezTo>
                  <a:cubicBezTo>
                    <a:pt x="142" y="120"/>
                    <a:pt x="105" y="247"/>
                    <a:pt x="82" y="376"/>
                  </a:cubicBezTo>
                  <a:lnTo>
                    <a:pt x="0" y="829"/>
                  </a:lnTo>
                  <a:cubicBezTo>
                    <a:pt x="169" y="771"/>
                    <a:pt x="405" y="690"/>
                    <a:pt x="619" y="616"/>
                  </a:cubicBezTo>
                  <a:cubicBezTo>
                    <a:pt x="602" y="474"/>
                    <a:pt x="601" y="333"/>
                    <a:pt x="622" y="194"/>
                  </a:cubicBez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73CD51-5384-4B37-8840-A74B2406D3DB}"/>
                </a:ext>
              </a:extLst>
            </p:cNvPr>
            <p:cNvSpPr/>
            <p:nvPr/>
          </p:nvSpPr>
          <p:spPr>
            <a:xfrm>
              <a:off x="8046574" y="7388707"/>
              <a:ext cx="794815" cy="636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9" h="512">
                  <a:moveTo>
                    <a:pt x="639" y="0"/>
                  </a:moveTo>
                  <a:cubicBezTo>
                    <a:pt x="480" y="40"/>
                    <a:pt x="263" y="94"/>
                    <a:pt x="86" y="137"/>
                  </a:cubicBezTo>
                  <a:cubicBezTo>
                    <a:pt x="54" y="196"/>
                    <a:pt x="25" y="256"/>
                    <a:pt x="0" y="318"/>
                  </a:cubicBezTo>
                  <a:cubicBezTo>
                    <a:pt x="123" y="373"/>
                    <a:pt x="279" y="444"/>
                    <a:pt x="430" y="512"/>
                  </a:cubicBezTo>
                  <a:cubicBezTo>
                    <a:pt x="458" y="331"/>
                    <a:pt x="523" y="157"/>
                    <a:pt x="639" y="0"/>
                  </a:cubicBez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D78BC64-61B7-4CA7-A70F-D7A7E283B1ED}"/>
                </a:ext>
              </a:extLst>
            </p:cNvPr>
            <p:cNvSpPr/>
            <p:nvPr/>
          </p:nvSpPr>
          <p:spPr>
            <a:xfrm>
              <a:off x="7761287" y="8552277"/>
              <a:ext cx="1331751" cy="142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0" h="1148">
                  <a:moveTo>
                    <a:pt x="37" y="213"/>
                  </a:moveTo>
                  <a:lnTo>
                    <a:pt x="0" y="420"/>
                  </a:lnTo>
                  <a:lnTo>
                    <a:pt x="1070" y="1148"/>
                  </a:lnTo>
                  <a:cubicBezTo>
                    <a:pt x="893" y="832"/>
                    <a:pt x="706" y="415"/>
                    <a:pt x="656" y="0"/>
                  </a:cubicBezTo>
                  <a:cubicBezTo>
                    <a:pt x="442" y="74"/>
                    <a:pt x="206" y="155"/>
                    <a:pt x="37" y="213"/>
                  </a:cubicBez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3074BC1-2881-4F4C-AEDB-4445BF074C2E}"/>
                </a:ext>
              </a:extLst>
            </p:cNvPr>
            <p:cNvSpPr/>
            <p:nvPr/>
          </p:nvSpPr>
          <p:spPr>
            <a:xfrm>
              <a:off x="8949773" y="6440660"/>
              <a:ext cx="619159" cy="48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394">
                  <a:moveTo>
                    <a:pt x="481" y="326"/>
                  </a:moveTo>
                  <a:cubicBezTo>
                    <a:pt x="485" y="229"/>
                    <a:pt x="492" y="97"/>
                    <a:pt x="498" y="0"/>
                  </a:cubicBezTo>
                  <a:lnTo>
                    <a:pt x="412" y="28"/>
                  </a:lnTo>
                  <a:cubicBezTo>
                    <a:pt x="267" y="75"/>
                    <a:pt x="128" y="140"/>
                    <a:pt x="0" y="220"/>
                  </a:cubicBezTo>
                  <a:lnTo>
                    <a:pt x="346" y="394"/>
                  </a:lnTo>
                  <a:cubicBezTo>
                    <a:pt x="389" y="370"/>
                    <a:pt x="434" y="347"/>
                    <a:pt x="481" y="326"/>
                  </a:cubicBez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93F53A1-72A7-45C5-B49F-9F1AF683F75A}"/>
                </a:ext>
              </a:extLst>
            </p:cNvPr>
            <p:cNvSpPr/>
            <p:nvPr/>
          </p:nvSpPr>
          <p:spPr>
            <a:xfrm>
              <a:off x="8154957" y="6836822"/>
              <a:ext cx="874546" cy="72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581">
                  <a:moveTo>
                    <a:pt x="703" y="278"/>
                  </a:moveTo>
                  <a:cubicBezTo>
                    <a:pt x="647" y="202"/>
                    <a:pt x="570" y="97"/>
                    <a:pt x="497" y="0"/>
                  </a:cubicBezTo>
                  <a:cubicBezTo>
                    <a:pt x="358" y="107"/>
                    <a:pt x="233" y="233"/>
                    <a:pt x="129" y="377"/>
                  </a:cubicBezTo>
                  <a:cubicBezTo>
                    <a:pt x="81" y="442"/>
                    <a:pt x="38" y="511"/>
                    <a:pt x="0" y="581"/>
                  </a:cubicBezTo>
                  <a:cubicBezTo>
                    <a:pt x="176" y="538"/>
                    <a:pt x="393" y="484"/>
                    <a:pt x="552" y="444"/>
                  </a:cubicBezTo>
                  <a:cubicBezTo>
                    <a:pt x="595" y="386"/>
                    <a:pt x="645" y="331"/>
                    <a:pt x="703" y="278"/>
                  </a:cubicBez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316F98-B311-42B1-BADA-D6807FBC3FF2}"/>
                </a:ext>
              </a:extLst>
            </p:cNvPr>
            <p:cNvSpPr/>
            <p:nvPr/>
          </p:nvSpPr>
          <p:spPr>
            <a:xfrm>
              <a:off x="8774112" y="6714734"/>
              <a:ext cx="605455" cy="46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376">
                  <a:moveTo>
                    <a:pt x="487" y="174"/>
                  </a:moveTo>
                  <a:lnTo>
                    <a:pt x="141" y="0"/>
                  </a:lnTo>
                  <a:cubicBezTo>
                    <a:pt x="93" y="30"/>
                    <a:pt x="46" y="63"/>
                    <a:pt x="0" y="98"/>
                  </a:cubicBezTo>
                  <a:cubicBezTo>
                    <a:pt x="73" y="195"/>
                    <a:pt x="150" y="300"/>
                    <a:pt x="206" y="376"/>
                  </a:cubicBezTo>
                  <a:cubicBezTo>
                    <a:pt x="285" y="303"/>
                    <a:pt x="378" y="235"/>
                    <a:pt x="487" y="174"/>
                  </a:cubicBez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2D41C91-4DEF-4BFF-A56E-704E7D1F1EEF}"/>
                </a:ext>
              </a:extLst>
            </p:cNvPr>
            <p:cNvSpPr/>
            <p:nvPr/>
          </p:nvSpPr>
          <p:spPr>
            <a:xfrm>
              <a:off x="8176132" y="5098942"/>
              <a:ext cx="4401382" cy="2769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4" h="2224">
                  <a:moveTo>
                    <a:pt x="3426" y="542"/>
                  </a:moveTo>
                  <a:cubicBezTo>
                    <a:pt x="3065" y="289"/>
                    <a:pt x="2648" y="441"/>
                    <a:pt x="2648" y="441"/>
                  </a:cubicBezTo>
                  <a:cubicBezTo>
                    <a:pt x="2648" y="441"/>
                    <a:pt x="2671" y="363"/>
                    <a:pt x="2692" y="287"/>
                  </a:cubicBezTo>
                  <a:cubicBezTo>
                    <a:pt x="2714" y="211"/>
                    <a:pt x="2127" y="571"/>
                    <a:pt x="2127" y="571"/>
                  </a:cubicBezTo>
                  <a:cubicBezTo>
                    <a:pt x="2127" y="571"/>
                    <a:pt x="2136" y="519"/>
                    <a:pt x="2127" y="453"/>
                  </a:cubicBezTo>
                  <a:cubicBezTo>
                    <a:pt x="2118" y="388"/>
                    <a:pt x="1812" y="602"/>
                    <a:pt x="1812" y="602"/>
                  </a:cubicBezTo>
                  <a:cubicBezTo>
                    <a:pt x="1812" y="602"/>
                    <a:pt x="2042" y="432"/>
                    <a:pt x="2070" y="363"/>
                  </a:cubicBezTo>
                  <a:cubicBezTo>
                    <a:pt x="2100" y="294"/>
                    <a:pt x="1846" y="343"/>
                    <a:pt x="1846" y="343"/>
                  </a:cubicBezTo>
                  <a:cubicBezTo>
                    <a:pt x="1833" y="-86"/>
                    <a:pt x="1788" y="-46"/>
                    <a:pt x="1757" y="104"/>
                  </a:cubicBezTo>
                  <a:cubicBezTo>
                    <a:pt x="1729" y="242"/>
                    <a:pt x="1685" y="312"/>
                    <a:pt x="1685" y="312"/>
                  </a:cubicBezTo>
                  <a:cubicBezTo>
                    <a:pt x="1685" y="312"/>
                    <a:pt x="1640" y="263"/>
                    <a:pt x="1564" y="192"/>
                  </a:cubicBezTo>
                  <a:cubicBezTo>
                    <a:pt x="1488" y="122"/>
                    <a:pt x="1497" y="660"/>
                    <a:pt x="1497" y="660"/>
                  </a:cubicBezTo>
                  <a:cubicBezTo>
                    <a:pt x="1497" y="660"/>
                    <a:pt x="1473" y="575"/>
                    <a:pt x="1430" y="533"/>
                  </a:cubicBezTo>
                  <a:cubicBezTo>
                    <a:pt x="1387" y="492"/>
                    <a:pt x="1327" y="799"/>
                    <a:pt x="1324" y="812"/>
                  </a:cubicBezTo>
                  <a:cubicBezTo>
                    <a:pt x="1327" y="799"/>
                    <a:pt x="1389" y="475"/>
                    <a:pt x="1352" y="375"/>
                  </a:cubicBezTo>
                  <a:cubicBezTo>
                    <a:pt x="1313" y="274"/>
                    <a:pt x="1167" y="517"/>
                    <a:pt x="1167" y="517"/>
                  </a:cubicBezTo>
                  <a:cubicBezTo>
                    <a:pt x="1167" y="316"/>
                    <a:pt x="923" y="166"/>
                    <a:pt x="808" y="111"/>
                  </a:cubicBezTo>
                  <a:cubicBezTo>
                    <a:pt x="695" y="57"/>
                    <a:pt x="808" y="276"/>
                    <a:pt x="808" y="276"/>
                  </a:cubicBezTo>
                  <a:cubicBezTo>
                    <a:pt x="390" y="209"/>
                    <a:pt x="-286" y="472"/>
                    <a:pt x="131" y="470"/>
                  </a:cubicBezTo>
                  <a:cubicBezTo>
                    <a:pt x="548" y="468"/>
                    <a:pt x="853" y="562"/>
                    <a:pt x="853" y="562"/>
                  </a:cubicBezTo>
                  <a:cubicBezTo>
                    <a:pt x="853" y="562"/>
                    <a:pt x="299" y="605"/>
                    <a:pt x="504" y="643"/>
                  </a:cubicBezTo>
                  <a:cubicBezTo>
                    <a:pt x="708" y="682"/>
                    <a:pt x="1068" y="881"/>
                    <a:pt x="1068" y="881"/>
                  </a:cubicBezTo>
                  <a:cubicBezTo>
                    <a:pt x="1068" y="881"/>
                    <a:pt x="988" y="895"/>
                    <a:pt x="855" y="908"/>
                  </a:cubicBezTo>
                  <a:cubicBezTo>
                    <a:pt x="723" y="921"/>
                    <a:pt x="1201" y="1049"/>
                    <a:pt x="1201" y="1049"/>
                  </a:cubicBezTo>
                  <a:lnTo>
                    <a:pt x="1119" y="1076"/>
                  </a:lnTo>
                  <a:cubicBezTo>
                    <a:pt x="1113" y="1173"/>
                    <a:pt x="1106" y="1305"/>
                    <a:pt x="1102" y="1402"/>
                  </a:cubicBezTo>
                  <a:cubicBezTo>
                    <a:pt x="1192" y="1360"/>
                    <a:pt x="1408" y="1279"/>
                    <a:pt x="1408" y="1279"/>
                  </a:cubicBezTo>
                  <a:cubicBezTo>
                    <a:pt x="1408" y="1279"/>
                    <a:pt x="1547" y="1418"/>
                    <a:pt x="1710" y="1597"/>
                  </a:cubicBezTo>
                  <a:cubicBezTo>
                    <a:pt x="1874" y="1777"/>
                    <a:pt x="1701" y="1212"/>
                    <a:pt x="1701" y="1212"/>
                  </a:cubicBezTo>
                  <a:cubicBezTo>
                    <a:pt x="1701" y="1212"/>
                    <a:pt x="1825" y="1357"/>
                    <a:pt x="1929" y="1638"/>
                  </a:cubicBezTo>
                  <a:cubicBezTo>
                    <a:pt x="2045" y="1948"/>
                    <a:pt x="2160" y="1594"/>
                    <a:pt x="2160" y="1594"/>
                  </a:cubicBezTo>
                  <a:cubicBezTo>
                    <a:pt x="2160" y="1594"/>
                    <a:pt x="2261" y="1893"/>
                    <a:pt x="2281" y="1971"/>
                  </a:cubicBezTo>
                  <a:cubicBezTo>
                    <a:pt x="2300" y="2049"/>
                    <a:pt x="2498" y="1818"/>
                    <a:pt x="2498" y="1818"/>
                  </a:cubicBezTo>
                  <a:cubicBezTo>
                    <a:pt x="2647" y="1901"/>
                    <a:pt x="2900" y="2270"/>
                    <a:pt x="3016" y="2219"/>
                  </a:cubicBezTo>
                  <a:cubicBezTo>
                    <a:pt x="3132" y="2168"/>
                    <a:pt x="2765" y="1547"/>
                    <a:pt x="2765" y="1547"/>
                  </a:cubicBezTo>
                  <a:cubicBezTo>
                    <a:pt x="2765" y="1547"/>
                    <a:pt x="2801" y="1530"/>
                    <a:pt x="2908" y="1490"/>
                  </a:cubicBezTo>
                  <a:cubicBezTo>
                    <a:pt x="3014" y="1449"/>
                    <a:pt x="2375" y="1226"/>
                    <a:pt x="2375" y="1226"/>
                  </a:cubicBezTo>
                  <a:cubicBezTo>
                    <a:pt x="2375" y="1226"/>
                    <a:pt x="2404" y="1176"/>
                    <a:pt x="2439" y="1112"/>
                  </a:cubicBezTo>
                  <a:cubicBezTo>
                    <a:pt x="2473" y="1049"/>
                    <a:pt x="2031" y="977"/>
                    <a:pt x="2031" y="977"/>
                  </a:cubicBezTo>
                  <a:cubicBezTo>
                    <a:pt x="2031" y="977"/>
                    <a:pt x="2364" y="966"/>
                    <a:pt x="2582" y="1008"/>
                  </a:cubicBezTo>
                  <a:cubicBezTo>
                    <a:pt x="2799" y="1049"/>
                    <a:pt x="2562" y="818"/>
                    <a:pt x="2562" y="818"/>
                  </a:cubicBezTo>
                  <a:cubicBezTo>
                    <a:pt x="2562" y="818"/>
                    <a:pt x="3045" y="882"/>
                    <a:pt x="3125" y="874"/>
                  </a:cubicBezTo>
                  <a:cubicBezTo>
                    <a:pt x="3204" y="865"/>
                    <a:pt x="3000" y="645"/>
                    <a:pt x="3000" y="645"/>
                  </a:cubicBezTo>
                  <a:cubicBezTo>
                    <a:pt x="3140" y="494"/>
                    <a:pt x="3786" y="796"/>
                    <a:pt x="3426" y="542"/>
                  </a:cubicBez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2C852C-5D2F-4CA2-84A3-4C89EAC9C05A}"/>
                </a:ext>
              </a:extLst>
            </p:cNvPr>
            <p:cNvSpPr/>
            <p:nvPr/>
          </p:nvSpPr>
          <p:spPr>
            <a:xfrm>
              <a:off x="5984788" y="6166586"/>
              <a:ext cx="1007846" cy="1184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0" h="952">
                  <a:moveTo>
                    <a:pt x="810" y="952"/>
                  </a:moveTo>
                  <a:lnTo>
                    <a:pt x="0" y="952"/>
                  </a:lnTo>
                  <a:lnTo>
                    <a:pt x="0" y="0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12F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8337271-887B-4EF7-9148-F612398B1485}"/>
                </a:ext>
              </a:extLst>
            </p:cNvPr>
            <p:cNvSpPr/>
            <p:nvPr/>
          </p:nvSpPr>
          <p:spPr>
            <a:xfrm>
              <a:off x="4542158" y="6374633"/>
              <a:ext cx="1007846" cy="4600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0" h="3694">
                  <a:moveTo>
                    <a:pt x="810" y="3694"/>
                  </a:moveTo>
                  <a:lnTo>
                    <a:pt x="0" y="3694"/>
                  </a:lnTo>
                  <a:lnTo>
                    <a:pt x="0" y="0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12F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AF0D8C1-5378-448E-884C-DE4192395CB0}"/>
                </a:ext>
              </a:extLst>
            </p:cNvPr>
            <p:cNvSpPr/>
            <p:nvPr/>
          </p:nvSpPr>
          <p:spPr>
            <a:xfrm>
              <a:off x="2573810" y="6367158"/>
              <a:ext cx="2835419" cy="46081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7" h="3700">
                  <a:moveTo>
                    <a:pt x="2277" y="3700"/>
                  </a:moveTo>
                  <a:lnTo>
                    <a:pt x="0" y="3700"/>
                  </a:lnTo>
                  <a:lnTo>
                    <a:pt x="0" y="0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7E89F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40DD688-F412-4D96-9805-F3D786CA1B3C}"/>
                </a:ext>
              </a:extLst>
            </p:cNvPr>
            <p:cNvSpPr/>
            <p:nvPr/>
          </p:nvSpPr>
          <p:spPr>
            <a:xfrm>
              <a:off x="2715831" y="6535337"/>
              <a:ext cx="255138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9" h="532">
                  <a:moveTo>
                    <a:pt x="2049" y="0"/>
                  </a:moveTo>
                  <a:lnTo>
                    <a:pt x="0" y="0"/>
                  </a:lnTo>
                  <a:lnTo>
                    <a:pt x="0" y="532"/>
                  </a:lnTo>
                  <a:lnTo>
                    <a:pt x="2049" y="532"/>
                  </a:ln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3C0F5EF-186C-41CF-A597-13A4078B4F6E}"/>
                </a:ext>
              </a:extLst>
            </p:cNvPr>
            <p:cNvSpPr/>
            <p:nvPr/>
          </p:nvSpPr>
          <p:spPr>
            <a:xfrm>
              <a:off x="3992767" y="9664768"/>
              <a:ext cx="1274442" cy="114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4" h="917">
                  <a:moveTo>
                    <a:pt x="1024" y="0"/>
                  </a:moveTo>
                  <a:lnTo>
                    <a:pt x="0" y="0"/>
                  </a:lnTo>
                  <a:lnTo>
                    <a:pt x="0" y="917"/>
                  </a:lnTo>
                  <a:lnTo>
                    <a:pt x="1024" y="91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1FA246-F0F4-482C-84E4-A2F0DC256FBE}"/>
                </a:ext>
              </a:extLst>
            </p:cNvPr>
            <p:cNvSpPr/>
            <p:nvPr/>
          </p:nvSpPr>
          <p:spPr>
            <a:xfrm>
              <a:off x="2715831" y="9664768"/>
              <a:ext cx="1275691" cy="114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" h="917">
                  <a:moveTo>
                    <a:pt x="0" y="917"/>
                  </a:moveTo>
                  <a:lnTo>
                    <a:pt x="1025" y="917"/>
                  </a:lnTo>
                  <a:lnTo>
                    <a:pt x="1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C5E5696-F359-4967-BEF1-95C762BE6CA3}"/>
                </a:ext>
              </a:extLst>
            </p:cNvPr>
            <p:cNvSpPr/>
            <p:nvPr/>
          </p:nvSpPr>
          <p:spPr>
            <a:xfrm>
              <a:off x="4410107" y="10178035"/>
              <a:ext cx="427307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92">
                  <a:moveTo>
                    <a:pt x="0" y="47"/>
                  </a:moveTo>
                  <a:cubicBezTo>
                    <a:pt x="0" y="72"/>
                    <a:pt x="21" y="92"/>
                    <a:pt x="46" y="92"/>
                  </a:cubicBezTo>
                  <a:lnTo>
                    <a:pt x="298" y="92"/>
                  </a:lnTo>
                  <a:cubicBezTo>
                    <a:pt x="323" y="92"/>
                    <a:pt x="344" y="72"/>
                    <a:pt x="344" y="47"/>
                  </a:cubicBezTo>
                  <a:cubicBezTo>
                    <a:pt x="344" y="21"/>
                    <a:pt x="323" y="0"/>
                    <a:pt x="298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D88F934-C5BA-4180-A120-F69BA3011CC7}"/>
                </a:ext>
              </a:extLst>
            </p:cNvPr>
            <p:cNvSpPr/>
            <p:nvPr/>
          </p:nvSpPr>
          <p:spPr>
            <a:xfrm>
              <a:off x="3120713" y="10178035"/>
              <a:ext cx="427307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92">
                  <a:moveTo>
                    <a:pt x="0" y="47"/>
                  </a:moveTo>
                  <a:cubicBezTo>
                    <a:pt x="0" y="72"/>
                    <a:pt x="20" y="92"/>
                    <a:pt x="46" y="92"/>
                  </a:cubicBezTo>
                  <a:lnTo>
                    <a:pt x="298" y="92"/>
                  </a:lnTo>
                  <a:cubicBezTo>
                    <a:pt x="323" y="92"/>
                    <a:pt x="344" y="72"/>
                    <a:pt x="344" y="47"/>
                  </a:cubicBezTo>
                  <a:cubicBezTo>
                    <a:pt x="344" y="21"/>
                    <a:pt x="323" y="0"/>
                    <a:pt x="298" y="0"/>
                  </a:cubicBezTo>
                  <a:lnTo>
                    <a:pt x="46" y="0"/>
                  </a:lnTo>
                  <a:cubicBezTo>
                    <a:pt x="20" y="0"/>
                    <a:pt x="0" y="21"/>
                    <a:pt x="0" y="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58A4E50-7D4F-4A24-B7D9-04C599E83FD4}"/>
                </a:ext>
              </a:extLst>
            </p:cNvPr>
            <p:cNvSpPr/>
            <p:nvPr/>
          </p:nvSpPr>
          <p:spPr>
            <a:xfrm>
              <a:off x="2809265" y="7367529"/>
              <a:ext cx="115859" cy="117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43">
                  <a:moveTo>
                    <a:pt x="94" y="0"/>
                  </a:moveTo>
                  <a:lnTo>
                    <a:pt x="0" y="0"/>
                  </a:lnTo>
                  <a:lnTo>
                    <a:pt x="0" y="943"/>
                  </a:lnTo>
                  <a:lnTo>
                    <a:pt x="94" y="943"/>
                  </a:ln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6CE248F-0417-46A3-B538-007814CDA371}"/>
                </a:ext>
              </a:extLst>
            </p:cNvPr>
            <p:cNvSpPr/>
            <p:nvPr/>
          </p:nvSpPr>
          <p:spPr>
            <a:xfrm>
              <a:off x="2715831" y="7367529"/>
              <a:ext cx="92189" cy="117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943">
                  <a:moveTo>
                    <a:pt x="0" y="943"/>
                  </a:moveTo>
                  <a:lnTo>
                    <a:pt x="75" y="943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7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846C619-8730-42C8-AF79-1955C0667F54}"/>
                </a:ext>
              </a:extLst>
            </p:cNvPr>
            <p:cNvSpPr/>
            <p:nvPr/>
          </p:nvSpPr>
          <p:spPr>
            <a:xfrm>
              <a:off x="2921383" y="7367529"/>
              <a:ext cx="2342089" cy="117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1" h="943">
                  <a:moveTo>
                    <a:pt x="1881" y="0"/>
                  </a:moveTo>
                  <a:lnTo>
                    <a:pt x="0" y="0"/>
                  </a:lnTo>
                  <a:lnTo>
                    <a:pt x="0" y="943"/>
                  </a:lnTo>
                  <a:lnTo>
                    <a:pt x="1881" y="943"/>
                  </a:ln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24B4082-2DDD-4A85-8400-65C540E9C222}"/>
                </a:ext>
              </a:extLst>
            </p:cNvPr>
            <p:cNvSpPr/>
            <p:nvPr/>
          </p:nvSpPr>
          <p:spPr>
            <a:xfrm>
              <a:off x="2926366" y="8700526"/>
              <a:ext cx="2340843" cy="80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0" h="646">
                  <a:moveTo>
                    <a:pt x="1880" y="0"/>
                  </a:moveTo>
                  <a:lnTo>
                    <a:pt x="0" y="0"/>
                  </a:lnTo>
                  <a:lnTo>
                    <a:pt x="0" y="646"/>
                  </a:lnTo>
                  <a:lnTo>
                    <a:pt x="1880" y="646"/>
                  </a:lnTo>
                  <a:close/>
                </a:path>
              </a:pathLst>
            </a:custGeom>
            <a:solidFill>
              <a:srgbClr val="3B47BC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4230261-3F9D-4262-A5DF-592235620907}"/>
                </a:ext>
              </a:extLst>
            </p:cNvPr>
            <p:cNvSpPr/>
            <p:nvPr/>
          </p:nvSpPr>
          <p:spPr>
            <a:xfrm>
              <a:off x="2715831" y="8700526"/>
              <a:ext cx="92189" cy="80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646">
                  <a:moveTo>
                    <a:pt x="0" y="646"/>
                  </a:moveTo>
                  <a:lnTo>
                    <a:pt x="75" y="646"/>
                  </a:lnTo>
                  <a:lnTo>
                    <a:pt x="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7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79D66B-1A25-41DB-B023-6E561622F51A}"/>
                </a:ext>
              </a:extLst>
            </p:cNvPr>
            <p:cNvSpPr/>
            <p:nvPr/>
          </p:nvSpPr>
          <p:spPr>
            <a:xfrm>
              <a:off x="2809265" y="8700526"/>
              <a:ext cx="115859" cy="80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46">
                  <a:moveTo>
                    <a:pt x="0" y="646"/>
                  </a:moveTo>
                  <a:lnTo>
                    <a:pt x="94" y="64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94399E-97DD-4CF5-A8C0-5FF702AA313F}"/>
                </a:ext>
              </a:extLst>
            </p:cNvPr>
            <p:cNvSpPr/>
            <p:nvPr/>
          </p:nvSpPr>
          <p:spPr>
            <a:xfrm>
              <a:off x="3814619" y="6768303"/>
              <a:ext cx="18437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45">
                  <a:moveTo>
                    <a:pt x="0" y="345"/>
                  </a:moveTo>
                  <a:lnTo>
                    <a:pt x="149" y="345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B4B9AB9-A7C2-4BD3-9FB7-1C715F2CAB3C}"/>
                </a:ext>
              </a:extLst>
            </p:cNvPr>
            <p:cNvSpPr/>
            <p:nvPr/>
          </p:nvSpPr>
          <p:spPr>
            <a:xfrm>
              <a:off x="3444619" y="6768303"/>
              <a:ext cx="18437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45">
                  <a:moveTo>
                    <a:pt x="0" y="345"/>
                  </a:moveTo>
                  <a:lnTo>
                    <a:pt x="149" y="345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BC2960-BF91-4B68-B764-268802CE3F1A}"/>
                </a:ext>
              </a:extLst>
            </p:cNvPr>
            <p:cNvSpPr/>
            <p:nvPr/>
          </p:nvSpPr>
          <p:spPr>
            <a:xfrm>
              <a:off x="3630238" y="6768303"/>
              <a:ext cx="1831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345">
                  <a:moveTo>
                    <a:pt x="0" y="345"/>
                  </a:moveTo>
                  <a:lnTo>
                    <a:pt x="148" y="3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2BF3974-CA50-4D2F-8009-73317468E9A5}"/>
                </a:ext>
              </a:extLst>
            </p:cNvPr>
            <p:cNvSpPr/>
            <p:nvPr/>
          </p:nvSpPr>
          <p:spPr>
            <a:xfrm>
              <a:off x="3260242" y="6768303"/>
              <a:ext cx="1831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345">
                  <a:moveTo>
                    <a:pt x="0" y="345"/>
                  </a:moveTo>
                  <a:lnTo>
                    <a:pt x="148" y="3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E233A9-7DCB-4BC5-BBE1-DD05AC556B79}"/>
                </a:ext>
              </a:extLst>
            </p:cNvPr>
            <p:cNvSpPr/>
            <p:nvPr/>
          </p:nvSpPr>
          <p:spPr>
            <a:xfrm>
              <a:off x="3074619" y="6768303"/>
              <a:ext cx="18437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45">
                  <a:moveTo>
                    <a:pt x="0" y="345"/>
                  </a:moveTo>
                  <a:lnTo>
                    <a:pt x="149" y="345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7CFBCCD-AD08-4EDF-923E-0D1BAE923EA4}"/>
                </a:ext>
              </a:extLst>
            </p:cNvPr>
            <p:cNvSpPr/>
            <p:nvPr/>
          </p:nvSpPr>
          <p:spPr>
            <a:xfrm>
              <a:off x="2809265" y="6768303"/>
              <a:ext cx="797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345">
                  <a:moveTo>
                    <a:pt x="0" y="345"/>
                  </a:moveTo>
                  <a:lnTo>
                    <a:pt x="65" y="345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E3A98B-6038-4BBE-BAB3-C258B321006D}"/>
                </a:ext>
              </a:extLst>
            </p:cNvPr>
            <p:cNvSpPr/>
            <p:nvPr/>
          </p:nvSpPr>
          <p:spPr>
            <a:xfrm>
              <a:off x="2890241" y="6768303"/>
              <a:ext cx="1831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345">
                  <a:moveTo>
                    <a:pt x="0" y="345"/>
                  </a:moveTo>
                  <a:lnTo>
                    <a:pt x="148" y="3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328FB19-A56C-46E3-97E5-06623D71FC4C}"/>
                </a:ext>
              </a:extLst>
            </p:cNvPr>
            <p:cNvSpPr/>
            <p:nvPr/>
          </p:nvSpPr>
          <p:spPr>
            <a:xfrm>
              <a:off x="5110242" y="6768303"/>
              <a:ext cx="156970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345">
                  <a:moveTo>
                    <a:pt x="1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127" y="345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7850CF7-824E-4468-93F6-D3C3533D07FF}"/>
                </a:ext>
              </a:extLst>
            </p:cNvPr>
            <p:cNvSpPr/>
            <p:nvPr/>
          </p:nvSpPr>
          <p:spPr>
            <a:xfrm>
              <a:off x="4740242" y="6768303"/>
              <a:ext cx="18437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45">
                  <a:moveTo>
                    <a:pt x="0" y="345"/>
                  </a:moveTo>
                  <a:lnTo>
                    <a:pt x="149" y="345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F7297B4-5071-43F8-BF1E-4159C61EEE5A}"/>
                </a:ext>
              </a:extLst>
            </p:cNvPr>
            <p:cNvSpPr/>
            <p:nvPr/>
          </p:nvSpPr>
          <p:spPr>
            <a:xfrm>
              <a:off x="4555862" y="6768303"/>
              <a:ext cx="1831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345">
                  <a:moveTo>
                    <a:pt x="0" y="345"/>
                  </a:moveTo>
                  <a:lnTo>
                    <a:pt x="148" y="3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C9A8546-D0AF-42B0-8433-BBF2E4A0D993}"/>
                </a:ext>
              </a:extLst>
            </p:cNvPr>
            <p:cNvSpPr/>
            <p:nvPr/>
          </p:nvSpPr>
          <p:spPr>
            <a:xfrm>
              <a:off x="4925865" y="6768303"/>
              <a:ext cx="1831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345">
                  <a:moveTo>
                    <a:pt x="0" y="345"/>
                  </a:moveTo>
                  <a:lnTo>
                    <a:pt x="148" y="3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1342365-F5AA-4079-BB29-B530571F4988}"/>
                </a:ext>
              </a:extLst>
            </p:cNvPr>
            <p:cNvSpPr/>
            <p:nvPr/>
          </p:nvSpPr>
          <p:spPr>
            <a:xfrm>
              <a:off x="4370242" y="6768303"/>
              <a:ext cx="18437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45">
                  <a:moveTo>
                    <a:pt x="0" y="345"/>
                  </a:moveTo>
                  <a:lnTo>
                    <a:pt x="149" y="345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3F4CD10-CADA-410D-909A-2FDD1A0CA0BC}"/>
                </a:ext>
              </a:extLst>
            </p:cNvPr>
            <p:cNvSpPr/>
            <p:nvPr/>
          </p:nvSpPr>
          <p:spPr>
            <a:xfrm>
              <a:off x="4000242" y="6768303"/>
              <a:ext cx="183131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345">
                  <a:moveTo>
                    <a:pt x="0" y="345"/>
                  </a:moveTo>
                  <a:lnTo>
                    <a:pt x="148" y="345"/>
                  </a:lnTo>
                  <a:lnTo>
                    <a:pt x="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40FB499-908A-44D3-8EDC-4EE20B218E8F}"/>
                </a:ext>
              </a:extLst>
            </p:cNvPr>
            <p:cNvSpPr/>
            <p:nvPr/>
          </p:nvSpPr>
          <p:spPr>
            <a:xfrm>
              <a:off x="4184616" y="6768303"/>
              <a:ext cx="18437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345">
                  <a:moveTo>
                    <a:pt x="0" y="345"/>
                  </a:moveTo>
                  <a:lnTo>
                    <a:pt x="149" y="345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5D5E0C5-A9E2-4286-97C4-B6BE8CD717E1}"/>
                </a:ext>
              </a:extLst>
            </p:cNvPr>
            <p:cNvSpPr/>
            <p:nvPr/>
          </p:nvSpPr>
          <p:spPr>
            <a:xfrm>
              <a:off x="2890241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B8F3D98-8ED4-431C-AA9B-309773884F62}"/>
                </a:ext>
              </a:extLst>
            </p:cNvPr>
            <p:cNvSpPr/>
            <p:nvPr/>
          </p:nvSpPr>
          <p:spPr>
            <a:xfrm>
              <a:off x="3074619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C0CBF4-C3B5-40B6-90C3-D389B0D6BC27}"/>
                </a:ext>
              </a:extLst>
            </p:cNvPr>
            <p:cNvSpPr/>
            <p:nvPr/>
          </p:nvSpPr>
          <p:spPr>
            <a:xfrm>
              <a:off x="3260242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E13A98-EC2D-4FDA-B536-93B6924DB899}"/>
                </a:ext>
              </a:extLst>
            </p:cNvPr>
            <p:cNvSpPr/>
            <p:nvPr/>
          </p:nvSpPr>
          <p:spPr>
            <a:xfrm>
              <a:off x="3444619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578AC8-ACC9-4E30-9E90-068755ED7141}"/>
                </a:ext>
              </a:extLst>
            </p:cNvPr>
            <p:cNvSpPr/>
            <p:nvPr/>
          </p:nvSpPr>
          <p:spPr>
            <a:xfrm>
              <a:off x="3630238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EADF0F2-9834-4E7F-871A-381D6F821036}"/>
                </a:ext>
              </a:extLst>
            </p:cNvPr>
            <p:cNvSpPr/>
            <p:nvPr/>
          </p:nvSpPr>
          <p:spPr>
            <a:xfrm>
              <a:off x="3815861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1E2DB7-92F4-4718-BB27-037ED3C47602}"/>
                </a:ext>
              </a:extLst>
            </p:cNvPr>
            <p:cNvSpPr/>
            <p:nvPr/>
          </p:nvSpPr>
          <p:spPr>
            <a:xfrm>
              <a:off x="4000242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55D0AF6-108A-44B8-B19B-8373E3E6DAC7}"/>
                </a:ext>
              </a:extLst>
            </p:cNvPr>
            <p:cNvSpPr/>
            <p:nvPr/>
          </p:nvSpPr>
          <p:spPr>
            <a:xfrm>
              <a:off x="4184616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E7EE64-C112-4E41-ADE2-160856CF7337}"/>
                </a:ext>
              </a:extLst>
            </p:cNvPr>
            <p:cNvSpPr/>
            <p:nvPr/>
          </p:nvSpPr>
          <p:spPr>
            <a:xfrm>
              <a:off x="4370242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DECCC45-C652-471D-A501-38A9AA2F3EB5}"/>
                </a:ext>
              </a:extLst>
            </p:cNvPr>
            <p:cNvSpPr/>
            <p:nvPr/>
          </p:nvSpPr>
          <p:spPr>
            <a:xfrm>
              <a:off x="4555862" y="6768303"/>
              <a:ext cx="75993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345">
                  <a:moveTo>
                    <a:pt x="0" y="0"/>
                  </a:moveTo>
                  <a:lnTo>
                    <a:pt x="62" y="0"/>
                  </a:lnTo>
                  <a:lnTo>
                    <a:pt x="62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9A1B7AC-7536-45AF-B891-E67D886D498B}"/>
                </a:ext>
              </a:extLst>
            </p:cNvPr>
            <p:cNvSpPr/>
            <p:nvPr/>
          </p:nvSpPr>
          <p:spPr>
            <a:xfrm>
              <a:off x="4740242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79476C0-FCC6-433B-8582-5721C3745E7D}"/>
                </a:ext>
              </a:extLst>
            </p:cNvPr>
            <p:cNvSpPr/>
            <p:nvPr/>
          </p:nvSpPr>
          <p:spPr>
            <a:xfrm>
              <a:off x="4925865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3DC6B4E-7988-4BEC-8D25-496F776088A9}"/>
                </a:ext>
              </a:extLst>
            </p:cNvPr>
            <p:cNvSpPr/>
            <p:nvPr/>
          </p:nvSpPr>
          <p:spPr>
            <a:xfrm>
              <a:off x="5110242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B086D5B-861F-48C2-8C1C-BA2BFA88AE8B}"/>
                </a:ext>
              </a:extLst>
            </p:cNvPr>
            <p:cNvSpPr/>
            <p:nvPr/>
          </p:nvSpPr>
          <p:spPr>
            <a:xfrm>
              <a:off x="6043340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6CCC5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A3124AD-ACE6-4831-8763-B54DA2A15060}"/>
                </a:ext>
              </a:extLst>
            </p:cNvPr>
            <p:cNvSpPr/>
            <p:nvPr/>
          </p:nvSpPr>
          <p:spPr>
            <a:xfrm>
              <a:off x="6228963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6CCC5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844AF73-65D4-4945-AF3A-087AD978E69B}"/>
                </a:ext>
              </a:extLst>
            </p:cNvPr>
            <p:cNvSpPr/>
            <p:nvPr/>
          </p:nvSpPr>
          <p:spPr>
            <a:xfrm>
              <a:off x="6414586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6CCC5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FEFA104-2D4B-4C48-A429-6AD31558655E}"/>
                </a:ext>
              </a:extLst>
            </p:cNvPr>
            <p:cNvSpPr/>
            <p:nvPr/>
          </p:nvSpPr>
          <p:spPr>
            <a:xfrm>
              <a:off x="6600209" y="6768303"/>
              <a:ext cx="77239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345">
                  <a:moveTo>
                    <a:pt x="0" y="0"/>
                  </a:moveTo>
                  <a:lnTo>
                    <a:pt x="63" y="0"/>
                  </a:lnTo>
                  <a:lnTo>
                    <a:pt x="63" y="345"/>
                  </a:lnTo>
                  <a:lnTo>
                    <a:pt x="0" y="345"/>
                  </a:lnTo>
                  <a:close/>
                </a:path>
              </a:pathLst>
            </a:custGeom>
            <a:solidFill>
              <a:srgbClr val="6CCC5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244702-D815-4ADC-A9D6-50307FFCB5F5}"/>
                </a:ext>
              </a:extLst>
            </p:cNvPr>
            <p:cNvSpPr/>
            <p:nvPr/>
          </p:nvSpPr>
          <p:spPr>
            <a:xfrm>
              <a:off x="5916270" y="6111771"/>
              <a:ext cx="1007846" cy="1185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0" h="953">
                  <a:moveTo>
                    <a:pt x="810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A7456E0-DE45-40EB-A982-D0A210E26E2C}"/>
                </a:ext>
              </a:extLst>
            </p:cNvPr>
            <p:cNvSpPr/>
            <p:nvPr/>
          </p:nvSpPr>
          <p:spPr>
            <a:xfrm>
              <a:off x="5995997" y="6192747"/>
              <a:ext cx="817239" cy="102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7" h="822">
                  <a:moveTo>
                    <a:pt x="657" y="822"/>
                  </a:moveTo>
                  <a:lnTo>
                    <a:pt x="0" y="822"/>
                  </a:lnTo>
                  <a:lnTo>
                    <a:pt x="0" y="0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DCDAE6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38E6E34-49B7-424B-97C9-159509215D0F}"/>
                </a:ext>
              </a:extLst>
            </p:cNvPr>
            <p:cNvSpPr/>
            <p:nvPr/>
          </p:nvSpPr>
          <p:spPr>
            <a:xfrm>
              <a:off x="6050815" y="6192747"/>
              <a:ext cx="597980" cy="102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1" h="822">
                  <a:moveTo>
                    <a:pt x="203" y="822"/>
                  </a:moveTo>
                  <a:lnTo>
                    <a:pt x="0" y="822"/>
                  </a:lnTo>
                  <a:lnTo>
                    <a:pt x="278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DCDAE6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1FA653F-DB74-4CF0-A231-F2D1186612D2}"/>
                </a:ext>
              </a:extLst>
            </p:cNvPr>
            <p:cNvSpPr/>
            <p:nvPr/>
          </p:nvSpPr>
          <p:spPr>
            <a:xfrm>
              <a:off x="6353543" y="6192747"/>
              <a:ext cx="413603" cy="102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822">
                  <a:moveTo>
                    <a:pt x="55" y="822"/>
                  </a:moveTo>
                  <a:lnTo>
                    <a:pt x="0" y="822"/>
                  </a:lnTo>
                  <a:lnTo>
                    <a:pt x="277" y="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DCDAE6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50E720-6426-4EEB-A6BD-7F5815CB7A9E}"/>
                </a:ext>
              </a:extLst>
            </p:cNvPr>
            <p:cNvSpPr/>
            <p:nvPr/>
          </p:nvSpPr>
          <p:spPr>
            <a:xfrm>
              <a:off x="3001117" y="7955542"/>
              <a:ext cx="546903" cy="58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71">
                  <a:moveTo>
                    <a:pt x="440" y="0"/>
                  </a:moveTo>
                  <a:lnTo>
                    <a:pt x="84" y="0"/>
                  </a:lnTo>
                  <a:lnTo>
                    <a:pt x="0" y="471"/>
                  </a:lnTo>
                  <a:lnTo>
                    <a:pt x="106" y="471"/>
                  </a:lnTo>
                  <a:lnTo>
                    <a:pt x="440" y="2"/>
                  </a:ln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1C4F938-AB20-4A4F-A1CC-6BABB63307C3}"/>
                </a:ext>
              </a:extLst>
            </p:cNvPr>
            <p:cNvSpPr/>
            <p:nvPr/>
          </p:nvSpPr>
          <p:spPr>
            <a:xfrm>
              <a:off x="3133167" y="7958034"/>
              <a:ext cx="414849" cy="58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" h="469">
                  <a:moveTo>
                    <a:pt x="334" y="0"/>
                  </a:moveTo>
                  <a:lnTo>
                    <a:pt x="0" y="469"/>
                  </a:lnTo>
                  <a:lnTo>
                    <a:pt x="250" y="469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60093D4-4FB5-467E-B972-4F1E2B82C484}"/>
                </a:ext>
              </a:extLst>
            </p:cNvPr>
            <p:cNvSpPr/>
            <p:nvPr/>
          </p:nvSpPr>
          <p:spPr>
            <a:xfrm>
              <a:off x="4650545" y="7955542"/>
              <a:ext cx="546903" cy="58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71">
                  <a:moveTo>
                    <a:pt x="0" y="0"/>
                  </a:moveTo>
                  <a:lnTo>
                    <a:pt x="355" y="0"/>
                  </a:lnTo>
                  <a:lnTo>
                    <a:pt x="440" y="471"/>
                  </a:lnTo>
                  <a:lnTo>
                    <a:pt x="335" y="47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AFAEABE-3D29-4E80-8FDC-8F345DE503D9}"/>
                </a:ext>
              </a:extLst>
            </p:cNvPr>
            <p:cNvSpPr/>
            <p:nvPr/>
          </p:nvSpPr>
          <p:spPr>
            <a:xfrm>
              <a:off x="4650545" y="7958034"/>
              <a:ext cx="416094" cy="58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469">
                  <a:moveTo>
                    <a:pt x="0" y="0"/>
                  </a:moveTo>
                  <a:lnTo>
                    <a:pt x="335" y="469"/>
                  </a:lnTo>
                  <a:lnTo>
                    <a:pt x="84" y="469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951372-5AAA-4B55-989B-727E10EBD096}"/>
                </a:ext>
              </a:extLst>
            </p:cNvPr>
            <p:cNvSpPr/>
            <p:nvPr/>
          </p:nvSpPr>
          <p:spPr>
            <a:xfrm>
              <a:off x="3110747" y="7955542"/>
              <a:ext cx="645320" cy="58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9" h="471">
                  <a:moveTo>
                    <a:pt x="519" y="471"/>
                  </a:moveTo>
                  <a:lnTo>
                    <a:pt x="163" y="471"/>
                  </a:lnTo>
                  <a:lnTo>
                    <a:pt x="0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D0C1872-33F7-47DC-9112-EB8C155941C7}"/>
                </a:ext>
              </a:extLst>
            </p:cNvPr>
            <p:cNvSpPr/>
            <p:nvPr/>
          </p:nvSpPr>
          <p:spPr>
            <a:xfrm>
              <a:off x="3158083" y="7992916"/>
              <a:ext cx="549394" cy="5107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" h="411">
                  <a:moveTo>
                    <a:pt x="442" y="411"/>
                  </a:moveTo>
                  <a:lnTo>
                    <a:pt x="143" y="411"/>
                  </a:lnTo>
                  <a:lnTo>
                    <a:pt x="0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7E89F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F3F3121-1563-425F-B8D9-E6A3CBA72C9F}"/>
                </a:ext>
              </a:extLst>
            </p:cNvPr>
            <p:cNvSpPr/>
            <p:nvPr/>
          </p:nvSpPr>
          <p:spPr>
            <a:xfrm>
              <a:off x="3285157" y="8126216"/>
              <a:ext cx="343839" cy="300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7" h="242">
                  <a:moveTo>
                    <a:pt x="87" y="242"/>
                  </a:moveTo>
                  <a:lnTo>
                    <a:pt x="277" y="242"/>
                  </a:lnTo>
                  <a:lnTo>
                    <a:pt x="178" y="126"/>
                  </a:lnTo>
                  <a:cubicBezTo>
                    <a:pt x="178" y="126"/>
                    <a:pt x="234" y="66"/>
                    <a:pt x="210" y="29"/>
                  </a:cubicBezTo>
                  <a:cubicBezTo>
                    <a:pt x="206" y="24"/>
                    <a:pt x="194" y="23"/>
                    <a:pt x="149" y="41"/>
                  </a:cubicBezTo>
                  <a:cubicBezTo>
                    <a:pt x="141" y="44"/>
                    <a:pt x="136" y="28"/>
                    <a:pt x="136" y="28"/>
                  </a:cubicBezTo>
                  <a:cubicBezTo>
                    <a:pt x="136" y="28"/>
                    <a:pt x="137" y="0"/>
                    <a:pt x="125" y="0"/>
                  </a:cubicBezTo>
                  <a:cubicBezTo>
                    <a:pt x="106" y="0"/>
                    <a:pt x="97" y="20"/>
                    <a:pt x="97" y="20"/>
                  </a:cubicBezTo>
                  <a:cubicBezTo>
                    <a:pt x="97" y="20"/>
                    <a:pt x="61" y="18"/>
                    <a:pt x="48" y="24"/>
                  </a:cubicBezTo>
                  <a:cubicBezTo>
                    <a:pt x="48" y="24"/>
                    <a:pt x="17" y="5"/>
                    <a:pt x="6" y="8"/>
                  </a:cubicBezTo>
                  <a:cubicBezTo>
                    <a:pt x="-5" y="10"/>
                    <a:pt x="-2" y="29"/>
                    <a:pt x="32" y="63"/>
                  </a:cubicBezTo>
                  <a:cubicBezTo>
                    <a:pt x="32" y="63"/>
                    <a:pt x="23" y="99"/>
                    <a:pt x="78" y="14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E151B10-E4DA-4389-B549-0C8937890159}"/>
                </a:ext>
              </a:extLst>
            </p:cNvPr>
            <p:cNvSpPr/>
            <p:nvPr/>
          </p:nvSpPr>
          <p:spPr>
            <a:xfrm>
              <a:off x="3384821" y="8178539"/>
              <a:ext cx="29899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18">
                  <a:moveTo>
                    <a:pt x="24" y="9"/>
                  </a:moveTo>
                  <a:cubicBezTo>
                    <a:pt x="25" y="14"/>
                    <a:pt x="19" y="18"/>
                    <a:pt x="14" y="18"/>
                  </a:cubicBezTo>
                  <a:cubicBezTo>
                    <a:pt x="10" y="18"/>
                    <a:pt x="2" y="14"/>
                    <a:pt x="0" y="9"/>
                  </a:cubicBezTo>
                  <a:cubicBezTo>
                    <a:pt x="-2" y="4"/>
                    <a:pt x="4" y="0"/>
                    <a:pt x="9" y="0"/>
                  </a:cubicBezTo>
                  <a:cubicBezTo>
                    <a:pt x="14" y="0"/>
                    <a:pt x="22" y="4"/>
                    <a:pt x="24" y="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7C7B81B-2C6C-4578-A815-B7282B168EF7}"/>
                </a:ext>
              </a:extLst>
            </p:cNvPr>
            <p:cNvSpPr/>
            <p:nvPr/>
          </p:nvSpPr>
          <p:spPr>
            <a:xfrm>
              <a:off x="3513137" y="8172310"/>
              <a:ext cx="21178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16">
                  <a:moveTo>
                    <a:pt x="12" y="0"/>
                  </a:moveTo>
                  <a:lnTo>
                    <a:pt x="1" y="7"/>
                  </a:lnTo>
                  <a:cubicBezTo>
                    <a:pt x="-1" y="8"/>
                    <a:pt x="1" y="11"/>
                    <a:pt x="3" y="12"/>
                  </a:cubicBezTo>
                  <a:cubicBezTo>
                    <a:pt x="10" y="14"/>
                    <a:pt x="18" y="16"/>
                    <a:pt x="18" y="15"/>
                  </a:cubicBezTo>
                  <a:cubicBezTo>
                    <a:pt x="18" y="15"/>
                    <a:pt x="17" y="8"/>
                    <a:pt x="17" y="3"/>
                  </a:cubicBezTo>
                  <a:cubicBezTo>
                    <a:pt x="17" y="1"/>
                    <a:pt x="13" y="-1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01E9328-5A4A-4BC3-9127-4D7BA5D19D9F}"/>
                </a:ext>
              </a:extLst>
            </p:cNvPr>
            <p:cNvSpPr/>
            <p:nvPr/>
          </p:nvSpPr>
          <p:spPr>
            <a:xfrm>
              <a:off x="3382329" y="8283186"/>
              <a:ext cx="155724" cy="6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56">
                  <a:moveTo>
                    <a:pt x="0" y="19"/>
                  </a:moveTo>
                  <a:cubicBezTo>
                    <a:pt x="0" y="19"/>
                    <a:pt x="73" y="36"/>
                    <a:pt x="100" y="0"/>
                  </a:cubicBezTo>
                  <a:lnTo>
                    <a:pt x="126" y="30"/>
                  </a:lnTo>
                  <a:cubicBezTo>
                    <a:pt x="126" y="30"/>
                    <a:pt x="95" y="75"/>
                    <a:pt x="3" y="4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22835D5-9B28-4383-ACF9-29D9CF6A0782}"/>
                </a:ext>
              </a:extLst>
            </p:cNvPr>
            <p:cNvSpPr/>
            <p:nvPr/>
          </p:nvSpPr>
          <p:spPr>
            <a:xfrm>
              <a:off x="4477380" y="7955542"/>
              <a:ext cx="614175" cy="58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" h="471">
                  <a:moveTo>
                    <a:pt x="0" y="471"/>
                  </a:moveTo>
                  <a:lnTo>
                    <a:pt x="355" y="471"/>
                  </a:lnTo>
                  <a:lnTo>
                    <a:pt x="494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EE6DD0-CC6A-4815-AC3C-D04208A834B3}"/>
                </a:ext>
              </a:extLst>
            </p:cNvPr>
            <p:cNvSpPr/>
            <p:nvPr/>
          </p:nvSpPr>
          <p:spPr>
            <a:xfrm>
              <a:off x="4523471" y="7992916"/>
              <a:ext cx="521987" cy="5107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1">
                  <a:moveTo>
                    <a:pt x="0" y="411"/>
                  </a:moveTo>
                  <a:lnTo>
                    <a:pt x="299" y="411"/>
                  </a:lnTo>
                  <a:lnTo>
                    <a:pt x="420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868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4B7A5E-ECE5-4B2F-8599-8418411E0491}"/>
                </a:ext>
              </a:extLst>
            </p:cNvPr>
            <p:cNvSpPr/>
            <p:nvPr/>
          </p:nvSpPr>
          <p:spPr>
            <a:xfrm>
              <a:off x="4641821" y="8313081"/>
              <a:ext cx="199327" cy="8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70">
                  <a:moveTo>
                    <a:pt x="98" y="6"/>
                  </a:moveTo>
                  <a:cubicBezTo>
                    <a:pt x="82" y="6"/>
                    <a:pt x="68" y="4"/>
                    <a:pt x="57" y="1"/>
                  </a:cubicBezTo>
                  <a:lnTo>
                    <a:pt x="0" y="70"/>
                  </a:lnTo>
                  <a:lnTo>
                    <a:pt x="161" y="70"/>
                  </a:lnTo>
                  <a:lnTo>
                    <a:pt x="144" y="0"/>
                  </a:lnTo>
                  <a:cubicBezTo>
                    <a:pt x="130" y="4"/>
                    <a:pt x="114" y="6"/>
                    <a:pt x="98" y="6"/>
                  </a:cubicBez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01FE364-3BAE-4586-B2D3-2040BD284762}"/>
                </a:ext>
              </a:extLst>
            </p:cNvPr>
            <p:cNvSpPr/>
            <p:nvPr/>
          </p:nvSpPr>
          <p:spPr>
            <a:xfrm>
              <a:off x="4712835" y="8278202"/>
              <a:ext cx="107138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34">
                  <a:moveTo>
                    <a:pt x="87" y="28"/>
                  </a:moveTo>
                  <a:lnTo>
                    <a:pt x="80" y="0"/>
                  </a:lnTo>
                  <a:lnTo>
                    <a:pt x="24" y="0"/>
                  </a:lnTo>
                  <a:lnTo>
                    <a:pt x="0" y="29"/>
                  </a:lnTo>
                  <a:cubicBezTo>
                    <a:pt x="11" y="32"/>
                    <a:pt x="25" y="34"/>
                    <a:pt x="41" y="34"/>
                  </a:cubicBezTo>
                  <a:cubicBezTo>
                    <a:pt x="57" y="34"/>
                    <a:pt x="73" y="32"/>
                    <a:pt x="87" y="28"/>
                  </a:cubicBez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8724570-DFD0-4112-991E-78359C82A91F}"/>
                </a:ext>
              </a:extLst>
            </p:cNvPr>
            <p:cNvSpPr/>
            <p:nvPr/>
          </p:nvSpPr>
          <p:spPr>
            <a:xfrm>
              <a:off x="4699131" y="8172310"/>
              <a:ext cx="190606" cy="12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98">
                  <a:moveTo>
                    <a:pt x="137" y="29"/>
                  </a:moveTo>
                  <a:lnTo>
                    <a:pt x="154" y="0"/>
                  </a:lnTo>
                  <a:lnTo>
                    <a:pt x="123" y="17"/>
                  </a:lnTo>
                  <a:cubicBezTo>
                    <a:pt x="113" y="12"/>
                    <a:pt x="99" y="9"/>
                    <a:pt x="84" y="9"/>
                  </a:cubicBezTo>
                  <a:cubicBezTo>
                    <a:pt x="72" y="9"/>
                    <a:pt x="59" y="11"/>
                    <a:pt x="47" y="15"/>
                  </a:cubicBezTo>
                  <a:lnTo>
                    <a:pt x="28" y="0"/>
                  </a:lnTo>
                  <a:lnTo>
                    <a:pt x="28" y="23"/>
                  </a:lnTo>
                  <a:cubicBezTo>
                    <a:pt x="14" y="32"/>
                    <a:pt x="4" y="42"/>
                    <a:pt x="1" y="54"/>
                  </a:cubicBezTo>
                  <a:cubicBezTo>
                    <a:pt x="-6" y="78"/>
                    <a:pt x="19" y="98"/>
                    <a:pt x="58" y="98"/>
                  </a:cubicBezTo>
                  <a:cubicBezTo>
                    <a:pt x="97" y="98"/>
                    <a:pt x="134" y="78"/>
                    <a:pt x="141" y="54"/>
                  </a:cubicBezTo>
                  <a:cubicBezTo>
                    <a:pt x="145" y="44"/>
                    <a:pt x="143" y="35"/>
                    <a:pt x="137" y="29"/>
                  </a:cubicBez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3016AED-80E8-4DE1-9A15-2C2DB7AEB09A}"/>
                </a:ext>
              </a:extLst>
            </p:cNvPr>
            <p:cNvSpPr/>
            <p:nvPr/>
          </p:nvSpPr>
          <p:spPr>
            <a:xfrm>
              <a:off x="4743686" y="8223388"/>
              <a:ext cx="94087" cy="45804"/>
            </a:xfrm>
            <a:custGeom>
              <a:avLst/>
              <a:gdLst>
                <a:gd name="connsiteX0" fmla="*/ 33752 w 94087"/>
                <a:gd name="connsiteY0" fmla="*/ 29899 h 45804"/>
                <a:gd name="connsiteX1" fmla="*/ 52736 w 94087"/>
                <a:gd name="connsiteY1" fmla="*/ 29899 h 45804"/>
                <a:gd name="connsiteX2" fmla="*/ 53922 w 94087"/>
                <a:gd name="connsiteY2" fmla="*/ 34526 h 45804"/>
                <a:gd name="connsiteX3" fmla="*/ 40871 w 94087"/>
                <a:gd name="connsiteY3" fmla="*/ 44937 h 45804"/>
                <a:gd name="connsiteX4" fmla="*/ 36125 w 94087"/>
                <a:gd name="connsiteY4" fmla="*/ 44937 h 45804"/>
                <a:gd name="connsiteX5" fmla="*/ 30193 w 94087"/>
                <a:gd name="connsiteY5" fmla="*/ 34526 h 45804"/>
                <a:gd name="connsiteX6" fmla="*/ 33752 w 94087"/>
                <a:gd name="connsiteY6" fmla="*/ 29899 h 45804"/>
                <a:gd name="connsiteX7" fmla="*/ 86734 w 94087"/>
                <a:gd name="connsiteY7" fmla="*/ 0 h 45804"/>
                <a:gd name="connsiteX8" fmla="*/ 93794 w 94087"/>
                <a:gd name="connsiteY8" fmla="*/ 10589 h 45804"/>
                <a:gd name="connsiteX9" fmla="*/ 80852 w 94087"/>
                <a:gd name="connsiteY9" fmla="*/ 21178 h 45804"/>
                <a:gd name="connsiteX10" fmla="*/ 73792 w 94087"/>
                <a:gd name="connsiteY10" fmla="*/ 10589 h 45804"/>
                <a:gd name="connsiteX11" fmla="*/ 86734 w 94087"/>
                <a:gd name="connsiteY11" fmla="*/ 0 h 45804"/>
                <a:gd name="connsiteX12" fmla="*/ 13236 w 94087"/>
                <a:gd name="connsiteY12" fmla="*/ 0 h 45804"/>
                <a:gd name="connsiteX13" fmla="*/ 20295 w 94087"/>
                <a:gd name="connsiteY13" fmla="*/ 10589 h 45804"/>
                <a:gd name="connsiteX14" fmla="*/ 7353 w 94087"/>
                <a:gd name="connsiteY14" fmla="*/ 21178 h 45804"/>
                <a:gd name="connsiteX15" fmla="*/ 294 w 94087"/>
                <a:gd name="connsiteY15" fmla="*/ 10589 h 45804"/>
                <a:gd name="connsiteX16" fmla="*/ 13236 w 94087"/>
                <a:gd name="connsiteY16" fmla="*/ 0 h 4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087" h="45804">
                  <a:moveTo>
                    <a:pt x="33752" y="29899"/>
                  </a:moveTo>
                  <a:lnTo>
                    <a:pt x="52736" y="29899"/>
                  </a:lnTo>
                  <a:cubicBezTo>
                    <a:pt x="55109" y="29899"/>
                    <a:pt x="56295" y="32213"/>
                    <a:pt x="53922" y="34526"/>
                  </a:cubicBezTo>
                  <a:lnTo>
                    <a:pt x="40871" y="44937"/>
                  </a:lnTo>
                  <a:cubicBezTo>
                    <a:pt x="39685" y="46094"/>
                    <a:pt x="37312" y="46094"/>
                    <a:pt x="36125" y="44937"/>
                  </a:cubicBezTo>
                  <a:lnTo>
                    <a:pt x="30193" y="34526"/>
                  </a:lnTo>
                  <a:cubicBezTo>
                    <a:pt x="29006" y="32213"/>
                    <a:pt x="30193" y="29899"/>
                    <a:pt x="33752" y="29899"/>
                  </a:cubicBezTo>
                  <a:close/>
                  <a:moveTo>
                    <a:pt x="86734" y="0"/>
                  </a:moveTo>
                  <a:cubicBezTo>
                    <a:pt x="92617" y="0"/>
                    <a:pt x="94970" y="4706"/>
                    <a:pt x="93794" y="10589"/>
                  </a:cubicBezTo>
                  <a:cubicBezTo>
                    <a:pt x="92617" y="16472"/>
                    <a:pt x="86734" y="21178"/>
                    <a:pt x="80852" y="21178"/>
                  </a:cubicBezTo>
                  <a:cubicBezTo>
                    <a:pt x="74969" y="21178"/>
                    <a:pt x="72615" y="16472"/>
                    <a:pt x="73792" y="10589"/>
                  </a:cubicBezTo>
                  <a:cubicBezTo>
                    <a:pt x="74969" y="4706"/>
                    <a:pt x="80852" y="0"/>
                    <a:pt x="86734" y="0"/>
                  </a:cubicBezTo>
                  <a:close/>
                  <a:moveTo>
                    <a:pt x="13236" y="0"/>
                  </a:moveTo>
                  <a:cubicBezTo>
                    <a:pt x="19119" y="0"/>
                    <a:pt x="22648" y="4706"/>
                    <a:pt x="20295" y="10589"/>
                  </a:cubicBezTo>
                  <a:cubicBezTo>
                    <a:pt x="19119" y="16472"/>
                    <a:pt x="13236" y="21178"/>
                    <a:pt x="7353" y="21178"/>
                  </a:cubicBezTo>
                  <a:cubicBezTo>
                    <a:pt x="1470" y="21178"/>
                    <a:pt x="-883" y="16472"/>
                    <a:pt x="294" y="10589"/>
                  </a:cubicBezTo>
                  <a:cubicBezTo>
                    <a:pt x="1470" y="4706"/>
                    <a:pt x="7353" y="0"/>
                    <a:pt x="13236" y="0"/>
                  </a:cubicBez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314926F-CA31-478A-8297-FACD8F3D49E8}"/>
                </a:ext>
              </a:extLst>
            </p:cNvPr>
            <p:cNvSpPr/>
            <p:nvPr/>
          </p:nvSpPr>
          <p:spPr>
            <a:xfrm>
              <a:off x="3873168" y="7781128"/>
              <a:ext cx="560606" cy="75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1" h="611">
                  <a:moveTo>
                    <a:pt x="451" y="355"/>
                  </a:moveTo>
                  <a:cubicBezTo>
                    <a:pt x="451" y="242"/>
                    <a:pt x="406" y="134"/>
                    <a:pt x="324" y="56"/>
                  </a:cubicBezTo>
                  <a:cubicBezTo>
                    <a:pt x="290" y="23"/>
                    <a:pt x="252" y="-1"/>
                    <a:pt x="214" y="0"/>
                  </a:cubicBezTo>
                  <a:cubicBezTo>
                    <a:pt x="175" y="0"/>
                    <a:pt x="137" y="29"/>
                    <a:pt x="103" y="66"/>
                  </a:cubicBezTo>
                  <a:cubicBezTo>
                    <a:pt x="45" y="128"/>
                    <a:pt x="11" y="208"/>
                    <a:pt x="0" y="291"/>
                  </a:cubicBezTo>
                  <a:lnTo>
                    <a:pt x="225" y="291"/>
                  </a:lnTo>
                  <a:lnTo>
                    <a:pt x="225" y="611"/>
                  </a:lnTo>
                  <a:lnTo>
                    <a:pt x="451" y="611"/>
                  </a:ln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2F9089C-8873-4E06-907C-148C206A732A}"/>
                </a:ext>
              </a:extLst>
            </p:cNvPr>
            <p:cNvSpPr/>
            <p:nvPr/>
          </p:nvSpPr>
          <p:spPr>
            <a:xfrm>
              <a:off x="3869430" y="8143657"/>
              <a:ext cx="282795" cy="3974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" h="320">
                  <a:moveTo>
                    <a:pt x="3" y="0"/>
                  </a:moveTo>
                  <a:cubicBezTo>
                    <a:pt x="1" y="17"/>
                    <a:pt x="0" y="35"/>
                    <a:pt x="0" y="53"/>
                  </a:cubicBezTo>
                  <a:lnTo>
                    <a:pt x="0" y="320"/>
                  </a:lnTo>
                  <a:lnTo>
                    <a:pt x="228" y="32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66673DB-31B3-42CB-9053-0422ED2833ED}"/>
                </a:ext>
              </a:extLst>
            </p:cNvPr>
            <p:cNvSpPr/>
            <p:nvPr/>
          </p:nvSpPr>
          <p:spPr>
            <a:xfrm>
              <a:off x="3966602" y="7955542"/>
              <a:ext cx="373738" cy="37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02">
                  <a:moveTo>
                    <a:pt x="301" y="151"/>
                  </a:moveTo>
                  <a:cubicBezTo>
                    <a:pt x="301" y="235"/>
                    <a:pt x="234" y="302"/>
                    <a:pt x="150" y="302"/>
                  </a:cubicBezTo>
                  <a:cubicBezTo>
                    <a:pt x="67" y="302"/>
                    <a:pt x="0" y="235"/>
                    <a:pt x="0" y="151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4" y="0"/>
                    <a:pt x="301" y="68"/>
                    <a:pt x="301" y="151"/>
                  </a:cubicBezTo>
                  <a:close/>
                </a:path>
              </a:pathLst>
            </a:custGeom>
            <a:solidFill>
              <a:srgbClr val="DCDAE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74E065-0BA3-4FE0-B320-20B972B524AC}"/>
                </a:ext>
              </a:extLst>
            </p:cNvPr>
            <p:cNvSpPr/>
            <p:nvPr/>
          </p:nvSpPr>
          <p:spPr>
            <a:xfrm>
              <a:off x="4003979" y="7992916"/>
              <a:ext cx="298990" cy="300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242">
                  <a:moveTo>
                    <a:pt x="241" y="121"/>
                  </a:moveTo>
                  <a:cubicBezTo>
                    <a:pt x="241" y="188"/>
                    <a:pt x="188" y="242"/>
                    <a:pt x="120" y="242"/>
                  </a:cubicBezTo>
                  <a:cubicBezTo>
                    <a:pt x="54" y="242"/>
                    <a:pt x="0" y="188"/>
                    <a:pt x="0" y="121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8" y="0"/>
                    <a:pt x="241" y="54"/>
                    <a:pt x="241" y="12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D063795-A704-4338-A854-709DEFD0A954}"/>
                </a:ext>
              </a:extLst>
            </p:cNvPr>
            <p:cNvSpPr/>
            <p:nvPr/>
          </p:nvSpPr>
          <p:spPr>
            <a:xfrm>
              <a:off x="4141013" y="8032781"/>
              <a:ext cx="82222" cy="20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162">
                  <a:moveTo>
                    <a:pt x="61" y="162"/>
                  </a:moveTo>
                  <a:cubicBezTo>
                    <a:pt x="59" y="162"/>
                    <a:pt x="58" y="161"/>
                    <a:pt x="57" y="160"/>
                  </a:cubicBezTo>
                  <a:lnTo>
                    <a:pt x="0" y="103"/>
                  </a:lnTo>
                  <a:lnTo>
                    <a:pt x="0" y="6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lnTo>
                    <a:pt x="13" y="98"/>
                  </a:lnTo>
                  <a:lnTo>
                    <a:pt x="65" y="151"/>
                  </a:lnTo>
                  <a:cubicBezTo>
                    <a:pt x="68" y="153"/>
                    <a:pt x="68" y="157"/>
                    <a:pt x="65" y="160"/>
                  </a:cubicBezTo>
                  <a:cubicBezTo>
                    <a:pt x="64" y="161"/>
                    <a:pt x="63" y="162"/>
                    <a:pt x="61" y="162"/>
                  </a:cubicBez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37FE4FD-AB9E-4038-B03E-07E239603CED}"/>
                </a:ext>
              </a:extLst>
            </p:cNvPr>
            <p:cNvSpPr/>
            <p:nvPr/>
          </p:nvSpPr>
          <p:spPr>
            <a:xfrm>
              <a:off x="2715831" y="6535337"/>
              <a:ext cx="92189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532">
                  <a:moveTo>
                    <a:pt x="75" y="532"/>
                  </a:moveTo>
                  <a:lnTo>
                    <a:pt x="0" y="532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637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46063A-20DA-4816-AB3D-628A2F198441}"/>
                </a:ext>
              </a:extLst>
            </p:cNvPr>
            <p:cNvSpPr/>
            <p:nvPr/>
          </p:nvSpPr>
          <p:spPr>
            <a:xfrm>
              <a:off x="2809265" y="6535337"/>
              <a:ext cx="90943" cy="23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87">
                  <a:moveTo>
                    <a:pt x="74" y="187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F0645B-B39B-41F7-A4CE-1F236667AF61}"/>
                </a:ext>
              </a:extLst>
            </p:cNvPr>
            <p:cNvSpPr/>
            <p:nvPr/>
          </p:nvSpPr>
          <p:spPr>
            <a:xfrm>
              <a:off x="6887987" y="6111771"/>
              <a:ext cx="36128" cy="1185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953">
                  <a:moveTo>
                    <a:pt x="30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6D4EFA-CA7B-450D-AD8C-E4B5D8A47B2D}"/>
                </a:ext>
              </a:extLst>
            </p:cNvPr>
            <p:cNvSpPr/>
            <p:nvPr/>
          </p:nvSpPr>
          <p:spPr>
            <a:xfrm>
              <a:off x="3678828" y="9216283"/>
              <a:ext cx="2847880" cy="70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7" h="564">
                  <a:moveTo>
                    <a:pt x="0" y="251"/>
                  </a:moveTo>
                  <a:lnTo>
                    <a:pt x="0" y="560"/>
                  </a:lnTo>
                  <a:cubicBezTo>
                    <a:pt x="0" y="560"/>
                    <a:pt x="339" y="581"/>
                    <a:pt x="469" y="522"/>
                  </a:cubicBezTo>
                  <a:cubicBezTo>
                    <a:pt x="599" y="463"/>
                    <a:pt x="508" y="570"/>
                    <a:pt x="741" y="502"/>
                  </a:cubicBezTo>
                  <a:cubicBezTo>
                    <a:pt x="975" y="436"/>
                    <a:pt x="1180" y="393"/>
                    <a:pt x="1180" y="393"/>
                  </a:cubicBezTo>
                  <a:cubicBezTo>
                    <a:pt x="1180" y="393"/>
                    <a:pt x="2326" y="691"/>
                    <a:pt x="2286" y="204"/>
                  </a:cubicBezTo>
                  <a:lnTo>
                    <a:pt x="1233" y="0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030C1EB-5941-4817-814D-6D782EF1D585}"/>
                </a:ext>
              </a:extLst>
            </p:cNvPr>
            <p:cNvSpPr/>
            <p:nvPr/>
          </p:nvSpPr>
          <p:spPr>
            <a:xfrm>
              <a:off x="4035124" y="8674364"/>
              <a:ext cx="2339597" cy="10788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9" h="867">
                  <a:moveTo>
                    <a:pt x="1879" y="534"/>
                  </a:moveTo>
                  <a:cubicBezTo>
                    <a:pt x="1879" y="534"/>
                    <a:pt x="1016" y="-110"/>
                    <a:pt x="857" y="16"/>
                  </a:cubicBezTo>
                  <a:cubicBezTo>
                    <a:pt x="698" y="143"/>
                    <a:pt x="0" y="867"/>
                    <a:pt x="0" y="867"/>
                  </a:cubicBezTo>
                  <a:lnTo>
                    <a:pt x="466" y="867"/>
                  </a:lnTo>
                  <a:cubicBezTo>
                    <a:pt x="466" y="867"/>
                    <a:pt x="574" y="799"/>
                    <a:pt x="577" y="681"/>
                  </a:cubicBezTo>
                  <a:cubicBezTo>
                    <a:pt x="580" y="563"/>
                    <a:pt x="905" y="651"/>
                    <a:pt x="933" y="352"/>
                  </a:cubicBezTo>
                  <a:lnTo>
                    <a:pt x="1104" y="534"/>
                  </a:lnTo>
                  <a:close/>
                </a:path>
              </a:pathLst>
            </a:custGeom>
            <a:solidFill>
              <a:srgbClr val="F8CA7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6FD56C1-7FC5-4BF1-BF04-BD1C76BA70BA}"/>
                </a:ext>
              </a:extLst>
            </p:cNvPr>
            <p:cNvSpPr/>
            <p:nvPr/>
          </p:nvSpPr>
          <p:spPr>
            <a:xfrm>
              <a:off x="5280916" y="8523623"/>
              <a:ext cx="1318048" cy="7200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9" h="579">
                  <a:moveTo>
                    <a:pt x="1059" y="579"/>
                  </a:moveTo>
                  <a:lnTo>
                    <a:pt x="242" y="579"/>
                  </a:lnTo>
                  <a:lnTo>
                    <a:pt x="0" y="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4FC727D-EE01-431A-81D5-864DD090A0B7}"/>
                </a:ext>
              </a:extLst>
            </p:cNvPr>
            <p:cNvSpPr/>
            <p:nvPr/>
          </p:nvSpPr>
          <p:spPr>
            <a:xfrm>
              <a:off x="5363138" y="8587159"/>
              <a:ext cx="1166061" cy="61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7" h="496">
                  <a:moveTo>
                    <a:pt x="937" y="496"/>
                  </a:moveTo>
                  <a:lnTo>
                    <a:pt x="207" y="496"/>
                  </a:lnTo>
                  <a:lnTo>
                    <a:pt x="0" y="0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7E89F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49C4486-D2E5-426A-B891-693F838FBD71}"/>
                </a:ext>
              </a:extLst>
            </p:cNvPr>
            <p:cNvSpPr/>
            <p:nvPr/>
          </p:nvSpPr>
          <p:spPr>
            <a:xfrm>
              <a:off x="5431657" y="8632006"/>
              <a:ext cx="279057" cy="543162"/>
            </a:xfrm>
            <a:custGeom>
              <a:avLst/>
              <a:gdLst>
                <a:gd name="connsiteX0" fmla="*/ 205555 w 279057"/>
                <a:gd name="connsiteY0" fmla="*/ 490839 h 543162"/>
                <a:gd name="connsiteX1" fmla="*/ 258232 w 279057"/>
                <a:gd name="connsiteY1" fmla="*/ 490839 h 543162"/>
                <a:gd name="connsiteX2" fmla="*/ 279057 w 279057"/>
                <a:gd name="connsiteY2" fmla="*/ 543162 h 543162"/>
                <a:gd name="connsiteX3" fmla="*/ 227606 w 279057"/>
                <a:gd name="connsiteY3" fmla="*/ 543162 h 543162"/>
                <a:gd name="connsiteX4" fmla="*/ 154478 w 279057"/>
                <a:gd name="connsiteY4" fmla="*/ 368754 h 543162"/>
                <a:gd name="connsiteX5" fmla="*/ 205930 w 279057"/>
                <a:gd name="connsiteY5" fmla="*/ 368754 h 543162"/>
                <a:gd name="connsiteX6" fmla="*/ 227980 w 279057"/>
                <a:gd name="connsiteY6" fmla="*/ 419831 h 543162"/>
                <a:gd name="connsiteX7" fmla="*/ 176529 w 279057"/>
                <a:gd name="connsiteY7" fmla="*/ 419831 h 543162"/>
                <a:gd name="connsiteX8" fmla="*/ 102155 w 279057"/>
                <a:gd name="connsiteY8" fmla="*/ 245421 h 543162"/>
                <a:gd name="connsiteX9" fmla="*/ 154846 w 279057"/>
                <a:gd name="connsiteY9" fmla="*/ 245421 h 543162"/>
                <a:gd name="connsiteX10" fmla="*/ 176903 w 279057"/>
                <a:gd name="connsiteY10" fmla="*/ 297744 h 543162"/>
                <a:gd name="connsiteX11" fmla="*/ 124212 w 279057"/>
                <a:gd name="connsiteY11" fmla="*/ 297744 h 543162"/>
                <a:gd name="connsiteX12" fmla="*/ 51077 w 279057"/>
                <a:gd name="connsiteY12" fmla="*/ 122088 h 543162"/>
                <a:gd name="connsiteX13" fmla="*/ 103754 w 279057"/>
                <a:gd name="connsiteY13" fmla="*/ 122088 h 543162"/>
                <a:gd name="connsiteX14" fmla="*/ 124579 w 279057"/>
                <a:gd name="connsiteY14" fmla="*/ 174411 h 543162"/>
                <a:gd name="connsiteX15" fmla="*/ 73128 w 279057"/>
                <a:gd name="connsiteY15" fmla="*/ 174411 h 543162"/>
                <a:gd name="connsiteX16" fmla="*/ 0 w 279057"/>
                <a:gd name="connsiteY16" fmla="*/ 0 h 543162"/>
                <a:gd name="connsiteX17" fmla="*/ 52677 w 279057"/>
                <a:gd name="connsiteY17" fmla="*/ 0 h 543162"/>
                <a:gd name="connsiteX18" fmla="*/ 73502 w 279057"/>
                <a:gd name="connsiteY18" fmla="*/ 51077 h 543162"/>
                <a:gd name="connsiteX19" fmla="*/ 22051 w 279057"/>
                <a:gd name="connsiteY19" fmla="*/ 51077 h 54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057" h="543162">
                  <a:moveTo>
                    <a:pt x="205555" y="490839"/>
                  </a:moveTo>
                  <a:lnTo>
                    <a:pt x="258232" y="490839"/>
                  </a:lnTo>
                  <a:lnTo>
                    <a:pt x="279057" y="543162"/>
                  </a:lnTo>
                  <a:lnTo>
                    <a:pt x="227606" y="543162"/>
                  </a:lnTo>
                  <a:close/>
                  <a:moveTo>
                    <a:pt x="154478" y="368754"/>
                  </a:moveTo>
                  <a:lnTo>
                    <a:pt x="205930" y="368754"/>
                  </a:lnTo>
                  <a:lnTo>
                    <a:pt x="227980" y="419831"/>
                  </a:lnTo>
                  <a:lnTo>
                    <a:pt x="176529" y="419831"/>
                  </a:lnTo>
                  <a:close/>
                  <a:moveTo>
                    <a:pt x="102155" y="245421"/>
                  </a:moveTo>
                  <a:lnTo>
                    <a:pt x="154846" y="245421"/>
                  </a:lnTo>
                  <a:lnTo>
                    <a:pt x="176903" y="297744"/>
                  </a:lnTo>
                  <a:lnTo>
                    <a:pt x="124212" y="297744"/>
                  </a:lnTo>
                  <a:close/>
                  <a:moveTo>
                    <a:pt x="51077" y="122088"/>
                  </a:moveTo>
                  <a:lnTo>
                    <a:pt x="103754" y="122088"/>
                  </a:lnTo>
                  <a:lnTo>
                    <a:pt x="124579" y="174411"/>
                  </a:lnTo>
                  <a:lnTo>
                    <a:pt x="73128" y="174411"/>
                  </a:lnTo>
                  <a:close/>
                  <a:moveTo>
                    <a:pt x="0" y="0"/>
                  </a:moveTo>
                  <a:lnTo>
                    <a:pt x="52677" y="0"/>
                  </a:lnTo>
                  <a:lnTo>
                    <a:pt x="73502" y="51077"/>
                  </a:lnTo>
                  <a:lnTo>
                    <a:pt x="22051" y="51077"/>
                  </a:lnTo>
                  <a:close/>
                </a:path>
              </a:pathLst>
            </a:custGeom>
            <a:solidFill>
              <a:srgbClr val="FF868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9E5E8EC-0ECC-4624-9679-3FEBD54701EA}"/>
                </a:ext>
              </a:extLst>
            </p:cNvPr>
            <p:cNvSpPr/>
            <p:nvPr/>
          </p:nvSpPr>
          <p:spPr>
            <a:xfrm>
              <a:off x="5619768" y="8746620"/>
              <a:ext cx="261616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81">
                  <a:moveTo>
                    <a:pt x="9" y="81"/>
                  </a:moveTo>
                  <a:lnTo>
                    <a:pt x="211" y="81"/>
                  </a:lnTo>
                  <a:cubicBezTo>
                    <a:pt x="211" y="81"/>
                    <a:pt x="171" y="42"/>
                    <a:pt x="148" y="57"/>
                  </a:cubicBezTo>
                  <a:cubicBezTo>
                    <a:pt x="148" y="57"/>
                    <a:pt x="101" y="20"/>
                    <a:pt x="61" y="3"/>
                  </a:cubicBezTo>
                  <a:cubicBezTo>
                    <a:pt x="20" y="-14"/>
                    <a:pt x="40" y="48"/>
                    <a:pt x="40" y="48"/>
                  </a:cubicBezTo>
                  <a:cubicBezTo>
                    <a:pt x="40" y="48"/>
                    <a:pt x="-24" y="-7"/>
                    <a:pt x="9" y="8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869A77-11DF-4035-9B4F-2058E2EF295F}"/>
                </a:ext>
              </a:extLst>
            </p:cNvPr>
            <p:cNvSpPr/>
            <p:nvPr/>
          </p:nvSpPr>
          <p:spPr>
            <a:xfrm>
              <a:off x="5883876" y="8688068"/>
              <a:ext cx="484613" cy="51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416">
                  <a:moveTo>
                    <a:pt x="390" y="416"/>
                  </a:moveTo>
                  <a:cubicBezTo>
                    <a:pt x="394" y="196"/>
                    <a:pt x="243" y="132"/>
                    <a:pt x="243" y="132"/>
                  </a:cubicBezTo>
                  <a:cubicBezTo>
                    <a:pt x="243" y="132"/>
                    <a:pt x="261" y="137"/>
                    <a:pt x="273" y="138"/>
                  </a:cubicBezTo>
                  <a:cubicBezTo>
                    <a:pt x="285" y="138"/>
                    <a:pt x="274" y="123"/>
                    <a:pt x="274" y="123"/>
                  </a:cubicBezTo>
                  <a:cubicBezTo>
                    <a:pt x="274" y="123"/>
                    <a:pt x="287" y="127"/>
                    <a:pt x="299" y="122"/>
                  </a:cubicBezTo>
                  <a:cubicBezTo>
                    <a:pt x="310" y="118"/>
                    <a:pt x="290" y="103"/>
                    <a:pt x="290" y="103"/>
                  </a:cubicBezTo>
                  <a:cubicBezTo>
                    <a:pt x="290" y="103"/>
                    <a:pt x="325" y="96"/>
                    <a:pt x="315" y="82"/>
                  </a:cubicBezTo>
                  <a:cubicBezTo>
                    <a:pt x="306" y="68"/>
                    <a:pt x="268" y="78"/>
                    <a:pt x="268" y="78"/>
                  </a:cubicBezTo>
                  <a:cubicBezTo>
                    <a:pt x="268" y="65"/>
                    <a:pt x="241" y="84"/>
                    <a:pt x="241" y="84"/>
                  </a:cubicBezTo>
                  <a:cubicBezTo>
                    <a:pt x="241" y="84"/>
                    <a:pt x="241" y="83"/>
                    <a:pt x="240" y="83"/>
                  </a:cubicBezTo>
                  <a:cubicBezTo>
                    <a:pt x="230" y="60"/>
                    <a:pt x="210" y="91"/>
                    <a:pt x="210" y="91"/>
                  </a:cubicBezTo>
                  <a:cubicBezTo>
                    <a:pt x="217" y="81"/>
                    <a:pt x="204" y="72"/>
                    <a:pt x="204" y="72"/>
                  </a:cubicBezTo>
                  <a:cubicBezTo>
                    <a:pt x="204" y="72"/>
                    <a:pt x="217" y="61"/>
                    <a:pt x="221" y="55"/>
                  </a:cubicBezTo>
                  <a:cubicBezTo>
                    <a:pt x="225" y="49"/>
                    <a:pt x="204" y="48"/>
                    <a:pt x="204" y="48"/>
                  </a:cubicBezTo>
                  <a:cubicBezTo>
                    <a:pt x="204" y="48"/>
                    <a:pt x="203" y="4"/>
                    <a:pt x="190" y="0"/>
                  </a:cubicBezTo>
                  <a:cubicBezTo>
                    <a:pt x="177" y="-4"/>
                    <a:pt x="171" y="39"/>
                    <a:pt x="171" y="39"/>
                  </a:cubicBezTo>
                  <a:cubicBezTo>
                    <a:pt x="171" y="39"/>
                    <a:pt x="156" y="33"/>
                    <a:pt x="148" y="26"/>
                  </a:cubicBezTo>
                  <a:cubicBezTo>
                    <a:pt x="139" y="20"/>
                    <a:pt x="159" y="65"/>
                    <a:pt x="159" y="65"/>
                  </a:cubicBezTo>
                  <a:cubicBezTo>
                    <a:pt x="159" y="65"/>
                    <a:pt x="158" y="66"/>
                    <a:pt x="147" y="59"/>
                  </a:cubicBezTo>
                  <a:cubicBezTo>
                    <a:pt x="135" y="52"/>
                    <a:pt x="156" y="98"/>
                    <a:pt x="156" y="98"/>
                  </a:cubicBezTo>
                  <a:cubicBezTo>
                    <a:pt x="156" y="98"/>
                    <a:pt x="118" y="61"/>
                    <a:pt x="113" y="56"/>
                  </a:cubicBezTo>
                  <a:cubicBezTo>
                    <a:pt x="107" y="51"/>
                    <a:pt x="100" y="71"/>
                    <a:pt x="100" y="71"/>
                  </a:cubicBezTo>
                  <a:cubicBezTo>
                    <a:pt x="100" y="71"/>
                    <a:pt x="79" y="56"/>
                    <a:pt x="66" y="50"/>
                  </a:cubicBezTo>
                  <a:cubicBezTo>
                    <a:pt x="54" y="43"/>
                    <a:pt x="54" y="70"/>
                    <a:pt x="54" y="70"/>
                  </a:cubicBezTo>
                  <a:cubicBezTo>
                    <a:pt x="54" y="70"/>
                    <a:pt x="6" y="75"/>
                    <a:pt x="0" y="81"/>
                  </a:cubicBezTo>
                  <a:cubicBezTo>
                    <a:pt x="-6" y="87"/>
                    <a:pt x="55" y="91"/>
                    <a:pt x="55" y="91"/>
                  </a:cubicBezTo>
                  <a:cubicBezTo>
                    <a:pt x="55" y="91"/>
                    <a:pt x="48" y="98"/>
                    <a:pt x="47" y="104"/>
                  </a:cubicBezTo>
                  <a:cubicBezTo>
                    <a:pt x="45" y="109"/>
                    <a:pt x="95" y="106"/>
                    <a:pt x="95" y="106"/>
                  </a:cubicBezTo>
                  <a:cubicBezTo>
                    <a:pt x="95" y="106"/>
                    <a:pt x="91" y="108"/>
                    <a:pt x="96" y="116"/>
                  </a:cubicBezTo>
                  <a:cubicBezTo>
                    <a:pt x="101" y="124"/>
                    <a:pt x="144" y="124"/>
                    <a:pt x="144" y="124"/>
                  </a:cubicBezTo>
                  <a:cubicBezTo>
                    <a:pt x="144" y="124"/>
                    <a:pt x="132" y="124"/>
                    <a:pt x="124" y="125"/>
                  </a:cubicBezTo>
                  <a:cubicBezTo>
                    <a:pt x="117" y="126"/>
                    <a:pt x="137" y="140"/>
                    <a:pt x="137" y="140"/>
                  </a:cubicBezTo>
                  <a:cubicBezTo>
                    <a:pt x="137" y="140"/>
                    <a:pt x="112" y="146"/>
                    <a:pt x="102" y="152"/>
                  </a:cubicBezTo>
                  <a:cubicBezTo>
                    <a:pt x="91" y="159"/>
                    <a:pt x="132" y="165"/>
                    <a:pt x="132" y="165"/>
                  </a:cubicBezTo>
                  <a:cubicBezTo>
                    <a:pt x="114" y="192"/>
                    <a:pt x="134" y="251"/>
                    <a:pt x="136" y="233"/>
                  </a:cubicBezTo>
                  <a:cubicBezTo>
                    <a:pt x="139" y="214"/>
                    <a:pt x="158" y="180"/>
                    <a:pt x="158" y="180"/>
                  </a:cubicBezTo>
                  <a:cubicBezTo>
                    <a:pt x="158" y="180"/>
                    <a:pt x="163" y="193"/>
                    <a:pt x="172" y="204"/>
                  </a:cubicBezTo>
                  <a:cubicBezTo>
                    <a:pt x="181" y="216"/>
                    <a:pt x="192" y="162"/>
                    <a:pt x="192" y="162"/>
                  </a:cubicBezTo>
                  <a:cubicBezTo>
                    <a:pt x="192" y="162"/>
                    <a:pt x="199" y="171"/>
                    <a:pt x="206" y="178"/>
                  </a:cubicBezTo>
                  <a:cubicBezTo>
                    <a:pt x="213" y="187"/>
                    <a:pt x="214" y="144"/>
                    <a:pt x="214" y="144"/>
                  </a:cubicBezTo>
                  <a:cubicBezTo>
                    <a:pt x="393" y="201"/>
                    <a:pt x="293" y="416"/>
                    <a:pt x="293" y="416"/>
                  </a:cubicBezTo>
                  <a:close/>
                </a:path>
              </a:pathLst>
            </a:custGeom>
            <a:solidFill>
              <a:srgbClr val="3B47B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ED038F-9B43-489F-A06B-2DA9DDC4E075}"/>
                </a:ext>
              </a:extLst>
            </p:cNvPr>
            <p:cNvSpPr/>
            <p:nvPr/>
          </p:nvSpPr>
          <p:spPr>
            <a:xfrm>
              <a:off x="3787211" y="9989917"/>
              <a:ext cx="439764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21">
                  <a:moveTo>
                    <a:pt x="354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91C199D-753D-4240-B4A0-3E7F4B7BE509}"/>
                </a:ext>
              </a:extLst>
            </p:cNvPr>
            <p:cNvSpPr/>
            <p:nvPr/>
          </p:nvSpPr>
          <p:spPr>
            <a:xfrm>
              <a:off x="4285528" y="9989917"/>
              <a:ext cx="198081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1">
                  <a:moveTo>
                    <a:pt x="160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2D8124A-6411-42B6-AD58-4EAEF1122CC8}"/>
                </a:ext>
              </a:extLst>
            </p:cNvPr>
            <p:cNvSpPr/>
            <p:nvPr/>
          </p:nvSpPr>
          <p:spPr>
            <a:xfrm>
              <a:off x="3261487" y="9147765"/>
              <a:ext cx="416094" cy="75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05">
                  <a:moveTo>
                    <a:pt x="279" y="343"/>
                  </a:moveTo>
                  <a:cubicBezTo>
                    <a:pt x="212" y="308"/>
                    <a:pt x="162" y="249"/>
                    <a:pt x="136" y="178"/>
                  </a:cubicBezTo>
                  <a:lnTo>
                    <a:pt x="84" y="29"/>
                  </a:lnTo>
                  <a:cubicBezTo>
                    <a:pt x="77" y="9"/>
                    <a:pt x="56" y="-3"/>
                    <a:pt x="35" y="1"/>
                  </a:cubicBezTo>
                  <a:cubicBezTo>
                    <a:pt x="12" y="6"/>
                    <a:pt x="-3" y="29"/>
                    <a:pt x="1" y="52"/>
                  </a:cubicBezTo>
                  <a:lnTo>
                    <a:pt x="108" y="603"/>
                  </a:lnTo>
                  <a:lnTo>
                    <a:pt x="127" y="604"/>
                  </a:lnTo>
                  <a:cubicBezTo>
                    <a:pt x="198" y="610"/>
                    <a:pt x="283" y="585"/>
                    <a:pt x="333" y="533"/>
                  </a:cubicBezTo>
                  <a:lnTo>
                    <a:pt x="335" y="34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989C14C-22A5-4C5B-AE0B-015264BC6387}"/>
                </a:ext>
              </a:extLst>
            </p:cNvPr>
            <p:cNvSpPr/>
            <p:nvPr/>
          </p:nvSpPr>
          <p:spPr>
            <a:xfrm>
              <a:off x="3236571" y="9211300"/>
              <a:ext cx="109630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351">
                  <a:moveTo>
                    <a:pt x="68" y="351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89" y="34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2B8CCC3-330A-4665-8206-0E1AC91C8C80}"/>
                </a:ext>
              </a:extLst>
            </p:cNvPr>
            <p:cNvSpPr/>
            <p:nvPr/>
          </p:nvSpPr>
          <p:spPr>
            <a:xfrm>
              <a:off x="3332497" y="9700896"/>
              <a:ext cx="62290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161">
                  <a:moveTo>
                    <a:pt x="31" y="161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51" y="15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7799E3-A14B-417F-B8EC-246FC3BC7294}"/>
                </a:ext>
              </a:extLst>
            </p:cNvPr>
            <p:cNvSpPr/>
            <p:nvPr/>
          </p:nvSpPr>
          <p:spPr>
            <a:xfrm>
              <a:off x="5363138" y="8967125"/>
              <a:ext cx="355051" cy="37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299">
                  <a:moveTo>
                    <a:pt x="243" y="179"/>
                  </a:moveTo>
                  <a:cubicBezTo>
                    <a:pt x="243" y="179"/>
                    <a:pt x="204" y="147"/>
                    <a:pt x="137" y="128"/>
                  </a:cubicBezTo>
                  <a:cubicBezTo>
                    <a:pt x="125" y="125"/>
                    <a:pt x="125" y="93"/>
                    <a:pt x="125" y="93"/>
                  </a:cubicBezTo>
                  <a:cubicBezTo>
                    <a:pt x="125" y="93"/>
                    <a:pt x="93" y="-23"/>
                    <a:pt x="79" y="4"/>
                  </a:cubicBezTo>
                  <a:cubicBezTo>
                    <a:pt x="-15" y="182"/>
                    <a:pt x="-31" y="141"/>
                    <a:pt x="62" y="299"/>
                  </a:cubicBezTo>
                  <a:lnTo>
                    <a:pt x="286" y="299"/>
                  </a:lnTo>
                  <a:cubicBezTo>
                    <a:pt x="188" y="248"/>
                    <a:pt x="243" y="179"/>
                    <a:pt x="243" y="179"/>
                  </a:cubicBezTo>
                  <a:close/>
                </a:path>
              </a:pathLst>
            </a:custGeom>
            <a:solidFill>
              <a:srgbClr val="FFE1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D1057F9-FB1C-4B3F-8F49-B55CC598D68B}"/>
                </a:ext>
              </a:extLst>
            </p:cNvPr>
            <p:cNvSpPr/>
            <p:nvPr/>
          </p:nvSpPr>
          <p:spPr>
            <a:xfrm>
              <a:off x="6764654" y="8053960"/>
              <a:ext cx="210539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142">
                  <a:moveTo>
                    <a:pt x="170" y="73"/>
                  </a:moveTo>
                  <a:lnTo>
                    <a:pt x="141" y="0"/>
                  </a:lnTo>
                  <a:lnTo>
                    <a:pt x="0" y="38"/>
                  </a:lnTo>
                  <a:cubicBezTo>
                    <a:pt x="0" y="38"/>
                    <a:pt x="14" y="94"/>
                    <a:pt x="8" y="142"/>
                  </a:cubicBezTo>
                  <a:cubicBezTo>
                    <a:pt x="130" y="130"/>
                    <a:pt x="162" y="96"/>
                    <a:pt x="170" y="73"/>
                  </a:cubicBezTo>
                  <a:close/>
                </a:path>
              </a:pathLst>
            </a:custGeom>
            <a:solidFill>
              <a:srgbClr val="F4C1B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422A3EC-C22F-40DD-9DFF-1CF9F1021DF1}"/>
                </a:ext>
              </a:extLst>
            </p:cNvPr>
            <p:cNvSpPr/>
            <p:nvPr/>
          </p:nvSpPr>
          <p:spPr>
            <a:xfrm>
              <a:off x="5645933" y="8142411"/>
              <a:ext cx="1390304" cy="119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7" h="961">
                  <a:moveTo>
                    <a:pt x="1067" y="0"/>
                  </a:moveTo>
                  <a:cubicBezTo>
                    <a:pt x="1059" y="23"/>
                    <a:pt x="1027" y="57"/>
                    <a:pt x="905" y="69"/>
                  </a:cubicBezTo>
                  <a:cubicBezTo>
                    <a:pt x="903" y="89"/>
                    <a:pt x="896" y="109"/>
                    <a:pt x="883" y="122"/>
                  </a:cubicBezTo>
                  <a:cubicBezTo>
                    <a:pt x="840" y="162"/>
                    <a:pt x="674" y="184"/>
                    <a:pt x="707" y="492"/>
                  </a:cubicBezTo>
                  <a:cubicBezTo>
                    <a:pt x="738" y="764"/>
                    <a:pt x="692" y="771"/>
                    <a:pt x="692" y="771"/>
                  </a:cubicBezTo>
                  <a:cubicBezTo>
                    <a:pt x="692" y="771"/>
                    <a:pt x="136" y="781"/>
                    <a:pt x="15" y="841"/>
                  </a:cubicBezTo>
                  <a:cubicBezTo>
                    <a:pt x="15" y="841"/>
                    <a:pt x="-40" y="910"/>
                    <a:pt x="58" y="961"/>
                  </a:cubicBezTo>
                  <a:lnTo>
                    <a:pt x="874" y="961"/>
                  </a:lnTo>
                  <a:lnTo>
                    <a:pt x="1117" y="13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E0CD8BA-D00F-4F3C-A6B4-DA9C2A6BA783}"/>
                </a:ext>
              </a:extLst>
            </p:cNvPr>
            <p:cNvSpPr/>
            <p:nvPr/>
          </p:nvSpPr>
          <p:spPr>
            <a:xfrm>
              <a:off x="6493071" y="7553148"/>
              <a:ext cx="569327" cy="570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59">
                  <a:moveTo>
                    <a:pt x="447" y="139"/>
                  </a:moveTo>
                  <a:cubicBezTo>
                    <a:pt x="409" y="106"/>
                    <a:pt x="388" y="104"/>
                    <a:pt x="388" y="104"/>
                  </a:cubicBezTo>
                  <a:cubicBezTo>
                    <a:pt x="388" y="104"/>
                    <a:pt x="412" y="45"/>
                    <a:pt x="367" y="39"/>
                  </a:cubicBezTo>
                  <a:cubicBezTo>
                    <a:pt x="321" y="33"/>
                    <a:pt x="294" y="55"/>
                    <a:pt x="294" y="55"/>
                  </a:cubicBezTo>
                  <a:cubicBezTo>
                    <a:pt x="294" y="55"/>
                    <a:pt x="188" y="-26"/>
                    <a:pt x="192" y="29"/>
                  </a:cubicBezTo>
                  <a:cubicBezTo>
                    <a:pt x="192" y="29"/>
                    <a:pt x="71" y="-42"/>
                    <a:pt x="15" y="39"/>
                  </a:cubicBezTo>
                  <a:cubicBezTo>
                    <a:pt x="-42" y="120"/>
                    <a:pt x="80" y="209"/>
                    <a:pt x="80" y="209"/>
                  </a:cubicBezTo>
                  <a:cubicBezTo>
                    <a:pt x="80" y="209"/>
                    <a:pt x="126" y="250"/>
                    <a:pt x="190" y="230"/>
                  </a:cubicBezTo>
                  <a:cubicBezTo>
                    <a:pt x="254" y="211"/>
                    <a:pt x="237" y="325"/>
                    <a:pt x="263" y="321"/>
                  </a:cubicBezTo>
                  <a:cubicBezTo>
                    <a:pt x="289" y="318"/>
                    <a:pt x="269" y="268"/>
                    <a:pt x="296" y="278"/>
                  </a:cubicBezTo>
                  <a:cubicBezTo>
                    <a:pt x="323" y="288"/>
                    <a:pt x="347" y="349"/>
                    <a:pt x="301" y="359"/>
                  </a:cubicBezTo>
                  <a:cubicBezTo>
                    <a:pt x="255" y="370"/>
                    <a:pt x="304" y="397"/>
                    <a:pt x="307" y="423"/>
                  </a:cubicBezTo>
                  <a:cubicBezTo>
                    <a:pt x="307" y="423"/>
                    <a:pt x="324" y="464"/>
                    <a:pt x="374" y="459"/>
                  </a:cubicBezTo>
                  <a:cubicBezTo>
                    <a:pt x="424" y="453"/>
                    <a:pt x="409" y="303"/>
                    <a:pt x="409" y="303"/>
                  </a:cubicBezTo>
                  <a:cubicBezTo>
                    <a:pt x="409" y="303"/>
                    <a:pt x="485" y="173"/>
                    <a:pt x="447" y="139"/>
                  </a:cubicBez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DBFA5AD-0DB4-4E91-B0D8-225E4326D868}"/>
                </a:ext>
              </a:extLst>
            </p:cNvPr>
            <p:cNvSpPr/>
            <p:nvPr/>
          </p:nvSpPr>
          <p:spPr>
            <a:xfrm>
              <a:off x="6577785" y="7812276"/>
              <a:ext cx="320168" cy="3513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283">
                  <a:moveTo>
                    <a:pt x="232" y="150"/>
                  </a:moveTo>
                  <a:cubicBezTo>
                    <a:pt x="278" y="140"/>
                    <a:pt x="254" y="79"/>
                    <a:pt x="227" y="69"/>
                  </a:cubicBezTo>
                  <a:cubicBezTo>
                    <a:pt x="200" y="59"/>
                    <a:pt x="220" y="109"/>
                    <a:pt x="194" y="112"/>
                  </a:cubicBezTo>
                  <a:cubicBezTo>
                    <a:pt x="168" y="116"/>
                    <a:pt x="185" y="2"/>
                    <a:pt x="121" y="21"/>
                  </a:cubicBezTo>
                  <a:cubicBezTo>
                    <a:pt x="57" y="41"/>
                    <a:pt x="11" y="0"/>
                    <a:pt x="11" y="0"/>
                  </a:cubicBezTo>
                  <a:cubicBezTo>
                    <a:pt x="11" y="0"/>
                    <a:pt x="-3" y="57"/>
                    <a:pt x="0" y="87"/>
                  </a:cubicBezTo>
                  <a:lnTo>
                    <a:pt x="18" y="129"/>
                  </a:lnTo>
                  <a:lnTo>
                    <a:pt x="2" y="172"/>
                  </a:lnTo>
                  <a:cubicBezTo>
                    <a:pt x="-1" y="180"/>
                    <a:pt x="4" y="188"/>
                    <a:pt x="12" y="189"/>
                  </a:cubicBezTo>
                  <a:lnTo>
                    <a:pt x="30" y="191"/>
                  </a:lnTo>
                  <a:cubicBezTo>
                    <a:pt x="30" y="191"/>
                    <a:pt x="49" y="291"/>
                    <a:pt x="108" y="283"/>
                  </a:cubicBezTo>
                  <a:cubicBezTo>
                    <a:pt x="170" y="274"/>
                    <a:pt x="238" y="214"/>
                    <a:pt x="238" y="214"/>
                  </a:cubicBezTo>
                  <a:cubicBezTo>
                    <a:pt x="235" y="188"/>
                    <a:pt x="186" y="161"/>
                    <a:pt x="232" y="150"/>
                  </a:cubicBezTo>
                  <a:close/>
                </a:path>
              </a:pathLst>
            </a:custGeom>
            <a:solidFill>
              <a:srgbClr val="FFE1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A018FD9-812C-4006-8D08-1CB7BA79360B}"/>
                </a:ext>
              </a:extLst>
            </p:cNvPr>
            <p:cNvSpPr/>
            <p:nvPr/>
          </p:nvSpPr>
          <p:spPr>
            <a:xfrm>
              <a:off x="6579031" y="7926889"/>
              <a:ext cx="90943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60">
                  <a:moveTo>
                    <a:pt x="40" y="59"/>
                  </a:moveTo>
                  <a:cubicBezTo>
                    <a:pt x="22" y="65"/>
                    <a:pt x="8" y="47"/>
                    <a:pt x="3" y="29"/>
                  </a:cubicBezTo>
                  <a:lnTo>
                    <a:pt x="0" y="21"/>
                  </a:lnTo>
                  <a:lnTo>
                    <a:pt x="74" y="0"/>
                  </a:lnTo>
                  <a:cubicBezTo>
                    <a:pt x="74" y="0"/>
                    <a:pt x="73" y="50"/>
                    <a:pt x="40" y="5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941828A-00D4-4119-B233-C4E83C73F6F8}"/>
                </a:ext>
              </a:extLst>
            </p:cNvPr>
            <p:cNvSpPr/>
            <p:nvPr/>
          </p:nvSpPr>
          <p:spPr>
            <a:xfrm>
              <a:off x="6660007" y="7867091"/>
              <a:ext cx="220505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62">
                  <a:moveTo>
                    <a:pt x="178" y="12"/>
                  </a:moveTo>
                  <a:lnTo>
                    <a:pt x="3" y="62"/>
                  </a:lnTo>
                  <a:lnTo>
                    <a:pt x="0" y="5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1948537-AC93-4613-A709-6C4E30E571A9}"/>
                </a:ext>
              </a:extLst>
            </p:cNvPr>
            <p:cNvSpPr/>
            <p:nvPr/>
          </p:nvSpPr>
          <p:spPr>
            <a:xfrm>
              <a:off x="3733642" y="9754462"/>
              <a:ext cx="768654" cy="23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8" h="189">
                  <a:moveTo>
                    <a:pt x="356" y="0"/>
                  </a:moveTo>
                  <a:cubicBezTo>
                    <a:pt x="312" y="43"/>
                    <a:pt x="254" y="71"/>
                    <a:pt x="192" y="80"/>
                  </a:cubicBezTo>
                  <a:lnTo>
                    <a:pt x="36" y="103"/>
                  </a:lnTo>
                  <a:cubicBezTo>
                    <a:pt x="15" y="107"/>
                    <a:pt x="0" y="124"/>
                    <a:pt x="0" y="146"/>
                  </a:cubicBezTo>
                  <a:cubicBezTo>
                    <a:pt x="0" y="170"/>
                    <a:pt x="19" y="189"/>
                    <a:pt x="43" y="189"/>
                  </a:cubicBezTo>
                  <a:lnTo>
                    <a:pt x="603" y="189"/>
                  </a:lnTo>
                  <a:lnTo>
                    <a:pt x="609" y="171"/>
                  </a:lnTo>
                  <a:cubicBezTo>
                    <a:pt x="625" y="114"/>
                    <a:pt x="618" y="53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0C94A0B-421A-4600-97A8-7A1D84FD0521}"/>
                </a:ext>
              </a:extLst>
            </p:cNvPr>
            <p:cNvSpPr/>
            <p:nvPr/>
          </p:nvSpPr>
          <p:spPr>
            <a:xfrm>
              <a:off x="8328122" y="8371637"/>
              <a:ext cx="284041" cy="44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356">
                  <a:moveTo>
                    <a:pt x="0" y="0"/>
                  </a:moveTo>
                  <a:lnTo>
                    <a:pt x="56" y="305"/>
                  </a:lnTo>
                  <a:cubicBezTo>
                    <a:pt x="56" y="305"/>
                    <a:pt x="139" y="330"/>
                    <a:pt x="229" y="356"/>
                  </a:cubicBezTo>
                  <a:lnTo>
                    <a:pt x="96" y="36"/>
                  </a:lnTo>
                  <a:cubicBezTo>
                    <a:pt x="39" y="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68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B9E3ACA-25B3-4E10-8F75-DF601F5FF21D}"/>
                </a:ext>
              </a:extLst>
            </p:cNvPr>
            <p:cNvSpPr/>
            <p:nvPr/>
          </p:nvSpPr>
          <p:spPr>
            <a:xfrm>
              <a:off x="8447718" y="7839684"/>
              <a:ext cx="919394" cy="1035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832">
                  <a:moveTo>
                    <a:pt x="730" y="84"/>
                  </a:moveTo>
                  <a:cubicBezTo>
                    <a:pt x="735" y="60"/>
                    <a:pt x="729" y="16"/>
                    <a:pt x="698" y="23"/>
                  </a:cubicBezTo>
                  <a:cubicBezTo>
                    <a:pt x="682" y="26"/>
                    <a:pt x="675" y="-37"/>
                    <a:pt x="635" y="35"/>
                  </a:cubicBezTo>
                  <a:cubicBezTo>
                    <a:pt x="615" y="70"/>
                    <a:pt x="570" y="87"/>
                    <a:pt x="540" y="68"/>
                  </a:cubicBezTo>
                  <a:cubicBezTo>
                    <a:pt x="510" y="50"/>
                    <a:pt x="460" y="62"/>
                    <a:pt x="455" y="94"/>
                  </a:cubicBezTo>
                  <a:cubicBezTo>
                    <a:pt x="444" y="170"/>
                    <a:pt x="505" y="176"/>
                    <a:pt x="498" y="228"/>
                  </a:cubicBezTo>
                  <a:cubicBezTo>
                    <a:pt x="490" y="280"/>
                    <a:pt x="274" y="612"/>
                    <a:pt x="274" y="612"/>
                  </a:cubicBezTo>
                  <a:cubicBezTo>
                    <a:pt x="195" y="550"/>
                    <a:pt x="80" y="497"/>
                    <a:pt x="0" y="464"/>
                  </a:cubicBezTo>
                  <a:lnTo>
                    <a:pt x="133" y="784"/>
                  </a:lnTo>
                  <a:cubicBezTo>
                    <a:pt x="213" y="807"/>
                    <a:pt x="297" y="829"/>
                    <a:pt x="331" y="832"/>
                  </a:cubicBezTo>
                  <a:cubicBezTo>
                    <a:pt x="403" y="838"/>
                    <a:pt x="626" y="215"/>
                    <a:pt x="626" y="215"/>
                  </a:cubicBezTo>
                  <a:cubicBezTo>
                    <a:pt x="626" y="215"/>
                    <a:pt x="685" y="198"/>
                    <a:pt x="727" y="138"/>
                  </a:cubicBezTo>
                  <a:cubicBezTo>
                    <a:pt x="755" y="100"/>
                    <a:pt x="726" y="108"/>
                    <a:pt x="730" y="84"/>
                  </a:cubicBezTo>
                  <a:close/>
                </a:path>
              </a:pathLst>
            </a:custGeom>
            <a:solidFill>
              <a:srgbClr val="F4C1B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3ECAC60-0F18-4885-8722-DDD5C2653F9B}"/>
                </a:ext>
              </a:extLst>
            </p:cNvPr>
            <p:cNvSpPr/>
            <p:nvPr/>
          </p:nvSpPr>
          <p:spPr>
            <a:xfrm>
              <a:off x="7931961" y="8075138"/>
              <a:ext cx="727542" cy="12632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1015">
                  <a:moveTo>
                    <a:pt x="414" y="507"/>
                  </a:moveTo>
                  <a:cubicBezTo>
                    <a:pt x="414" y="507"/>
                    <a:pt x="467" y="435"/>
                    <a:pt x="335" y="247"/>
                  </a:cubicBezTo>
                  <a:lnTo>
                    <a:pt x="273" y="145"/>
                  </a:lnTo>
                  <a:cubicBezTo>
                    <a:pt x="164" y="132"/>
                    <a:pt x="104" y="36"/>
                    <a:pt x="85" y="0"/>
                  </a:cubicBezTo>
                  <a:lnTo>
                    <a:pt x="42" y="27"/>
                  </a:lnTo>
                  <a:cubicBezTo>
                    <a:pt x="42" y="27"/>
                    <a:pt x="96" y="126"/>
                    <a:pt x="81" y="193"/>
                  </a:cubicBezTo>
                  <a:cubicBezTo>
                    <a:pt x="64" y="262"/>
                    <a:pt x="-42" y="321"/>
                    <a:pt x="18" y="524"/>
                  </a:cubicBezTo>
                  <a:cubicBezTo>
                    <a:pt x="78" y="727"/>
                    <a:pt x="170" y="1015"/>
                    <a:pt x="230" y="1015"/>
                  </a:cubicBezTo>
                  <a:cubicBezTo>
                    <a:pt x="289" y="1015"/>
                    <a:pt x="585" y="1006"/>
                    <a:pt x="585" y="1006"/>
                  </a:cubicBezTo>
                  <a:lnTo>
                    <a:pt x="446" y="688"/>
                  </a:lnTo>
                  <a:close/>
                </a:path>
              </a:pathLst>
            </a:custGeom>
            <a:solidFill>
              <a:srgbClr val="F4C1B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D010547-9321-4267-B6B3-9E5D1DD327F3}"/>
                </a:ext>
              </a:extLst>
            </p:cNvPr>
            <p:cNvSpPr/>
            <p:nvPr/>
          </p:nvSpPr>
          <p:spPr>
            <a:xfrm>
              <a:off x="8039099" y="8017832"/>
              <a:ext cx="232963" cy="236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191">
                  <a:moveTo>
                    <a:pt x="188" y="191"/>
                  </a:moveTo>
                  <a:lnTo>
                    <a:pt x="71" y="0"/>
                  </a:lnTo>
                  <a:lnTo>
                    <a:pt x="0" y="46"/>
                  </a:lnTo>
                  <a:cubicBezTo>
                    <a:pt x="19" y="82"/>
                    <a:pt x="79" y="178"/>
                    <a:pt x="188" y="191"/>
                  </a:cubicBezTo>
                  <a:close/>
                </a:path>
              </a:pathLst>
            </a:custGeom>
            <a:solidFill>
              <a:srgbClr val="FF868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7C0F288-7882-48A5-A2FF-D02D13195C00}"/>
                </a:ext>
              </a:extLst>
            </p:cNvPr>
            <p:cNvSpPr/>
            <p:nvPr/>
          </p:nvSpPr>
          <p:spPr>
            <a:xfrm>
              <a:off x="9002092" y="7756216"/>
              <a:ext cx="363771" cy="2778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224">
                  <a:moveTo>
                    <a:pt x="141" y="64"/>
                  </a:moveTo>
                  <a:cubicBezTo>
                    <a:pt x="75" y="87"/>
                    <a:pt x="17" y="99"/>
                    <a:pt x="0" y="93"/>
                  </a:cubicBezTo>
                  <a:cubicBezTo>
                    <a:pt x="1" y="103"/>
                    <a:pt x="3" y="115"/>
                    <a:pt x="6" y="125"/>
                  </a:cubicBezTo>
                  <a:cubicBezTo>
                    <a:pt x="33" y="202"/>
                    <a:pt x="116" y="242"/>
                    <a:pt x="194" y="216"/>
                  </a:cubicBezTo>
                  <a:cubicBezTo>
                    <a:pt x="270" y="190"/>
                    <a:pt x="311" y="106"/>
                    <a:pt x="285" y="29"/>
                  </a:cubicBezTo>
                  <a:cubicBezTo>
                    <a:pt x="281" y="18"/>
                    <a:pt x="276" y="9"/>
                    <a:pt x="270" y="0"/>
                  </a:cubicBezTo>
                  <a:cubicBezTo>
                    <a:pt x="260" y="15"/>
                    <a:pt x="207" y="42"/>
                    <a:pt x="141" y="64"/>
                  </a:cubicBez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6439F85-95B9-4175-A460-52BB51749EA4}"/>
                </a:ext>
              </a:extLst>
            </p:cNvPr>
            <p:cNvSpPr/>
            <p:nvPr/>
          </p:nvSpPr>
          <p:spPr>
            <a:xfrm>
              <a:off x="9000847" y="7742512"/>
              <a:ext cx="335118" cy="13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06">
                  <a:moveTo>
                    <a:pt x="270" y="11"/>
                  </a:moveTo>
                  <a:cubicBezTo>
                    <a:pt x="266" y="3"/>
                    <a:pt x="257" y="-1"/>
                    <a:pt x="248" y="0"/>
                  </a:cubicBezTo>
                  <a:cubicBezTo>
                    <a:pt x="221" y="1"/>
                    <a:pt x="176" y="12"/>
                    <a:pt x="125" y="29"/>
                  </a:cubicBezTo>
                  <a:cubicBezTo>
                    <a:pt x="75" y="46"/>
                    <a:pt x="32" y="66"/>
                    <a:pt x="10" y="81"/>
                  </a:cubicBezTo>
                  <a:cubicBezTo>
                    <a:pt x="3" y="86"/>
                    <a:pt x="-1" y="95"/>
                    <a:pt x="0" y="104"/>
                  </a:cubicBezTo>
                  <a:cubicBezTo>
                    <a:pt x="17" y="110"/>
                    <a:pt x="75" y="98"/>
                    <a:pt x="141" y="75"/>
                  </a:cubicBezTo>
                  <a:cubicBezTo>
                    <a:pt x="207" y="53"/>
                    <a:pt x="260" y="26"/>
                    <a:pt x="270" y="11"/>
                  </a:cubicBez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C9FF0B5-6405-4F94-B136-ADA72640C38A}"/>
                </a:ext>
              </a:extLst>
            </p:cNvPr>
            <p:cNvSpPr/>
            <p:nvPr/>
          </p:nvSpPr>
          <p:spPr>
            <a:xfrm>
              <a:off x="9023271" y="7756216"/>
              <a:ext cx="287778" cy="10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82">
                  <a:moveTo>
                    <a:pt x="232" y="1"/>
                  </a:moveTo>
                  <a:cubicBezTo>
                    <a:pt x="234" y="6"/>
                    <a:pt x="183" y="28"/>
                    <a:pt x="119" y="50"/>
                  </a:cubicBezTo>
                  <a:cubicBezTo>
                    <a:pt x="55" y="72"/>
                    <a:pt x="2" y="86"/>
                    <a:pt x="0" y="81"/>
                  </a:cubicBezTo>
                  <a:cubicBezTo>
                    <a:pt x="-1" y="76"/>
                    <a:pt x="49" y="55"/>
                    <a:pt x="114" y="33"/>
                  </a:cubicBezTo>
                  <a:cubicBezTo>
                    <a:pt x="177" y="11"/>
                    <a:pt x="230" y="-4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B4691EB-90B8-46A9-986A-3589F90ECE5C}"/>
                </a:ext>
              </a:extLst>
            </p:cNvPr>
            <p:cNvSpPr/>
            <p:nvPr/>
          </p:nvSpPr>
          <p:spPr>
            <a:xfrm>
              <a:off x="8831422" y="7672748"/>
              <a:ext cx="249158" cy="18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" h="147">
                  <a:moveTo>
                    <a:pt x="169" y="147"/>
                  </a:moveTo>
                  <a:cubicBezTo>
                    <a:pt x="165" y="143"/>
                    <a:pt x="112" y="80"/>
                    <a:pt x="74" y="35"/>
                  </a:cubicBezTo>
                  <a:lnTo>
                    <a:pt x="11" y="60"/>
                  </a:lnTo>
                  <a:lnTo>
                    <a:pt x="0" y="34"/>
                  </a:lnTo>
                  <a:lnTo>
                    <a:pt x="82" y="0"/>
                  </a:lnTo>
                  <a:lnTo>
                    <a:pt x="89" y="9"/>
                  </a:lnTo>
                  <a:cubicBezTo>
                    <a:pt x="112" y="36"/>
                    <a:pt x="198" y="134"/>
                    <a:pt x="201" y="13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249E19E-3B36-4650-AB58-C3E8C073B673}"/>
                </a:ext>
              </a:extLst>
            </p:cNvPr>
            <p:cNvSpPr/>
            <p:nvPr/>
          </p:nvSpPr>
          <p:spPr>
            <a:xfrm>
              <a:off x="9202668" y="7678977"/>
              <a:ext cx="43603" cy="10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82">
                  <a:moveTo>
                    <a:pt x="36" y="79"/>
                  </a:moveTo>
                  <a:lnTo>
                    <a:pt x="28" y="82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2E36B93-1729-4DAB-B9B3-59D1358AA0B9}"/>
                </a:ext>
              </a:extLst>
            </p:cNvPr>
            <p:cNvSpPr/>
            <p:nvPr/>
          </p:nvSpPr>
          <p:spPr>
            <a:xfrm>
              <a:off x="7865934" y="7700155"/>
              <a:ext cx="514512" cy="487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392">
                  <a:moveTo>
                    <a:pt x="293" y="392"/>
                  </a:moveTo>
                  <a:cubicBezTo>
                    <a:pt x="451" y="402"/>
                    <a:pt x="415" y="285"/>
                    <a:pt x="398" y="231"/>
                  </a:cubicBezTo>
                  <a:cubicBezTo>
                    <a:pt x="398" y="231"/>
                    <a:pt x="418" y="217"/>
                    <a:pt x="411" y="205"/>
                  </a:cubicBezTo>
                  <a:cubicBezTo>
                    <a:pt x="406" y="197"/>
                    <a:pt x="388" y="180"/>
                    <a:pt x="365" y="162"/>
                  </a:cubicBezTo>
                  <a:cubicBezTo>
                    <a:pt x="351" y="151"/>
                    <a:pt x="342" y="135"/>
                    <a:pt x="338" y="118"/>
                  </a:cubicBezTo>
                  <a:cubicBezTo>
                    <a:pt x="334" y="97"/>
                    <a:pt x="323" y="66"/>
                    <a:pt x="301" y="44"/>
                  </a:cubicBezTo>
                  <a:cubicBezTo>
                    <a:pt x="225" y="-32"/>
                    <a:pt x="27" y="-15"/>
                    <a:pt x="2" y="147"/>
                  </a:cubicBezTo>
                  <a:cubicBezTo>
                    <a:pt x="-22" y="308"/>
                    <a:pt x="205" y="388"/>
                    <a:pt x="293" y="392"/>
                  </a:cubicBezTo>
                  <a:close/>
                </a:path>
              </a:pathLst>
            </a:custGeom>
            <a:solidFill>
              <a:srgbClr val="F4C1B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6463B53-F088-4C1D-A85A-5F80D45D19DB}"/>
                </a:ext>
              </a:extLst>
            </p:cNvPr>
            <p:cNvSpPr/>
            <p:nvPr/>
          </p:nvSpPr>
          <p:spPr>
            <a:xfrm>
              <a:off x="7804890" y="7536956"/>
              <a:ext cx="479630" cy="64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519">
                  <a:moveTo>
                    <a:pt x="103" y="451"/>
                  </a:moveTo>
                  <a:cubicBezTo>
                    <a:pt x="103" y="451"/>
                    <a:pt x="118" y="533"/>
                    <a:pt x="157" y="517"/>
                  </a:cubicBezTo>
                  <a:cubicBezTo>
                    <a:pt x="196" y="499"/>
                    <a:pt x="231" y="435"/>
                    <a:pt x="215" y="415"/>
                  </a:cubicBezTo>
                  <a:cubicBezTo>
                    <a:pt x="199" y="394"/>
                    <a:pt x="190" y="380"/>
                    <a:pt x="166" y="382"/>
                  </a:cubicBezTo>
                  <a:cubicBezTo>
                    <a:pt x="143" y="384"/>
                    <a:pt x="128" y="329"/>
                    <a:pt x="155" y="317"/>
                  </a:cubicBezTo>
                  <a:cubicBezTo>
                    <a:pt x="182" y="304"/>
                    <a:pt x="197" y="360"/>
                    <a:pt x="219" y="356"/>
                  </a:cubicBezTo>
                  <a:cubicBezTo>
                    <a:pt x="240" y="352"/>
                    <a:pt x="202" y="279"/>
                    <a:pt x="222" y="272"/>
                  </a:cubicBezTo>
                  <a:cubicBezTo>
                    <a:pt x="242" y="265"/>
                    <a:pt x="399" y="210"/>
                    <a:pt x="385" y="148"/>
                  </a:cubicBezTo>
                  <a:cubicBezTo>
                    <a:pt x="372" y="87"/>
                    <a:pt x="393" y="-20"/>
                    <a:pt x="313" y="3"/>
                  </a:cubicBezTo>
                  <a:cubicBezTo>
                    <a:pt x="233" y="25"/>
                    <a:pt x="207" y="58"/>
                    <a:pt x="194" y="97"/>
                  </a:cubicBezTo>
                  <a:cubicBezTo>
                    <a:pt x="194" y="97"/>
                    <a:pt x="152" y="100"/>
                    <a:pt x="136" y="137"/>
                  </a:cubicBezTo>
                  <a:cubicBezTo>
                    <a:pt x="136" y="137"/>
                    <a:pt x="-20" y="189"/>
                    <a:pt x="7" y="267"/>
                  </a:cubicBezTo>
                  <a:cubicBezTo>
                    <a:pt x="7" y="267"/>
                    <a:pt x="-39" y="380"/>
                    <a:pt x="103" y="4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7A9799-4E31-4A00-B918-A11C5AB364D1}"/>
                </a:ext>
              </a:extLst>
            </p:cNvPr>
            <p:cNvSpPr/>
            <p:nvPr/>
          </p:nvSpPr>
          <p:spPr>
            <a:xfrm>
              <a:off x="8209772" y="7803556"/>
              <a:ext cx="120842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2">
                  <a:moveTo>
                    <a:pt x="77" y="83"/>
                  </a:moveTo>
                  <a:lnTo>
                    <a:pt x="73" y="86"/>
                  </a:lnTo>
                  <a:cubicBezTo>
                    <a:pt x="54" y="98"/>
                    <a:pt x="28" y="92"/>
                    <a:pt x="16" y="72"/>
                  </a:cubicBezTo>
                  <a:lnTo>
                    <a:pt x="0" y="45"/>
                  </a:lnTo>
                  <a:lnTo>
                    <a:pt x="76" y="0"/>
                  </a:lnTo>
                  <a:lnTo>
                    <a:pt x="91" y="26"/>
                  </a:lnTo>
                  <a:cubicBezTo>
                    <a:pt x="104" y="46"/>
                    <a:pt x="97" y="72"/>
                    <a:pt x="77" y="8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10A35CD-11F3-4552-A136-A3019A3FD4DF}"/>
                </a:ext>
              </a:extLst>
            </p:cNvPr>
            <p:cNvSpPr/>
            <p:nvPr/>
          </p:nvSpPr>
          <p:spPr>
            <a:xfrm>
              <a:off x="8057786" y="7832209"/>
              <a:ext cx="209293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11">
                  <a:moveTo>
                    <a:pt x="169" y="15"/>
                  </a:moveTo>
                  <a:lnTo>
                    <a:pt x="9" y="111"/>
                  </a:lnTo>
                  <a:lnTo>
                    <a:pt x="0" y="9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B0A6777-93A0-4BAC-98F8-968F4C4D0D37}"/>
                </a:ext>
              </a:extLst>
            </p:cNvPr>
            <p:cNvSpPr/>
            <p:nvPr/>
          </p:nvSpPr>
          <p:spPr>
            <a:xfrm>
              <a:off x="9368355" y="9334634"/>
              <a:ext cx="2575052" cy="612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8" h="493">
                  <a:moveTo>
                    <a:pt x="2058" y="181"/>
                  </a:moveTo>
                  <a:cubicBezTo>
                    <a:pt x="2035" y="173"/>
                    <a:pt x="2005" y="168"/>
                    <a:pt x="1808" y="235"/>
                  </a:cubicBezTo>
                  <a:cubicBezTo>
                    <a:pt x="1753" y="253"/>
                    <a:pt x="1686" y="260"/>
                    <a:pt x="1627" y="255"/>
                  </a:cubicBezTo>
                  <a:cubicBezTo>
                    <a:pt x="1435" y="239"/>
                    <a:pt x="816" y="49"/>
                    <a:pt x="816" y="49"/>
                  </a:cubicBezTo>
                  <a:cubicBezTo>
                    <a:pt x="772" y="35"/>
                    <a:pt x="743" y="30"/>
                    <a:pt x="697" y="27"/>
                  </a:cubicBezTo>
                  <a:lnTo>
                    <a:pt x="18" y="0"/>
                  </a:lnTo>
                  <a:lnTo>
                    <a:pt x="0" y="364"/>
                  </a:lnTo>
                  <a:cubicBezTo>
                    <a:pt x="508" y="360"/>
                    <a:pt x="737" y="251"/>
                    <a:pt x="737" y="251"/>
                  </a:cubicBezTo>
                  <a:cubicBezTo>
                    <a:pt x="850" y="445"/>
                    <a:pt x="1523" y="362"/>
                    <a:pt x="1564" y="376"/>
                  </a:cubicBezTo>
                  <a:cubicBezTo>
                    <a:pt x="1606" y="391"/>
                    <a:pt x="1630" y="508"/>
                    <a:pt x="1698" y="491"/>
                  </a:cubicBezTo>
                  <a:cubicBezTo>
                    <a:pt x="1737" y="482"/>
                    <a:pt x="1772" y="437"/>
                    <a:pt x="1846" y="377"/>
                  </a:cubicBezTo>
                  <a:cubicBezTo>
                    <a:pt x="1957" y="287"/>
                    <a:pt x="1987" y="278"/>
                    <a:pt x="2040" y="233"/>
                  </a:cubicBezTo>
                  <a:cubicBezTo>
                    <a:pt x="2058" y="217"/>
                    <a:pt x="2082" y="190"/>
                    <a:pt x="2058" y="181"/>
                  </a:cubicBezTo>
                  <a:close/>
                </a:path>
              </a:pathLst>
            </a:custGeom>
            <a:solidFill>
              <a:srgbClr val="F4C1B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0E7CDAD-7337-4B25-9F6F-132614920500}"/>
                </a:ext>
              </a:extLst>
            </p:cNvPr>
            <p:cNvSpPr/>
            <p:nvPr/>
          </p:nvSpPr>
          <p:spPr>
            <a:xfrm>
              <a:off x="11446339" y="9588775"/>
              <a:ext cx="533199" cy="42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340">
                  <a:moveTo>
                    <a:pt x="421" y="34"/>
                  </a:moveTo>
                  <a:lnTo>
                    <a:pt x="31" y="335"/>
                  </a:lnTo>
                  <a:cubicBezTo>
                    <a:pt x="23" y="342"/>
                    <a:pt x="11" y="340"/>
                    <a:pt x="4" y="332"/>
                  </a:cubicBezTo>
                  <a:cubicBezTo>
                    <a:pt x="-2" y="323"/>
                    <a:pt x="-1" y="311"/>
                    <a:pt x="7" y="305"/>
                  </a:cubicBezTo>
                  <a:lnTo>
                    <a:pt x="398" y="4"/>
                  </a:lnTo>
                  <a:cubicBezTo>
                    <a:pt x="406" y="-3"/>
                    <a:pt x="418" y="-1"/>
                    <a:pt x="425" y="7"/>
                  </a:cubicBezTo>
                  <a:cubicBezTo>
                    <a:pt x="431" y="15"/>
                    <a:pt x="430" y="28"/>
                    <a:pt x="421" y="34"/>
                  </a:cubicBez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EBB48A0-2D5F-434D-BC1A-D77FB38A9E21}"/>
                </a:ext>
              </a:extLst>
            </p:cNvPr>
            <p:cNvSpPr/>
            <p:nvPr/>
          </p:nvSpPr>
          <p:spPr>
            <a:xfrm>
              <a:off x="11701727" y="9556385"/>
              <a:ext cx="89697" cy="22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179">
                  <a:moveTo>
                    <a:pt x="31" y="5"/>
                  </a:moveTo>
                  <a:cubicBezTo>
                    <a:pt x="21" y="17"/>
                    <a:pt x="-19" y="73"/>
                    <a:pt x="12" y="173"/>
                  </a:cubicBezTo>
                  <a:cubicBezTo>
                    <a:pt x="14" y="179"/>
                    <a:pt x="20" y="181"/>
                    <a:pt x="25" y="177"/>
                  </a:cubicBezTo>
                  <a:lnTo>
                    <a:pt x="52" y="157"/>
                  </a:lnTo>
                  <a:cubicBezTo>
                    <a:pt x="54" y="155"/>
                    <a:pt x="56" y="151"/>
                    <a:pt x="54" y="148"/>
                  </a:cubicBezTo>
                  <a:cubicBezTo>
                    <a:pt x="49" y="130"/>
                    <a:pt x="34" y="65"/>
                    <a:pt x="72" y="12"/>
                  </a:cubicBezTo>
                  <a:cubicBezTo>
                    <a:pt x="76" y="7"/>
                    <a:pt x="72" y="-1"/>
                    <a:pt x="65" y="0"/>
                  </a:cubicBezTo>
                  <a:lnTo>
                    <a:pt x="36" y="2"/>
                  </a:lnTo>
                  <a:cubicBezTo>
                    <a:pt x="34" y="3"/>
                    <a:pt x="32" y="3"/>
                    <a:pt x="31" y="5"/>
                  </a:cubicBez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49EDD87-F898-4244-8340-C99DCB6B9830}"/>
                </a:ext>
              </a:extLst>
            </p:cNvPr>
            <p:cNvSpPr/>
            <p:nvPr/>
          </p:nvSpPr>
          <p:spPr>
            <a:xfrm>
              <a:off x="8126301" y="8421468"/>
              <a:ext cx="1139899" cy="8508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6" h="684">
                  <a:moveTo>
                    <a:pt x="61" y="49"/>
                  </a:moveTo>
                  <a:cubicBezTo>
                    <a:pt x="172" y="315"/>
                    <a:pt x="-60" y="230"/>
                    <a:pt x="15" y="414"/>
                  </a:cubicBezTo>
                  <a:cubicBezTo>
                    <a:pt x="50" y="501"/>
                    <a:pt x="105" y="608"/>
                    <a:pt x="144" y="636"/>
                  </a:cubicBezTo>
                  <a:cubicBezTo>
                    <a:pt x="268" y="726"/>
                    <a:pt x="716" y="663"/>
                    <a:pt x="716" y="663"/>
                  </a:cubicBezTo>
                  <a:lnTo>
                    <a:pt x="916" y="663"/>
                  </a:lnTo>
                  <a:cubicBezTo>
                    <a:pt x="916" y="663"/>
                    <a:pt x="918" y="621"/>
                    <a:pt x="795" y="586"/>
                  </a:cubicBezTo>
                  <a:lnTo>
                    <a:pt x="757" y="587"/>
                  </a:lnTo>
                  <a:cubicBezTo>
                    <a:pt x="738" y="589"/>
                    <a:pt x="720" y="592"/>
                    <a:pt x="702" y="599"/>
                  </a:cubicBezTo>
                  <a:cubicBezTo>
                    <a:pt x="667" y="611"/>
                    <a:pt x="604" y="608"/>
                    <a:pt x="444" y="564"/>
                  </a:cubicBezTo>
                  <a:cubicBezTo>
                    <a:pt x="394" y="549"/>
                    <a:pt x="325" y="526"/>
                    <a:pt x="280" y="531"/>
                  </a:cubicBezTo>
                  <a:cubicBezTo>
                    <a:pt x="280" y="531"/>
                    <a:pt x="250" y="371"/>
                    <a:pt x="201" y="230"/>
                  </a:cubicBezTo>
                  <a:cubicBezTo>
                    <a:pt x="127" y="11"/>
                    <a:pt x="17" y="-56"/>
                    <a:pt x="61" y="49"/>
                  </a:cubicBezTo>
                  <a:close/>
                </a:path>
              </a:pathLst>
            </a:custGeom>
            <a:solidFill>
              <a:srgbClr val="FFE1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BAC1088-F736-4BA9-B553-187CE6F3BC99}"/>
                </a:ext>
              </a:extLst>
            </p:cNvPr>
            <p:cNvSpPr/>
            <p:nvPr/>
          </p:nvSpPr>
          <p:spPr>
            <a:xfrm>
              <a:off x="9137887" y="7609212"/>
              <a:ext cx="147003" cy="9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79">
                  <a:moveTo>
                    <a:pt x="41" y="3"/>
                  </a:moveTo>
                  <a:cubicBezTo>
                    <a:pt x="10" y="14"/>
                    <a:pt x="-7" y="47"/>
                    <a:pt x="2" y="79"/>
                  </a:cubicBezTo>
                  <a:lnTo>
                    <a:pt x="119" y="38"/>
                  </a:lnTo>
                  <a:cubicBezTo>
                    <a:pt x="107" y="8"/>
                    <a:pt x="73" y="-8"/>
                    <a:pt x="41" y="3"/>
                  </a:cubicBezTo>
                  <a:close/>
                </a:path>
              </a:pathLst>
            </a:custGeom>
            <a:solidFill>
              <a:srgbClr val="82E27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F279F54-33A1-40F9-A1D5-23332665F20C}"/>
                </a:ext>
              </a:extLst>
            </p:cNvPr>
            <p:cNvSpPr/>
            <p:nvPr/>
          </p:nvSpPr>
          <p:spPr>
            <a:xfrm>
              <a:off x="9175261" y="7610458"/>
              <a:ext cx="57306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71">
                  <a:moveTo>
                    <a:pt x="38" y="55"/>
                  </a:moveTo>
                  <a:cubicBezTo>
                    <a:pt x="38" y="54"/>
                    <a:pt x="20" y="35"/>
                    <a:pt x="13" y="15"/>
                  </a:cubicBezTo>
                  <a:cubicBezTo>
                    <a:pt x="9" y="24"/>
                    <a:pt x="5" y="42"/>
                    <a:pt x="11" y="65"/>
                  </a:cubicBezTo>
                  <a:cubicBezTo>
                    <a:pt x="11" y="65"/>
                    <a:pt x="10" y="70"/>
                    <a:pt x="8" y="71"/>
                  </a:cubicBezTo>
                  <a:cubicBezTo>
                    <a:pt x="5" y="71"/>
                    <a:pt x="3" y="67"/>
                    <a:pt x="3" y="67"/>
                  </a:cubicBezTo>
                  <a:cubicBezTo>
                    <a:pt x="-8" y="28"/>
                    <a:pt x="11" y="2"/>
                    <a:pt x="12" y="1"/>
                  </a:cubicBezTo>
                  <a:cubicBezTo>
                    <a:pt x="13" y="0"/>
                    <a:pt x="15" y="-1"/>
                    <a:pt x="16" y="0"/>
                  </a:cubicBezTo>
                  <a:cubicBezTo>
                    <a:pt x="18" y="0"/>
                    <a:pt x="19" y="2"/>
                    <a:pt x="19" y="3"/>
                  </a:cubicBezTo>
                  <a:cubicBezTo>
                    <a:pt x="22" y="23"/>
                    <a:pt x="44" y="49"/>
                    <a:pt x="45" y="49"/>
                  </a:cubicBezTo>
                  <a:cubicBezTo>
                    <a:pt x="45" y="49"/>
                    <a:pt x="48" y="53"/>
                    <a:pt x="46" y="55"/>
                  </a:cubicBezTo>
                  <a:cubicBezTo>
                    <a:pt x="43" y="58"/>
                    <a:pt x="38" y="55"/>
                    <a:pt x="38" y="5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50228E2-86D5-4E8C-B07D-796B5C015F39}"/>
                </a:ext>
              </a:extLst>
            </p:cNvPr>
            <p:cNvSpPr/>
            <p:nvPr/>
          </p:nvSpPr>
          <p:spPr>
            <a:xfrm>
              <a:off x="6940310" y="8030290"/>
              <a:ext cx="289024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99">
                  <a:moveTo>
                    <a:pt x="0" y="0"/>
                  </a:moveTo>
                  <a:cubicBezTo>
                    <a:pt x="34" y="60"/>
                    <a:pt x="97" y="99"/>
                    <a:pt x="170" y="99"/>
                  </a:cubicBezTo>
                  <a:lnTo>
                    <a:pt x="233" y="9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B1E079F-9433-4E4F-9103-DA0AA9779BF4}"/>
                </a:ext>
              </a:extLst>
            </p:cNvPr>
            <p:cNvSpPr/>
            <p:nvPr/>
          </p:nvSpPr>
          <p:spPr>
            <a:xfrm>
              <a:off x="6909166" y="7631637"/>
              <a:ext cx="320168" cy="3974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320">
                  <a:moveTo>
                    <a:pt x="258" y="0"/>
                  </a:move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225"/>
                  </a:lnTo>
                  <a:cubicBezTo>
                    <a:pt x="0" y="260"/>
                    <a:pt x="9" y="292"/>
                    <a:pt x="25" y="320"/>
                  </a:cubicBezTo>
                  <a:lnTo>
                    <a:pt x="258" y="320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49C28FB-DFCA-44CE-BA2D-A470124BEC6E}"/>
                </a:ext>
              </a:extLst>
            </p:cNvPr>
            <p:cNvSpPr/>
            <p:nvPr/>
          </p:nvSpPr>
          <p:spPr>
            <a:xfrm>
              <a:off x="5573677" y="9941331"/>
              <a:ext cx="541919" cy="124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999">
                  <a:moveTo>
                    <a:pt x="332" y="0"/>
                  </a:moveTo>
                  <a:lnTo>
                    <a:pt x="0" y="0"/>
                  </a:lnTo>
                  <a:lnTo>
                    <a:pt x="295" y="999"/>
                  </a:lnTo>
                  <a:lnTo>
                    <a:pt x="436" y="999"/>
                  </a:lnTo>
                  <a:close/>
                </a:path>
              </a:pathLst>
            </a:custGeom>
            <a:solidFill>
              <a:srgbClr val="8E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B54AFFE-BB13-4E69-A9CC-EA9D00A28E3B}"/>
                </a:ext>
              </a:extLst>
            </p:cNvPr>
            <p:cNvSpPr/>
            <p:nvPr/>
          </p:nvSpPr>
          <p:spPr>
            <a:xfrm>
              <a:off x="6814485" y="9941331"/>
              <a:ext cx="541919" cy="124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999">
                  <a:moveTo>
                    <a:pt x="332" y="0"/>
                  </a:moveTo>
                  <a:lnTo>
                    <a:pt x="0" y="0"/>
                  </a:lnTo>
                  <a:lnTo>
                    <a:pt x="295" y="999"/>
                  </a:lnTo>
                  <a:lnTo>
                    <a:pt x="436" y="999"/>
                  </a:lnTo>
                  <a:close/>
                </a:path>
              </a:pathLst>
            </a:custGeom>
            <a:solidFill>
              <a:srgbClr val="8E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D0F20CA-1518-4DF3-B15B-1D29DFA0E2AE}"/>
                </a:ext>
              </a:extLst>
            </p:cNvPr>
            <p:cNvSpPr/>
            <p:nvPr/>
          </p:nvSpPr>
          <p:spPr>
            <a:xfrm>
              <a:off x="7691523" y="7777391"/>
              <a:ext cx="300236" cy="44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362">
                  <a:moveTo>
                    <a:pt x="172" y="359"/>
                  </a:moveTo>
                  <a:cubicBezTo>
                    <a:pt x="121" y="374"/>
                    <a:pt x="67" y="344"/>
                    <a:pt x="52" y="293"/>
                  </a:cubicBezTo>
                  <a:lnTo>
                    <a:pt x="4" y="123"/>
                  </a:lnTo>
                  <a:cubicBezTo>
                    <a:pt x="-11" y="73"/>
                    <a:pt x="19" y="19"/>
                    <a:pt x="70" y="4"/>
                  </a:cubicBezTo>
                  <a:cubicBezTo>
                    <a:pt x="121" y="-10"/>
                    <a:pt x="175" y="19"/>
                    <a:pt x="189" y="70"/>
                  </a:cubicBezTo>
                  <a:lnTo>
                    <a:pt x="238" y="239"/>
                  </a:lnTo>
                  <a:cubicBezTo>
                    <a:pt x="253" y="291"/>
                    <a:pt x="224" y="344"/>
                    <a:pt x="172" y="359"/>
                  </a:cubicBezTo>
                  <a:close/>
                </a:path>
              </a:pathLst>
            </a:custGeom>
            <a:solidFill>
              <a:srgbClr val="FF868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30DFE90-AD80-4D36-A73F-5F2F1AE5BB42}"/>
                </a:ext>
              </a:extLst>
            </p:cNvPr>
            <p:cNvSpPr/>
            <p:nvPr/>
          </p:nvSpPr>
          <p:spPr>
            <a:xfrm>
              <a:off x="7725159" y="9644836"/>
              <a:ext cx="1663132" cy="15534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6" h="1248">
                  <a:moveTo>
                    <a:pt x="156" y="99"/>
                  </a:moveTo>
                  <a:cubicBezTo>
                    <a:pt x="139" y="99"/>
                    <a:pt x="127" y="109"/>
                    <a:pt x="120" y="117"/>
                  </a:cubicBezTo>
                  <a:cubicBezTo>
                    <a:pt x="104" y="136"/>
                    <a:pt x="97" y="163"/>
                    <a:pt x="101" y="190"/>
                  </a:cubicBezTo>
                  <a:lnTo>
                    <a:pt x="242" y="1088"/>
                  </a:lnTo>
                  <a:cubicBezTo>
                    <a:pt x="248" y="1122"/>
                    <a:pt x="271" y="1149"/>
                    <a:pt x="297" y="1149"/>
                  </a:cubicBezTo>
                  <a:lnTo>
                    <a:pt x="1041" y="1149"/>
                  </a:lnTo>
                  <a:cubicBezTo>
                    <a:pt x="1067" y="1149"/>
                    <a:pt x="1090" y="1122"/>
                    <a:pt x="1096" y="1088"/>
                  </a:cubicBezTo>
                  <a:lnTo>
                    <a:pt x="1236" y="190"/>
                  </a:lnTo>
                  <a:cubicBezTo>
                    <a:pt x="1240" y="163"/>
                    <a:pt x="1233" y="136"/>
                    <a:pt x="1217" y="117"/>
                  </a:cubicBezTo>
                  <a:cubicBezTo>
                    <a:pt x="1210" y="109"/>
                    <a:pt x="1197" y="99"/>
                    <a:pt x="1180" y="99"/>
                  </a:cubicBezTo>
                  <a:close/>
                  <a:moveTo>
                    <a:pt x="1041" y="1248"/>
                  </a:moveTo>
                  <a:lnTo>
                    <a:pt x="297" y="1248"/>
                  </a:lnTo>
                  <a:cubicBezTo>
                    <a:pt x="222" y="1248"/>
                    <a:pt x="157" y="1187"/>
                    <a:pt x="144" y="1103"/>
                  </a:cubicBezTo>
                  <a:lnTo>
                    <a:pt x="3" y="205"/>
                  </a:lnTo>
                  <a:cubicBezTo>
                    <a:pt x="-6" y="150"/>
                    <a:pt x="9" y="93"/>
                    <a:pt x="44" y="53"/>
                  </a:cubicBezTo>
                  <a:cubicBezTo>
                    <a:pt x="74" y="18"/>
                    <a:pt x="113" y="0"/>
                    <a:pt x="156" y="0"/>
                  </a:cubicBezTo>
                  <a:lnTo>
                    <a:pt x="1180" y="0"/>
                  </a:lnTo>
                  <a:cubicBezTo>
                    <a:pt x="1223" y="0"/>
                    <a:pt x="1263" y="18"/>
                    <a:pt x="1293" y="53"/>
                  </a:cubicBezTo>
                  <a:cubicBezTo>
                    <a:pt x="1327" y="93"/>
                    <a:pt x="1342" y="150"/>
                    <a:pt x="1334" y="205"/>
                  </a:cubicBezTo>
                  <a:lnTo>
                    <a:pt x="1193" y="1103"/>
                  </a:lnTo>
                  <a:cubicBezTo>
                    <a:pt x="1180" y="1187"/>
                    <a:pt x="1116" y="1248"/>
                    <a:pt x="1041" y="1248"/>
                  </a:cubicBezTo>
                  <a:close/>
                </a:path>
              </a:pathLst>
            </a:custGeom>
            <a:solidFill>
              <a:srgbClr val="DCDAE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CD88281-C2C0-45B4-909C-508EF89039EB}"/>
                </a:ext>
              </a:extLst>
            </p:cNvPr>
            <p:cNvSpPr/>
            <p:nvPr/>
          </p:nvSpPr>
          <p:spPr>
            <a:xfrm>
              <a:off x="7649166" y="9846654"/>
              <a:ext cx="1848755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5" h="84">
                  <a:moveTo>
                    <a:pt x="1402" y="84"/>
                  </a:moveTo>
                  <a:lnTo>
                    <a:pt x="83" y="84"/>
                  </a:lnTo>
                  <a:cubicBezTo>
                    <a:pt x="37" y="84"/>
                    <a:pt x="0" y="47"/>
                    <a:pt x="0" y="0"/>
                  </a:cubicBezTo>
                  <a:lnTo>
                    <a:pt x="1485" y="0"/>
                  </a:lnTo>
                  <a:cubicBezTo>
                    <a:pt x="1485" y="47"/>
                    <a:pt x="1448" y="84"/>
                    <a:pt x="1402" y="84"/>
                  </a:cubicBez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926E6B1-FC91-4121-8022-A1BB9A4C9936}"/>
                </a:ext>
              </a:extLst>
            </p:cNvPr>
            <p:cNvSpPr/>
            <p:nvPr/>
          </p:nvSpPr>
          <p:spPr>
            <a:xfrm>
              <a:off x="7649166" y="9846654"/>
              <a:ext cx="1848755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5" h="84">
                  <a:moveTo>
                    <a:pt x="1402" y="84"/>
                  </a:moveTo>
                  <a:lnTo>
                    <a:pt x="83" y="84"/>
                  </a:lnTo>
                  <a:cubicBezTo>
                    <a:pt x="37" y="84"/>
                    <a:pt x="0" y="47"/>
                    <a:pt x="0" y="0"/>
                  </a:cubicBezTo>
                  <a:lnTo>
                    <a:pt x="1485" y="0"/>
                  </a:lnTo>
                  <a:cubicBezTo>
                    <a:pt x="1485" y="47"/>
                    <a:pt x="1448" y="84"/>
                    <a:pt x="1402" y="84"/>
                  </a:cubicBezTo>
                  <a:close/>
                </a:path>
              </a:pathLst>
            </a:custGeom>
            <a:solidFill>
              <a:srgbClr val="412F2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5D36719-BA94-4670-A861-29003C2ACBA1}"/>
                </a:ext>
              </a:extLst>
            </p:cNvPr>
            <p:cNvSpPr/>
            <p:nvPr/>
          </p:nvSpPr>
          <p:spPr>
            <a:xfrm>
              <a:off x="5277178" y="9941331"/>
              <a:ext cx="2196331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4" h="99">
                  <a:moveTo>
                    <a:pt x="1764" y="0"/>
                  </a:moveTo>
                  <a:lnTo>
                    <a:pt x="0" y="0"/>
                  </a:lnTo>
                  <a:cubicBezTo>
                    <a:pt x="0" y="55"/>
                    <a:pt x="44" y="99"/>
                    <a:pt x="99" y="99"/>
                  </a:cubicBezTo>
                  <a:lnTo>
                    <a:pt x="1764" y="99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2053178-8258-44CF-9D08-B0CC0A1B00CC}"/>
                </a:ext>
              </a:extLst>
            </p:cNvPr>
            <p:cNvSpPr/>
            <p:nvPr/>
          </p:nvSpPr>
          <p:spPr>
            <a:xfrm>
              <a:off x="3358659" y="10472041"/>
              <a:ext cx="311448" cy="713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574">
                  <a:moveTo>
                    <a:pt x="191" y="0"/>
                  </a:moveTo>
                  <a:lnTo>
                    <a:pt x="0" y="0"/>
                  </a:lnTo>
                  <a:lnTo>
                    <a:pt x="170" y="574"/>
                  </a:lnTo>
                  <a:lnTo>
                    <a:pt x="251" y="574"/>
                  </a:lnTo>
                  <a:close/>
                </a:path>
              </a:pathLst>
            </a:custGeom>
            <a:solidFill>
              <a:srgbClr val="8E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4265300-CDF7-429F-B967-384B7F984CD8}"/>
                </a:ext>
              </a:extLst>
            </p:cNvPr>
            <p:cNvSpPr/>
            <p:nvPr/>
          </p:nvSpPr>
          <p:spPr>
            <a:xfrm>
              <a:off x="3925491" y="10472041"/>
              <a:ext cx="310202" cy="713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574">
                  <a:moveTo>
                    <a:pt x="190" y="0"/>
                  </a:moveTo>
                  <a:lnTo>
                    <a:pt x="0" y="0"/>
                  </a:lnTo>
                  <a:lnTo>
                    <a:pt x="169" y="574"/>
                  </a:lnTo>
                  <a:lnTo>
                    <a:pt x="250" y="574"/>
                  </a:lnTo>
                  <a:close/>
                </a:path>
              </a:pathLst>
            </a:custGeom>
            <a:solidFill>
              <a:srgbClr val="8E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7D718A5-A980-48A8-AED9-1AA43835F772}"/>
                </a:ext>
              </a:extLst>
            </p:cNvPr>
            <p:cNvSpPr/>
            <p:nvPr/>
          </p:nvSpPr>
          <p:spPr>
            <a:xfrm>
              <a:off x="6736001" y="7518270"/>
              <a:ext cx="737509" cy="182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1462">
                  <a:moveTo>
                    <a:pt x="497" y="0"/>
                  </a:moveTo>
                  <a:cubicBezTo>
                    <a:pt x="550" y="0"/>
                    <a:pt x="593" y="43"/>
                    <a:pt x="593" y="97"/>
                  </a:cubicBezTo>
                  <a:lnTo>
                    <a:pt x="593" y="1462"/>
                  </a:lnTo>
                  <a:lnTo>
                    <a:pt x="0" y="1462"/>
                  </a:lnTo>
                  <a:lnTo>
                    <a:pt x="403" y="70"/>
                  </a:lnTo>
                  <a:cubicBezTo>
                    <a:pt x="415" y="28"/>
                    <a:pt x="453" y="0"/>
                    <a:pt x="497" y="0"/>
                  </a:cubicBez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43DD6B4-4EA2-45A0-BF31-021FAAC13C7E}"/>
                </a:ext>
              </a:extLst>
            </p:cNvPr>
            <p:cNvSpPr/>
            <p:nvPr/>
          </p:nvSpPr>
          <p:spPr>
            <a:xfrm>
              <a:off x="5021791" y="9339617"/>
              <a:ext cx="24517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9" h="105">
                  <a:moveTo>
                    <a:pt x="1969" y="0"/>
                  </a:move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5"/>
                  </a:lnTo>
                  <a:lnTo>
                    <a:pt x="1969" y="105"/>
                  </a:ln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1AE691E-B231-41AB-BACC-528644D13E35}"/>
                </a:ext>
              </a:extLst>
            </p:cNvPr>
            <p:cNvSpPr/>
            <p:nvPr/>
          </p:nvSpPr>
          <p:spPr>
            <a:xfrm>
              <a:off x="5021791" y="9470425"/>
              <a:ext cx="2451718" cy="46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9" h="378">
                  <a:moveTo>
                    <a:pt x="0" y="0"/>
                  </a:moveTo>
                  <a:lnTo>
                    <a:pt x="0" y="279"/>
                  </a:lnTo>
                  <a:cubicBezTo>
                    <a:pt x="0" y="333"/>
                    <a:pt x="44" y="378"/>
                    <a:pt x="99" y="378"/>
                  </a:cubicBezTo>
                  <a:lnTo>
                    <a:pt x="1969" y="378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6630430-88E8-4E5F-B9F9-D3B48D5454D1}"/>
                </a:ext>
              </a:extLst>
            </p:cNvPr>
            <p:cNvSpPr/>
            <p:nvPr/>
          </p:nvSpPr>
          <p:spPr>
            <a:xfrm>
              <a:off x="3024787" y="9854129"/>
              <a:ext cx="1538549" cy="54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6" h="442">
                  <a:moveTo>
                    <a:pt x="1172" y="442"/>
                  </a:moveTo>
                  <a:lnTo>
                    <a:pt x="65" y="442"/>
                  </a:lnTo>
                  <a:cubicBezTo>
                    <a:pt x="29" y="442"/>
                    <a:pt x="0" y="413"/>
                    <a:pt x="0" y="377"/>
                  </a:cubicBezTo>
                  <a:lnTo>
                    <a:pt x="0" y="64"/>
                  </a:lnTo>
                  <a:cubicBezTo>
                    <a:pt x="0" y="28"/>
                    <a:pt x="29" y="0"/>
                    <a:pt x="65" y="0"/>
                  </a:cubicBezTo>
                  <a:lnTo>
                    <a:pt x="1172" y="0"/>
                  </a:lnTo>
                  <a:cubicBezTo>
                    <a:pt x="1207" y="0"/>
                    <a:pt x="1236" y="28"/>
                    <a:pt x="1236" y="64"/>
                  </a:cubicBezTo>
                  <a:lnTo>
                    <a:pt x="1236" y="377"/>
                  </a:lnTo>
                  <a:cubicBezTo>
                    <a:pt x="1236" y="413"/>
                    <a:pt x="1207" y="442"/>
                    <a:pt x="1172" y="442"/>
                  </a:cubicBezTo>
                  <a:close/>
                </a:path>
              </a:pathLst>
            </a:custGeom>
            <a:solidFill>
              <a:srgbClr val="412F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A4D8CEA-A772-4C06-B378-A00C43B7F792}"/>
                </a:ext>
              </a:extLst>
            </p:cNvPr>
            <p:cNvSpPr/>
            <p:nvPr/>
          </p:nvSpPr>
          <p:spPr>
            <a:xfrm>
              <a:off x="3174282" y="10404769"/>
              <a:ext cx="1239563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6" h="123">
                  <a:moveTo>
                    <a:pt x="996" y="0"/>
                  </a:moveTo>
                  <a:lnTo>
                    <a:pt x="0" y="0"/>
                  </a:lnTo>
                  <a:cubicBezTo>
                    <a:pt x="0" y="68"/>
                    <a:pt x="55" y="123"/>
                    <a:pt x="123" y="123"/>
                  </a:cubicBezTo>
                  <a:lnTo>
                    <a:pt x="874" y="123"/>
                  </a:lnTo>
                  <a:cubicBezTo>
                    <a:pt x="942" y="123"/>
                    <a:pt x="996" y="68"/>
                    <a:pt x="996" y="0"/>
                  </a:cubicBez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56F03E0-2723-42C2-AD67-CA54B74B82EB}"/>
                </a:ext>
              </a:extLst>
            </p:cNvPr>
            <p:cNvSpPr/>
            <p:nvPr/>
          </p:nvSpPr>
          <p:spPr>
            <a:xfrm>
              <a:off x="7474755" y="7676485"/>
              <a:ext cx="2196331" cy="216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4" h="1742">
                  <a:moveTo>
                    <a:pt x="1570" y="1260"/>
                  </a:moveTo>
                  <a:lnTo>
                    <a:pt x="576" y="1260"/>
                  </a:lnTo>
                  <a:lnTo>
                    <a:pt x="220" y="0"/>
                  </a:lnTo>
                  <a:cubicBezTo>
                    <a:pt x="99" y="0"/>
                    <a:pt x="0" y="98"/>
                    <a:pt x="0" y="219"/>
                  </a:cubicBezTo>
                  <a:lnTo>
                    <a:pt x="0" y="1260"/>
                  </a:lnTo>
                  <a:lnTo>
                    <a:pt x="0" y="1742"/>
                  </a:lnTo>
                  <a:lnTo>
                    <a:pt x="1764" y="1742"/>
                  </a:lnTo>
                  <a:lnTo>
                    <a:pt x="1764" y="1454"/>
                  </a:lnTo>
                  <a:cubicBezTo>
                    <a:pt x="1764" y="1347"/>
                    <a:pt x="1678" y="1260"/>
                    <a:pt x="1570" y="1260"/>
                  </a:cubicBez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EE41BA6-00F7-41D2-A566-EC975C547027}"/>
                </a:ext>
              </a:extLst>
            </p:cNvPr>
            <p:cNvSpPr/>
            <p:nvPr/>
          </p:nvSpPr>
          <p:spPr>
            <a:xfrm>
              <a:off x="8274553" y="9188876"/>
              <a:ext cx="1053940" cy="158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1275">
                  <a:moveTo>
                    <a:pt x="847" y="1275"/>
                  </a:moveTo>
                  <a:lnTo>
                    <a:pt x="0" y="1275"/>
                  </a:lnTo>
                  <a:lnTo>
                    <a:pt x="0" y="88"/>
                  </a:lnTo>
                  <a:cubicBezTo>
                    <a:pt x="0" y="39"/>
                    <a:pt x="39" y="0"/>
                    <a:pt x="88" y="0"/>
                  </a:cubicBezTo>
                  <a:lnTo>
                    <a:pt x="758" y="0"/>
                  </a:lnTo>
                  <a:cubicBezTo>
                    <a:pt x="807" y="0"/>
                    <a:pt x="847" y="39"/>
                    <a:pt x="847" y="8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6780182-5BCF-452A-9C6B-36F74233459D}"/>
                </a:ext>
              </a:extLst>
            </p:cNvPr>
            <p:cNvSpPr/>
            <p:nvPr/>
          </p:nvSpPr>
          <p:spPr>
            <a:xfrm>
              <a:off x="8274553" y="9188876"/>
              <a:ext cx="592997" cy="158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7" h="1275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lnTo>
                    <a:pt x="0" y="1275"/>
                  </a:lnTo>
                  <a:lnTo>
                    <a:pt x="477" y="127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E9E8F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F1BCE1AF-89CC-4825-976B-5B419C66D78B}"/>
                </a:ext>
              </a:extLst>
            </p:cNvPr>
            <p:cNvSpPr/>
            <p:nvPr/>
          </p:nvSpPr>
          <p:spPr>
            <a:xfrm>
              <a:off x="8364250" y="9342108"/>
              <a:ext cx="873300" cy="1366633"/>
            </a:xfrm>
            <a:custGeom>
              <a:avLst/>
              <a:gdLst>
                <a:gd name="connsiteX0" fmla="*/ 0 w 873300"/>
                <a:gd name="connsiteY0" fmla="*/ 1345455 h 1366633"/>
                <a:gd name="connsiteX1" fmla="*/ 873300 w 873300"/>
                <a:gd name="connsiteY1" fmla="*/ 1345455 h 1366633"/>
                <a:gd name="connsiteX2" fmla="*/ 873300 w 873300"/>
                <a:gd name="connsiteY2" fmla="*/ 1366633 h 1366633"/>
                <a:gd name="connsiteX3" fmla="*/ 0 w 873300"/>
                <a:gd name="connsiteY3" fmla="*/ 1366633 h 1366633"/>
                <a:gd name="connsiteX4" fmla="*/ 738755 w 873300"/>
                <a:gd name="connsiteY4" fmla="*/ 0 h 1366633"/>
                <a:gd name="connsiteX5" fmla="*/ 759933 w 873300"/>
                <a:gd name="connsiteY5" fmla="*/ 0 h 1366633"/>
                <a:gd name="connsiteX6" fmla="*/ 759933 w 873300"/>
                <a:gd name="connsiteY6" fmla="*/ 1270707 h 1366633"/>
                <a:gd name="connsiteX7" fmla="*/ 738755 w 873300"/>
                <a:gd name="connsiteY7" fmla="*/ 1270707 h 1366633"/>
                <a:gd name="connsiteX8" fmla="*/ 449731 w 873300"/>
                <a:gd name="connsiteY8" fmla="*/ 0 h 1366633"/>
                <a:gd name="connsiteX9" fmla="*/ 472155 w 873300"/>
                <a:gd name="connsiteY9" fmla="*/ 0 h 1366633"/>
                <a:gd name="connsiteX10" fmla="*/ 472155 w 873300"/>
                <a:gd name="connsiteY10" fmla="*/ 1270707 h 1366633"/>
                <a:gd name="connsiteX11" fmla="*/ 449731 w 873300"/>
                <a:gd name="connsiteY11" fmla="*/ 1270707 h 1366633"/>
                <a:gd name="connsiteX12" fmla="*/ 160708 w 873300"/>
                <a:gd name="connsiteY12" fmla="*/ 0 h 1366633"/>
                <a:gd name="connsiteX13" fmla="*/ 183132 w 873300"/>
                <a:gd name="connsiteY13" fmla="*/ 0 h 1366633"/>
                <a:gd name="connsiteX14" fmla="*/ 183132 w 873300"/>
                <a:gd name="connsiteY14" fmla="*/ 1270707 h 1366633"/>
                <a:gd name="connsiteX15" fmla="*/ 160708 w 873300"/>
                <a:gd name="connsiteY15" fmla="*/ 1270707 h 136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3300" h="1366633">
                  <a:moveTo>
                    <a:pt x="0" y="1345455"/>
                  </a:moveTo>
                  <a:lnTo>
                    <a:pt x="873300" y="1345455"/>
                  </a:lnTo>
                  <a:lnTo>
                    <a:pt x="873300" y="1366633"/>
                  </a:lnTo>
                  <a:lnTo>
                    <a:pt x="0" y="1366633"/>
                  </a:lnTo>
                  <a:close/>
                  <a:moveTo>
                    <a:pt x="738755" y="0"/>
                  </a:moveTo>
                  <a:lnTo>
                    <a:pt x="759933" y="0"/>
                  </a:lnTo>
                  <a:lnTo>
                    <a:pt x="759933" y="1270707"/>
                  </a:lnTo>
                  <a:lnTo>
                    <a:pt x="738755" y="1270707"/>
                  </a:lnTo>
                  <a:close/>
                  <a:moveTo>
                    <a:pt x="449731" y="0"/>
                  </a:moveTo>
                  <a:lnTo>
                    <a:pt x="472155" y="0"/>
                  </a:lnTo>
                  <a:lnTo>
                    <a:pt x="472155" y="1270707"/>
                  </a:lnTo>
                  <a:lnTo>
                    <a:pt x="449731" y="1270707"/>
                  </a:lnTo>
                  <a:close/>
                  <a:moveTo>
                    <a:pt x="160708" y="0"/>
                  </a:moveTo>
                  <a:lnTo>
                    <a:pt x="183132" y="0"/>
                  </a:lnTo>
                  <a:lnTo>
                    <a:pt x="183132" y="1270707"/>
                  </a:lnTo>
                  <a:lnTo>
                    <a:pt x="160708" y="1270707"/>
                  </a:ln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6495E12-F3DB-41F8-B9E7-647BCCDA3CF0}"/>
                </a:ext>
              </a:extLst>
            </p:cNvPr>
            <p:cNvSpPr/>
            <p:nvPr/>
          </p:nvSpPr>
          <p:spPr>
            <a:xfrm>
              <a:off x="10570548" y="10095812"/>
              <a:ext cx="1195960" cy="112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901">
                  <a:moveTo>
                    <a:pt x="125" y="99"/>
                  </a:moveTo>
                  <a:cubicBezTo>
                    <a:pt x="118" y="99"/>
                    <a:pt x="113" y="103"/>
                    <a:pt x="110" y="106"/>
                  </a:cubicBezTo>
                  <a:cubicBezTo>
                    <a:pt x="104" y="114"/>
                    <a:pt x="98" y="128"/>
                    <a:pt x="101" y="145"/>
                  </a:cubicBezTo>
                  <a:lnTo>
                    <a:pt x="199" y="772"/>
                  </a:lnTo>
                  <a:cubicBezTo>
                    <a:pt x="202" y="790"/>
                    <a:pt x="213" y="801"/>
                    <a:pt x="222" y="801"/>
                  </a:cubicBezTo>
                  <a:lnTo>
                    <a:pt x="741" y="801"/>
                  </a:lnTo>
                  <a:cubicBezTo>
                    <a:pt x="750" y="801"/>
                    <a:pt x="761" y="790"/>
                    <a:pt x="764" y="772"/>
                  </a:cubicBezTo>
                  <a:lnTo>
                    <a:pt x="862" y="145"/>
                  </a:lnTo>
                  <a:cubicBezTo>
                    <a:pt x="865" y="128"/>
                    <a:pt x="859" y="114"/>
                    <a:pt x="853" y="106"/>
                  </a:cubicBezTo>
                  <a:cubicBezTo>
                    <a:pt x="850" y="103"/>
                    <a:pt x="845" y="99"/>
                    <a:pt x="839" y="99"/>
                  </a:cubicBezTo>
                  <a:close/>
                  <a:moveTo>
                    <a:pt x="741" y="901"/>
                  </a:moveTo>
                  <a:lnTo>
                    <a:pt x="222" y="901"/>
                  </a:lnTo>
                  <a:cubicBezTo>
                    <a:pt x="163" y="901"/>
                    <a:pt x="111" y="853"/>
                    <a:pt x="101" y="787"/>
                  </a:cubicBezTo>
                  <a:lnTo>
                    <a:pt x="2" y="161"/>
                  </a:lnTo>
                  <a:cubicBezTo>
                    <a:pt x="-4" y="117"/>
                    <a:pt x="8" y="74"/>
                    <a:pt x="35" y="42"/>
                  </a:cubicBezTo>
                  <a:cubicBezTo>
                    <a:pt x="58" y="15"/>
                    <a:pt x="90" y="0"/>
                    <a:pt x="125" y="0"/>
                  </a:cubicBezTo>
                  <a:lnTo>
                    <a:pt x="839" y="0"/>
                  </a:lnTo>
                  <a:cubicBezTo>
                    <a:pt x="873" y="0"/>
                    <a:pt x="905" y="15"/>
                    <a:pt x="928" y="42"/>
                  </a:cubicBezTo>
                  <a:cubicBezTo>
                    <a:pt x="955" y="74"/>
                    <a:pt x="967" y="117"/>
                    <a:pt x="960" y="161"/>
                  </a:cubicBezTo>
                  <a:lnTo>
                    <a:pt x="862" y="787"/>
                  </a:lnTo>
                  <a:cubicBezTo>
                    <a:pt x="852" y="853"/>
                    <a:pt x="801" y="901"/>
                    <a:pt x="741" y="901"/>
                  </a:cubicBezTo>
                  <a:close/>
                </a:path>
              </a:pathLst>
            </a:custGeom>
            <a:solidFill>
              <a:srgbClr val="DCDAE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B8EC0E9-226B-4D2F-9D2C-6B0286CD00A7}"/>
                </a:ext>
              </a:extLst>
            </p:cNvPr>
            <p:cNvSpPr/>
            <p:nvPr/>
          </p:nvSpPr>
          <p:spPr>
            <a:xfrm>
              <a:off x="10442231" y="10073388"/>
              <a:ext cx="1425186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5" h="249">
                  <a:moveTo>
                    <a:pt x="1145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1145" y="249"/>
                  </a:ln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9E067AC-51FE-4D4A-9271-337DB51BD346}"/>
                </a:ext>
              </a:extLst>
            </p:cNvPr>
            <p:cNvSpPr/>
            <p:nvPr/>
          </p:nvSpPr>
          <p:spPr>
            <a:xfrm>
              <a:off x="10426036" y="9778135"/>
              <a:ext cx="1455085" cy="29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9" h="237">
                  <a:moveTo>
                    <a:pt x="1054" y="46"/>
                  </a:moveTo>
                  <a:lnTo>
                    <a:pt x="990" y="35"/>
                  </a:lnTo>
                  <a:cubicBezTo>
                    <a:pt x="715" y="-12"/>
                    <a:pt x="434" y="-11"/>
                    <a:pt x="159" y="38"/>
                  </a:cubicBezTo>
                  <a:lnTo>
                    <a:pt x="114" y="46"/>
                  </a:lnTo>
                  <a:cubicBezTo>
                    <a:pt x="26" y="61"/>
                    <a:pt x="-25" y="155"/>
                    <a:pt x="12" y="236"/>
                  </a:cubicBezTo>
                  <a:lnTo>
                    <a:pt x="12" y="237"/>
                  </a:lnTo>
                  <a:lnTo>
                    <a:pt x="1157" y="237"/>
                  </a:lnTo>
                  <a:cubicBezTo>
                    <a:pt x="1193" y="156"/>
                    <a:pt x="1142" y="62"/>
                    <a:pt x="1054" y="46"/>
                  </a:cubicBezTo>
                  <a:close/>
                </a:path>
              </a:pathLst>
            </a:custGeom>
            <a:solidFill>
              <a:srgbClr val="FC4B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4625DE1-D1AA-477E-BA05-7A64F29102EC}"/>
                </a:ext>
              </a:extLst>
            </p:cNvPr>
            <p:cNvSpPr/>
            <p:nvPr/>
          </p:nvSpPr>
          <p:spPr>
            <a:xfrm>
              <a:off x="10442231" y="10073388"/>
              <a:ext cx="1425186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5" h="249">
                  <a:moveTo>
                    <a:pt x="1145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1145" y="249"/>
                  </a:lnTo>
                  <a:close/>
                </a:path>
              </a:pathLst>
            </a:custGeom>
            <a:solidFill>
              <a:srgbClr val="412F2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EAB552B-3DE0-4E46-BFA7-67D758BCC739}"/>
                </a:ext>
              </a:extLst>
            </p:cNvPr>
            <p:cNvSpPr/>
            <p:nvPr/>
          </p:nvSpPr>
          <p:spPr>
            <a:xfrm>
              <a:off x="10236672" y="9368270"/>
              <a:ext cx="1706735" cy="57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1" h="466">
                  <a:moveTo>
                    <a:pt x="1361" y="154"/>
                  </a:moveTo>
                  <a:cubicBezTo>
                    <a:pt x="1338" y="146"/>
                    <a:pt x="1308" y="141"/>
                    <a:pt x="1111" y="208"/>
                  </a:cubicBezTo>
                  <a:cubicBezTo>
                    <a:pt x="1056" y="226"/>
                    <a:pt x="989" y="233"/>
                    <a:pt x="930" y="228"/>
                  </a:cubicBezTo>
                  <a:cubicBezTo>
                    <a:pt x="738" y="212"/>
                    <a:pt x="119" y="22"/>
                    <a:pt x="119" y="22"/>
                  </a:cubicBezTo>
                  <a:cubicBezTo>
                    <a:pt x="75" y="8"/>
                    <a:pt x="46" y="3"/>
                    <a:pt x="0" y="0"/>
                  </a:cubicBezTo>
                  <a:lnTo>
                    <a:pt x="40" y="224"/>
                  </a:lnTo>
                  <a:cubicBezTo>
                    <a:pt x="153" y="418"/>
                    <a:pt x="826" y="335"/>
                    <a:pt x="867" y="349"/>
                  </a:cubicBezTo>
                  <a:cubicBezTo>
                    <a:pt x="909" y="364"/>
                    <a:pt x="933" y="481"/>
                    <a:pt x="1001" y="464"/>
                  </a:cubicBezTo>
                  <a:cubicBezTo>
                    <a:pt x="1040" y="455"/>
                    <a:pt x="1075" y="410"/>
                    <a:pt x="1149" y="350"/>
                  </a:cubicBezTo>
                  <a:cubicBezTo>
                    <a:pt x="1260" y="260"/>
                    <a:pt x="1290" y="251"/>
                    <a:pt x="1343" y="206"/>
                  </a:cubicBezTo>
                  <a:cubicBezTo>
                    <a:pt x="1361" y="190"/>
                    <a:pt x="1385" y="163"/>
                    <a:pt x="1361" y="154"/>
                  </a:cubicBezTo>
                  <a:close/>
                </a:path>
              </a:pathLst>
            </a:custGeom>
            <a:solidFill>
              <a:srgbClr val="F4C1B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C2F58C5-E53F-42C5-978E-5C27392F9650}"/>
                </a:ext>
              </a:extLst>
            </p:cNvPr>
            <p:cNvSpPr/>
            <p:nvPr/>
          </p:nvSpPr>
          <p:spPr>
            <a:xfrm>
              <a:off x="11446339" y="9588775"/>
              <a:ext cx="533199" cy="42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340">
                  <a:moveTo>
                    <a:pt x="421" y="34"/>
                  </a:moveTo>
                  <a:lnTo>
                    <a:pt x="31" y="335"/>
                  </a:lnTo>
                  <a:cubicBezTo>
                    <a:pt x="23" y="342"/>
                    <a:pt x="11" y="340"/>
                    <a:pt x="4" y="332"/>
                  </a:cubicBezTo>
                  <a:cubicBezTo>
                    <a:pt x="-2" y="323"/>
                    <a:pt x="-1" y="311"/>
                    <a:pt x="7" y="305"/>
                  </a:cubicBezTo>
                  <a:lnTo>
                    <a:pt x="398" y="4"/>
                  </a:lnTo>
                  <a:cubicBezTo>
                    <a:pt x="406" y="-3"/>
                    <a:pt x="418" y="-1"/>
                    <a:pt x="425" y="7"/>
                  </a:cubicBezTo>
                  <a:cubicBezTo>
                    <a:pt x="431" y="15"/>
                    <a:pt x="430" y="28"/>
                    <a:pt x="421" y="34"/>
                  </a:cubicBez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6C21732-939C-4C6C-B62C-CD3D2FD7D647}"/>
                </a:ext>
              </a:extLst>
            </p:cNvPr>
            <p:cNvSpPr/>
            <p:nvPr/>
          </p:nvSpPr>
          <p:spPr>
            <a:xfrm>
              <a:off x="11701727" y="9556385"/>
              <a:ext cx="89697" cy="22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179">
                  <a:moveTo>
                    <a:pt x="31" y="5"/>
                  </a:moveTo>
                  <a:cubicBezTo>
                    <a:pt x="21" y="17"/>
                    <a:pt x="-19" y="73"/>
                    <a:pt x="12" y="173"/>
                  </a:cubicBezTo>
                  <a:cubicBezTo>
                    <a:pt x="14" y="179"/>
                    <a:pt x="20" y="181"/>
                    <a:pt x="25" y="177"/>
                  </a:cubicBezTo>
                  <a:lnTo>
                    <a:pt x="52" y="157"/>
                  </a:lnTo>
                  <a:cubicBezTo>
                    <a:pt x="54" y="155"/>
                    <a:pt x="56" y="151"/>
                    <a:pt x="54" y="148"/>
                  </a:cubicBezTo>
                  <a:cubicBezTo>
                    <a:pt x="49" y="130"/>
                    <a:pt x="34" y="65"/>
                    <a:pt x="72" y="12"/>
                  </a:cubicBezTo>
                  <a:cubicBezTo>
                    <a:pt x="76" y="7"/>
                    <a:pt x="72" y="-1"/>
                    <a:pt x="65" y="0"/>
                  </a:cubicBezTo>
                  <a:lnTo>
                    <a:pt x="36" y="2"/>
                  </a:lnTo>
                  <a:cubicBezTo>
                    <a:pt x="34" y="3"/>
                    <a:pt x="32" y="3"/>
                    <a:pt x="31" y="5"/>
                  </a:cubicBezTo>
                  <a:close/>
                </a:path>
              </a:pathLst>
            </a:custGeom>
            <a:solidFill>
              <a:srgbClr val="30202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1AD31C0-7049-4F6B-8F27-FEB5C0E12848}"/>
                </a:ext>
              </a:extLst>
            </p:cNvPr>
            <p:cNvSpPr/>
            <p:nvPr/>
          </p:nvSpPr>
          <p:spPr>
            <a:xfrm>
              <a:off x="9982530" y="9363287"/>
              <a:ext cx="1401516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6" h="255">
                  <a:moveTo>
                    <a:pt x="1" y="13"/>
                  </a:moveTo>
                  <a:cubicBezTo>
                    <a:pt x="20" y="37"/>
                    <a:pt x="148" y="50"/>
                    <a:pt x="287" y="98"/>
                  </a:cubicBezTo>
                  <a:cubicBezTo>
                    <a:pt x="613" y="213"/>
                    <a:pt x="943" y="300"/>
                    <a:pt x="1126" y="231"/>
                  </a:cubicBezTo>
                  <a:cubicBezTo>
                    <a:pt x="926" y="211"/>
                    <a:pt x="322" y="26"/>
                    <a:pt x="322" y="26"/>
                  </a:cubicBezTo>
                  <a:cubicBezTo>
                    <a:pt x="291" y="16"/>
                    <a:pt x="267" y="10"/>
                    <a:pt x="240" y="7"/>
                  </a:cubicBezTo>
                  <a:cubicBezTo>
                    <a:pt x="203" y="4"/>
                    <a:pt x="-18" y="-10"/>
                    <a:pt x="1" y="13"/>
                  </a:cubicBezTo>
                  <a:close/>
                </a:path>
              </a:pathLst>
            </a:custGeom>
            <a:solidFill>
              <a:srgbClr val="FFE1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8C98373-9008-4A8E-8FFF-73AE754CF809}"/>
                </a:ext>
              </a:extLst>
            </p:cNvPr>
            <p:cNvSpPr/>
            <p:nvPr/>
          </p:nvSpPr>
          <p:spPr>
            <a:xfrm>
              <a:off x="3787211" y="9989917"/>
              <a:ext cx="439764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21">
                  <a:moveTo>
                    <a:pt x="354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9711ED0-F5A9-4E8C-94A7-FD05CCF719B0}"/>
                </a:ext>
              </a:extLst>
            </p:cNvPr>
            <p:cNvSpPr/>
            <p:nvPr/>
          </p:nvSpPr>
          <p:spPr>
            <a:xfrm>
              <a:off x="4285528" y="9989917"/>
              <a:ext cx="198081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1">
                  <a:moveTo>
                    <a:pt x="160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20A9B95-66DB-47FA-9B24-9B8FDCB4ED21}"/>
                </a:ext>
              </a:extLst>
            </p:cNvPr>
            <p:cNvSpPr/>
            <p:nvPr/>
          </p:nvSpPr>
          <p:spPr>
            <a:xfrm>
              <a:off x="3261487" y="9147765"/>
              <a:ext cx="416094" cy="75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05">
                  <a:moveTo>
                    <a:pt x="279" y="343"/>
                  </a:moveTo>
                  <a:cubicBezTo>
                    <a:pt x="212" y="308"/>
                    <a:pt x="162" y="249"/>
                    <a:pt x="136" y="178"/>
                  </a:cubicBezTo>
                  <a:lnTo>
                    <a:pt x="84" y="29"/>
                  </a:lnTo>
                  <a:cubicBezTo>
                    <a:pt x="77" y="9"/>
                    <a:pt x="56" y="-3"/>
                    <a:pt x="35" y="1"/>
                  </a:cubicBezTo>
                  <a:cubicBezTo>
                    <a:pt x="12" y="6"/>
                    <a:pt x="-3" y="29"/>
                    <a:pt x="1" y="52"/>
                  </a:cubicBezTo>
                  <a:lnTo>
                    <a:pt x="108" y="603"/>
                  </a:lnTo>
                  <a:lnTo>
                    <a:pt x="127" y="604"/>
                  </a:lnTo>
                  <a:cubicBezTo>
                    <a:pt x="198" y="610"/>
                    <a:pt x="283" y="585"/>
                    <a:pt x="333" y="533"/>
                  </a:cubicBezTo>
                  <a:lnTo>
                    <a:pt x="335" y="34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8C8FA0E-1A0D-4B74-B7AE-83B7B9D593C4}"/>
                </a:ext>
              </a:extLst>
            </p:cNvPr>
            <p:cNvSpPr/>
            <p:nvPr/>
          </p:nvSpPr>
          <p:spPr>
            <a:xfrm>
              <a:off x="3236571" y="9211300"/>
              <a:ext cx="109630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351">
                  <a:moveTo>
                    <a:pt x="68" y="351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89" y="348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E38713C-A83C-456A-B7E5-ACDA15C6A300}"/>
                </a:ext>
              </a:extLst>
            </p:cNvPr>
            <p:cNvSpPr/>
            <p:nvPr/>
          </p:nvSpPr>
          <p:spPr>
            <a:xfrm>
              <a:off x="3332497" y="9700896"/>
              <a:ext cx="62290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161">
                  <a:moveTo>
                    <a:pt x="31" y="161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51" y="157"/>
                  </a:ln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DB46AB9-7477-43FA-96DE-DEDA16E6D0CD}"/>
                </a:ext>
              </a:extLst>
            </p:cNvPr>
            <p:cNvSpPr/>
            <p:nvPr/>
          </p:nvSpPr>
          <p:spPr>
            <a:xfrm>
              <a:off x="3678828" y="9465442"/>
              <a:ext cx="916903" cy="45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7" h="364">
                  <a:moveTo>
                    <a:pt x="252" y="0"/>
                  </a:moveTo>
                  <a:lnTo>
                    <a:pt x="0" y="51"/>
                  </a:lnTo>
                  <a:lnTo>
                    <a:pt x="0" y="360"/>
                  </a:lnTo>
                  <a:cubicBezTo>
                    <a:pt x="0" y="360"/>
                    <a:pt x="339" y="381"/>
                    <a:pt x="469" y="322"/>
                  </a:cubicBezTo>
                  <a:cubicBezTo>
                    <a:pt x="598" y="263"/>
                    <a:pt x="510" y="369"/>
                    <a:pt x="737" y="304"/>
                  </a:cubicBezTo>
                  <a:lnTo>
                    <a:pt x="368" y="292"/>
                  </a:lnTo>
                  <a:cubicBezTo>
                    <a:pt x="263" y="289"/>
                    <a:pt x="191" y="186"/>
                    <a:pt x="224" y="87"/>
                  </a:cubicBezTo>
                  <a:close/>
                </a:path>
              </a:pathLst>
            </a:custGeom>
            <a:solidFill>
              <a:srgbClr val="EAB0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D7158CF-6DA9-4165-9A9B-DB81F9E5DC38}"/>
                </a:ext>
              </a:extLst>
            </p:cNvPr>
            <p:cNvSpPr/>
            <p:nvPr/>
          </p:nvSpPr>
          <p:spPr>
            <a:xfrm>
              <a:off x="3733642" y="9754462"/>
              <a:ext cx="768654" cy="23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8" h="189">
                  <a:moveTo>
                    <a:pt x="356" y="0"/>
                  </a:moveTo>
                  <a:cubicBezTo>
                    <a:pt x="312" y="43"/>
                    <a:pt x="254" y="71"/>
                    <a:pt x="192" y="80"/>
                  </a:cubicBezTo>
                  <a:lnTo>
                    <a:pt x="36" y="103"/>
                  </a:lnTo>
                  <a:cubicBezTo>
                    <a:pt x="15" y="107"/>
                    <a:pt x="0" y="124"/>
                    <a:pt x="0" y="146"/>
                  </a:cubicBezTo>
                  <a:cubicBezTo>
                    <a:pt x="0" y="170"/>
                    <a:pt x="19" y="189"/>
                    <a:pt x="43" y="189"/>
                  </a:cubicBezTo>
                  <a:lnTo>
                    <a:pt x="603" y="189"/>
                  </a:lnTo>
                  <a:lnTo>
                    <a:pt x="609" y="171"/>
                  </a:lnTo>
                  <a:cubicBezTo>
                    <a:pt x="625" y="114"/>
                    <a:pt x="618" y="53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126EAB78-8722-4980-BA1F-3EC817866F7D}"/>
              </a:ext>
            </a:extLst>
          </p:cNvPr>
          <p:cNvSpPr/>
          <p:nvPr/>
        </p:nvSpPr>
        <p:spPr>
          <a:xfrm>
            <a:off x="14798765" y="4272982"/>
            <a:ext cx="8071485" cy="21602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80" h="1735">
                <a:moveTo>
                  <a:pt x="5959" y="1735"/>
                </a:moveTo>
                <a:lnTo>
                  <a:pt x="0" y="1735"/>
                </a:lnTo>
                <a:lnTo>
                  <a:pt x="0" y="0"/>
                </a:lnTo>
                <a:lnTo>
                  <a:pt x="6480" y="0"/>
                </a:lnTo>
                <a:lnTo>
                  <a:pt x="6480" y="1213"/>
                </a:lnTo>
                <a:cubicBezTo>
                  <a:pt x="6480" y="1501"/>
                  <a:pt x="6246" y="1735"/>
                  <a:pt x="5959" y="1735"/>
                </a:cubicBezTo>
                <a:close/>
              </a:path>
            </a:pathLst>
          </a:custGeom>
          <a:solidFill>
            <a:srgbClr val="7E89F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F45928AE-18EA-407E-92A0-DE954304EFFD}"/>
              </a:ext>
            </a:extLst>
          </p:cNvPr>
          <p:cNvSpPr/>
          <p:nvPr/>
        </p:nvSpPr>
        <p:spPr>
          <a:xfrm>
            <a:off x="14278024" y="3998908"/>
            <a:ext cx="1792691" cy="16170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0" h="1299">
                <a:moveTo>
                  <a:pt x="650" y="0"/>
                </a:moveTo>
                <a:cubicBezTo>
                  <a:pt x="292" y="0"/>
                  <a:pt x="0" y="292"/>
                  <a:pt x="0" y="650"/>
                </a:cubicBezTo>
                <a:cubicBezTo>
                  <a:pt x="0" y="1007"/>
                  <a:pt x="292" y="1299"/>
                  <a:pt x="650" y="1299"/>
                </a:cubicBezTo>
                <a:lnTo>
                  <a:pt x="1352" y="1299"/>
                </a:lnTo>
                <a:cubicBezTo>
                  <a:pt x="1400" y="1299"/>
                  <a:pt x="1440" y="1260"/>
                  <a:pt x="1440" y="1212"/>
                </a:cubicBezTo>
                <a:lnTo>
                  <a:pt x="1440" y="789"/>
                </a:lnTo>
                <a:cubicBezTo>
                  <a:pt x="1440" y="355"/>
                  <a:pt x="1084" y="0"/>
                  <a:pt x="65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4AB48808-B7D5-4D5E-8C87-772B0E05D7A5}"/>
              </a:ext>
            </a:extLst>
          </p:cNvPr>
          <p:cNvSpPr/>
          <p:nvPr/>
        </p:nvSpPr>
        <p:spPr>
          <a:xfrm>
            <a:off x="14386408" y="4097326"/>
            <a:ext cx="1574681" cy="14202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5" h="1141">
                <a:moveTo>
                  <a:pt x="571" y="0"/>
                </a:moveTo>
                <a:cubicBezTo>
                  <a:pt x="257" y="0"/>
                  <a:pt x="0" y="256"/>
                  <a:pt x="0" y="571"/>
                </a:cubicBezTo>
                <a:cubicBezTo>
                  <a:pt x="0" y="884"/>
                  <a:pt x="257" y="1141"/>
                  <a:pt x="571" y="1141"/>
                </a:cubicBezTo>
                <a:lnTo>
                  <a:pt x="1188" y="1141"/>
                </a:lnTo>
                <a:cubicBezTo>
                  <a:pt x="1230" y="1141"/>
                  <a:pt x="1265" y="1106"/>
                  <a:pt x="1265" y="1064"/>
                </a:cubicBezTo>
                <a:lnTo>
                  <a:pt x="1265" y="693"/>
                </a:lnTo>
                <a:cubicBezTo>
                  <a:pt x="1265" y="312"/>
                  <a:pt x="953" y="0"/>
                  <a:pt x="571" y="0"/>
                </a:cubicBezTo>
                <a:close/>
              </a:path>
            </a:pathLst>
          </a:custGeom>
          <a:solidFill>
            <a:srgbClr val="7E89F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34C19941-0292-4DDE-A0EF-7C7C25123E3B}"/>
              </a:ext>
            </a:extLst>
          </p:cNvPr>
          <p:cNvSpPr/>
          <p:nvPr/>
        </p:nvSpPr>
        <p:spPr>
          <a:xfrm>
            <a:off x="14798765" y="7181902"/>
            <a:ext cx="8071485" cy="2158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80" h="1734">
                <a:moveTo>
                  <a:pt x="5959" y="1734"/>
                </a:moveTo>
                <a:lnTo>
                  <a:pt x="0" y="1734"/>
                </a:lnTo>
                <a:lnTo>
                  <a:pt x="0" y="0"/>
                </a:lnTo>
                <a:lnTo>
                  <a:pt x="6480" y="0"/>
                </a:lnTo>
                <a:lnTo>
                  <a:pt x="6480" y="1213"/>
                </a:lnTo>
                <a:cubicBezTo>
                  <a:pt x="6480" y="1500"/>
                  <a:pt x="6246" y="1734"/>
                  <a:pt x="5959" y="1734"/>
                </a:cubicBezTo>
                <a:close/>
              </a:path>
            </a:pathLst>
          </a:custGeom>
          <a:solidFill>
            <a:srgbClr val="FC4B4B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1752A8F9-61AB-43A9-8094-7EA38583C656}"/>
              </a:ext>
            </a:extLst>
          </p:cNvPr>
          <p:cNvSpPr/>
          <p:nvPr/>
        </p:nvSpPr>
        <p:spPr>
          <a:xfrm>
            <a:off x="14278024" y="6905340"/>
            <a:ext cx="1792691" cy="16195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0" h="1301">
                <a:moveTo>
                  <a:pt x="650" y="0"/>
                </a:moveTo>
                <a:cubicBezTo>
                  <a:pt x="292" y="0"/>
                  <a:pt x="0" y="293"/>
                  <a:pt x="0" y="651"/>
                </a:cubicBezTo>
                <a:cubicBezTo>
                  <a:pt x="0" y="1008"/>
                  <a:pt x="292" y="1301"/>
                  <a:pt x="650" y="1301"/>
                </a:cubicBezTo>
                <a:lnTo>
                  <a:pt x="1352" y="1301"/>
                </a:lnTo>
                <a:cubicBezTo>
                  <a:pt x="1400" y="1301"/>
                  <a:pt x="1440" y="1261"/>
                  <a:pt x="1440" y="1213"/>
                </a:cubicBezTo>
                <a:lnTo>
                  <a:pt x="1440" y="790"/>
                </a:lnTo>
                <a:cubicBezTo>
                  <a:pt x="1440" y="356"/>
                  <a:pt x="1084" y="0"/>
                  <a:pt x="65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137A33F1-4391-4F90-AC2B-271C7C720027}"/>
              </a:ext>
            </a:extLst>
          </p:cNvPr>
          <p:cNvSpPr/>
          <p:nvPr/>
        </p:nvSpPr>
        <p:spPr>
          <a:xfrm>
            <a:off x="14386408" y="7005003"/>
            <a:ext cx="1574681" cy="14202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5" h="1141">
                <a:moveTo>
                  <a:pt x="571" y="0"/>
                </a:moveTo>
                <a:cubicBezTo>
                  <a:pt x="257" y="0"/>
                  <a:pt x="0" y="256"/>
                  <a:pt x="0" y="571"/>
                </a:cubicBezTo>
                <a:cubicBezTo>
                  <a:pt x="0" y="884"/>
                  <a:pt x="257" y="1141"/>
                  <a:pt x="571" y="1141"/>
                </a:cubicBezTo>
                <a:lnTo>
                  <a:pt x="1188" y="1141"/>
                </a:lnTo>
                <a:cubicBezTo>
                  <a:pt x="1230" y="1141"/>
                  <a:pt x="1265" y="1107"/>
                  <a:pt x="1265" y="1064"/>
                </a:cubicBezTo>
                <a:lnTo>
                  <a:pt x="1265" y="694"/>
                </a:lnTo>
                <a:cubicBezTo>
                  <a:pt x="1265" y="312"/>
                  <a:pt x="953" y="0"/>
                  <a:pt x="571" y="0"/>
                </a:cubicBezTo>
                <a:close/>
              </a:path>
            </a:pathLst>
          </a:custGeom>
          <a:solidFill>
            <a:srgbClr val="FC4B4B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7F707B67-3B2E-4A20-B79C-0468CABC2D35}"/>
              </a:ext>
            </a:extLst>
          </p:cNvPr>
          <p:cNvSpPr/>
          <p:nvPr/>
        </p:nvSpPr>
        <p:spPr>
          <a:xfrm>
            <a:off x="14798765" y="10090826"/>
            <a:ext cx="8071485" cy="21589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80" h="1734">
                <a:moveTo>
                  <a:pt x="5959" y="1734"/>
                </a:moveTo>
                <a:lnTo>
                  <a:pt x="0" y="1734"/>
                </a:lnTo>
                <a:lnTo>
                  <a:pt x="0" y="0"/>
                </a:lnTo>
                <a:lnTo>
                  <a:pt x="6480" y="0"/>
                </a:lnTo>
                <a:lnTo>
                  <a:pt x="6480" y="1213"/>
                </a:lnTo>
                <a:cubicBezTo>
                  <a:pt x="6480" y="1501"/>
                  <a:pt x="6246" y="1734"/>
                  <a:pt x="5959" y="1734"/>
                </a:cubicBezTo>
                <a:close/>
              </a:path>
            </a:pathLst>
          </a:custGeom>
          <a:solidFill>
            <a:srgbClr val="6CCC5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D8911D2B-98A0-43C9-B388-FC653EB55B90}"/>
              </a:ext>
            </a:extLst>
          </p:cNvPr>
          <p:cNvSpPr/>
          <p:nvPr/>
        </p:nvSpPr>
        <p:spPr>
          <a:xfrm>
            <a:off x="14278024" y="9815509"/>
            <a:ext cx="1792691" cy="16182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40" h="1300">
                <a:moveTo>
                  <a:pt x="650" y="0"/>
                </a:moveTo>
                <a:cubicBezTo>
                  <a:pt x="292" y="0"/>
                  <a:pt x="0" y="292"/>
                  <a:pt x="0" y="650"/>
                </a:cubicBezTo>
                <a:cubicBezTo>
                  <a:pt x="0" y="1007"/>
                  <a:pt x="292" y="1300"/>
                  <a:pt x="650" y="1300"/>
                </a:cubicBezTo>
                <a:lnTo>
                  <a:pt x="1352" y="1300"/>
                </a:lnTo>
                <a:cubicBezTo>
                  <a:pt x="1400" y="1300"/>
                  <a:pt x="1440" y="1260"/>
                  <a:pt x="1440" y="1212"/>
                </a:cubicBezTo>
                <a:lnTo>
                  <a:pt x="1440" y="790"/>
                </a:lnTo>
                <a:cubicBezTo>
                  <a:pt x="1440" y="355"/>
                  <a:pt x="1084" y="0"/>
                  <a:pt x="65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A7ECC158-B4C0-4DD5-9D20-7660EF3CB038}"/>
              </a:ext>
            </a:extLst>
          </p:cNvPr>
          <p:cNvSpPr/>
          <p:nvPr/>
        </p:nvSpPr>
        <p:spPr>
          <a:xfrm>
            <a:off x="14386408" y="9913923"/>
            <a:ext cx="1574681" cy="14214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5" h="1142">
                <a:moveTo>
                  <a:pt x="571" y="0"/>
                </a:moveTo>
                <a:cubicBezTo>
                  <a:pt x="257" y="0"/>
                  <a:pt x="0" y="257"/>
                  <a:pt x="0" y="571"/>
                </a:cubicBezTo>
                <a:cubicBezTo>
                  <a:pt x="0" y="885"/>
                  <a:pt x="257" y="1142"/>
                  <a:pt x="571" y="1142"/>
                </a:cubicBezTo>
                <a:lnTo>
                  <a:pt x="1188" y="1142"/>
                </a:lnTo>
                <a:cubicBezTo>
                  <a:pt x="1230" y="1142"/>
                  <a:pt x="1265" y="1107"/>
                  <a:pt x="1265" y="1064"/>
                </a:cubicBezTo>
                <a:lnTo>
                  <a:pt x="1265" y="693"/>
                </a:lnTo>
                <a:cubicBezTo>
                  <a:pt x="1265" y="312"/>
                  <a:pt x="953" y="0"/>
                  <a:pt x="571" y="0"/>
                </a:cubicBezTo>
                <a:close/>
              </a:path>
            </a:pathLst>
          </a:custGeom>
          <a:solidFill>
            <a:srgbClr val="6CCC5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C0A72AB4-0053-4DB0-8626-82027CB9FCBB}"/>
              </a:ext>
            </a:extLst>
          </p:cNvPr>
          <p:cNvSpPr/>
          <p:nvPr/>
        </p:nvSpPr>
        <p:spPr>
          <a:xfrm>
            <a:off x="14679169" y="7447258"/>
            <a:ext cx="985421" cy="535690"/>
          </a:xfrm>
          <a:custGeom>
            <a:avLst/>
            <a:gdLst>
              <a:gd name="connsiteX0" fmla="*/ 820087 w 985421"/>
              <a:gd name="connsiteY0" fmla="*/ 376171 h 535690"/>
              <a:gd name="connsiteX1" fmla="*/ 838477 w 985421"/>
              <a:gd name="connsiteY1" fmla="*/ 376171 h 535690"/>
              <a:gd name="connsiteX2" fmla="*/ 838477 w 985421"/>
              <a:gd name="connsiteY2" fmla="*/ 394566 h 535690"/>
              <a:gd name="connsiteX3" fmla="*/ 786984 w 985421"/>
              <a:gd name="connsiteY3" fmla="*/ 446072 h 535690"/>
              <a:gd name="connsiteX4" fmla="*/ 778402 w 985421"/>
              <a:gd name="connsiteY4" fmla="*/ 450977 h 535690"/>
              <a:gd name="connsiteX5" fmla="*/ 768594 w 985421"/>
              <a:gd name="connsiteY5" fmla="*/ 446072 h 535690"/>
              <a:gd name="connsiteX6" fmla="*/ 768594 w 985421"/>
              <a:gd name="connsiteY6" fmla="*/ 428903 h 535690"/>
              <a:gd name="connsiteX7" fmla="*/ 310552 w 985421"/>
              <a:gd name="connsiteY7" fmla="*/ 376171 h 535690"/>
              <a:gd name="connsiteX8" fmla="*/ 327721 w 985421"/>
              <a:gd name="connsiteY8" fmla="*/ 376171 h 535690"/>
              <a:gd name="connsiteX9" fmla="*/ 327721 w 985421"/>
              <a:gd name="connsiteY9" fmla="*/ 394566 h 535690"/>
              <a:gd name="connsiteX10" fmla="*/ 276215 w 985421"/>
              <a:gd name="connsiteY10" fmla="*/ 446072 h 535690"/>
              <a:gd name="connsiteX11" fmla="*/ 267631 w 985421"/>
              <a:gd name="connsiteY11" fmla="*/ 450977 h 535690"/>
              <a:gd name="connsiteX12" fmla="*/ 257820 w 985421"/>
              <a:gd name="connsiteY12" fmla="*/ 446072 h 535690"/>
              <a:gd name="connsiteX13" fmla="*/ 257820 w 985421"/>
              <a:gd name="connsiteY13" fmla="*/ 428903 h 535690"/>
              <a:gd name="connsiteX14" fmla="*/ 294572 w 985421"/>
              <a:gd name="connsiteY14" fmla="*/ 285596 h 535690"/>
              <a:gd name="connsiteX15" fmla="*/ 302764 w 985421"/>
              <a:gd name="connsiteY15" fmla="*/ 290233 h 535690"/>
              <a:gd name="connsiteX16" fmla="*/ 302764 w 985421"/>
              <a:gd name="connsiteY16" fmla="*/ 308781 h 535690"/>
              <a:gd name="connsiteX17" fmla="*/ 163032 w 985421"/>
              <a:gd name="connsiteY17" fmla="*/ 447277 h 535690"/>
              <a:gd name="connsiteX18" fmla="*/ 154376 w 985421"/>
              <a:gd name="connsiteY18" fmla="*/ 452223 h 535690"/>
              <a:gd name="connsiteX19" fmla="*/ 144484 w 985421"/>
              <a:gd name="connsiteY19" fmla="*/ 447277 h 535690"/>
              <a:gd name="connsiteX20" fmla="*/ 144484 w 985421"/>
              <a:gd name="connsiteY20" fmla="*/ 429965 h 535690"/>
              <a:gd name="connsiteX21" fmla="*/ 285452 w 985421"/>
              <a:gd name="connsiteY21" fmla="*/ 290233 h 535690"/>
              <a:gd name="connsiteX22" fmla="*/ 294572 w 985421"/>
              <a:gd name="connsiteY22" fmla="*/ 285596 h 535690"/>
              <a:gd name="connsiteX23" fmla="*/ 804256 w 985421"/>
              <a:gd name="connsiteY23" fmla="*/ 285596 h 535690"/>
              <a:gd name="connsiteX24" fmla="*/ 813530 w 985421"/>
              <a:gd name="connsiteY24" fmla="*/ 290233 h 535690"/>
              <a:gd name="connsiteX25" fmla="*/ 813530 w 985421"/>
              <a:gd name="connsiteY25" fmla="*/ 308781 h 535690"/>
              <a:gd name="connsiteX26" fmla="*/ 673806 w 985421"/>
              <a:gd name="connsiteY26" fmla="*/ 447277 h 535690"/>
              <a:gd name="connsiteX27" fmla="*/ 665150 w 985421"/>
              <a:gd name="connsiteY27" fmla="*/ 452223 h 535690"/>
              <a:gd name="connsiteX28" fmla="*/ 655258 w 985421"/>
              <a:gd name="connsiteY28" fmla="*/ 447277 h 535690"/>
              <a:gd name="connsiteX29" fmla="*/ 655258 w 985421"/>
              <a:gd name="connsiteY29" fmla="*/ 429965 h 535690"/>
              <a:gd name="connsiteX30" fmla="*/ 794982 w 985421"/>
              <a:gd name="connsiteY30" fmla="*/ 290233 h 535690"/>
              <a:gd name="connsiteX31" fmla="*/ 804256 w 985421"/>
              <a:gd name="connsiteY31" fmla="*/ 285596 h 535690"/>
              <a:gd name="connsiteX32" fmla="*/ 686809 w 985421"/>
              <a:gd name="connsiteY32" fmla="*/ 253551 h 535690"/>
              <a:gd name="connsiteX33" fmla="*/ 587271 w 985421"/>
              <a:gd name="connsiteY33" fmla="*/ 272195 h 535690"/>
              <a:gd name="connsiteX34" fmla="*/ 573585 w 985421"/>
              <a:gd name="connsiteY34" fmla="*/ 277167 h 535690"/>
              <a:gd name="connsiteX35" fmla="*/ 562387 w 985421"/>
              <a:gd name="connsiteY35" fmla="*/ 293324 h 535690"/>
              <a:gd name="connsiteX36" fmla="*/ 562387 w 985421"/>
              <a:gd name="connsiteY36" fmla="*/ 401457 h 535690"/>
              <a:gd name="connsiteX37" fmla="*/ 670634 w 985421"/>
              <a:gd name="connsiteY37" fmla="*/ 509589 h 535690"/>
              <a:gd name="connsiteX38" fmla="*/ 807498 w 985421"/>
              <a:gd name="connsiteY38" fmla="*/ 509589 h 535690"/>
              <a:gd name="connsiteX39" fmla="*/ 903303 w 985421"/>
              <a:gd name="connsiteY39" fmla="*/ 413886 h 535690"/>
              <a:gd name="connsiteX40" fmla="*/ 903303 w 985421"/>
              <a:gd name="connsiteY40" fmla="*/ 336826 h 535690"/>
              <a:gd name="connsiteX41" fmla="*/ 928187 w 985421"/>
              <a:gd name="connsiteY41" fmla="*/ 311968 h 535690"/>
              <a:gd name="connsiteX42" fmla="*/ 959292 w 985421"/>
              <a:gd name="connsiteY42" fmla="*/ 279652 h 535690"/>
              <a:gd name="connsiteX43" fmla="*/ 959292 w 985421"/>
              <a:gd name="connsiteY43" fmla="*/ 265980 h 535690"/>
              <a:gd name="connsiteX44" fmla="*/ 946850 w 985421"/>
              <a:gd name="connsiteY44" fmla="*/ 253551 h 535690"/>
              <a:gd name="connsiteX45" fmla="*/ 38571 w 985421"/>
              <a:gd name="connsiteY45" fmla="*/ 253551 h 535690"/>
              <a:gd name="connsiteX46" fmla="*/ 32350 w 985421"/>
              <a:gd name="connsiteY46" fmla="*/ 256037 h 535690"/>
              <a:gd name="connsiteX47" fmla="*/ 31105 w 985421"/>
              <a:gd name="connsiteY47" fmla="*/ 257280 h 535690"/>
              <a:gd name="connsiteX48" fmla="*/ 26129 w 985421"/>
              <a:gd name="connsiteY48" fmla="*/ 265980 h 535690"/>
              <a:gd name="connsiteX49" fmla="*/ 26129 w 985421"/>
              <a:gd name="connsiteY49" fmla="*/ 279652 h 535690"/>
              <a:gd name="connsiteX50" fmla="*/ 58478 w 985421"/>
              <a:gd name="connsiteY50" fmla="*/ 311968 h 535690"/>
              <a:gd name="connsiteX51" fmla="*/ 83363 w 985421"/>
              <a:gd name="connsiteY51" fmla="*/ 336826 h 535690"/>
              <a:gd name="connsiteX52" fmla="*/ 83363 w 985421"/>
              <a:gd name="connsiteY52" fmla="*/ 413886 h 535690"/>
              <a:gd name="connsiteX53" fmla="*/ 177923 w 985421"/>
              <a:gd name="connsiteY53" fmla="*/ 509589 h 535690"/>
              <a:gd name="connsiteX54" fmla="*/ 314787 w 985421"/>
              <a:gd name="connsiteY54" fmla="*/ 509589 h 535690"/>
              <a:gd name="connsiteX55" fmla="*/ 423034 w 985421"/>
              <a:gd name="connsiteY55" fmla="*/ 401457 h 535690"/>
              <a:gd name="connsiteX56" fmla="*/ 423034 w 985421"/>
              <a:gd name="connsiteY56" fmla="*/ 293324 h 535690"/>
              <a:gd name="connsiteX57" fmla="*/ 411836 w 985421"/>
              <a:gd name="connsiteY57" fmla="*/ 277167 h 535690"/>
              <a:gd name="connsiteX58" fmla="*/ 398150 w 985421"/>
              <a:gd name="connsiteY58" fmla="*/ 272195 h 535690"/>
              <a:gd name="connsiteX59" fmla="*/ 298612 w 985421"/>
              <a:gd name="connsiteY59" fmla="*/ 253551 h 535690"/>
              <a:gd name="connsiteX60" fmla="*/ 646994 w 985421"/>
              <a:gd name="connsiteY60" fmla="*/ 0 h 535690"/>
              <a:gd name="connsiteX61" fmla="*/ 694274 w 985421"/>
              <a:gd name="connsiteY61" fmla="*/ 19886 h 535690"/>
              <a:gd name="connsiteX62" fmla="*/ 971735 w 985421"/>
              <a:gd name="connsiteY62" fmla="*/ 236151 h 535690"/>
              <a:gd name="connsiteX63" fmla="*/ 975467 w 985421"/>
              <a:gd name="connsiteY63" fmla="*/ 241122 h 535690"/>
              <a:gd name="connsiteX64" fmla="*/ 985421 w 985421"/>
              <a:gd name="connsiteY64" fmla="*/ 265980 h 535690"/>
              <a:gd name="connsiteX65" fmla="*/ 985421 w 985421"/>
              <a:gd name="connsiteY65" fmla="*/ 279652 h 535690"/>
              <a:gd name="connsiteX66" fmla="*/ 929431 w 985421"/>
              <a:gd name="connsiteY66" fmla="*/ 338069 h 535690"/>
              <a:gd name="connsiteX67" fmla="*/ 929431 w 985421"/>
              <a:gd name="connsiteY67" fmla="*/ 413886 h 535690"/>
              <a:gd name="connsiteX68" fmla="*/ 807498 w 985421"/>
              <a:gd name="connsiteY68" fmla="*/ 535690 h 535690"/>
              <a:gd name="connsiteX69" fmla="*/ 670634 w 985421"/>
              <a:gd name="connsiteY69" fmla="*/ 535690 h 535690"/>
              <a:gd name="connsiteX70" fmla="*/ 536258 w 985421"/>
              <a:gd name="connsiteY70" fmla="*/ 401457 h 535690"/>
              <a:gd name="connsiteX71" fmla="*/ 536258 w 985421"/>
              <a:gd name="connsiteY71" fmla="*/ 293324 h 535690"/>
              <a:gd name="connsiteX72" fmla="*/ 538747 w 985421"/>
              <a:gd name="connsiteY72" fmla="*/ 275924 h 535690"/>
              <a:gd name="connsiteX73" fmla="*/ 446674 w 985421"/>
              <a:gd name="connsiteY73" fmla="*/ 277167 h 535690"/>
              <a:gd name="connsiteX74" fmla="*/ 449163 w 985421"/>
              <a:gd name="connsiteY74" fmla="*/ 293324 h 535690"/>
              <a:gd name="connsiteX75" fmla="*/ 449163 w 985421"/>
              <a:gd name="connsiteY75" fmla="*/ 401457 h 535690"/>
              <a:gd name="connsiteX76" fmla="*/ 314787 w 985421"/>
              <a:gd name="connsiteY76" fmla="*/ 535690 h 535690"/>
              <a:gd name="connsiteX77" fmla="*/ 177923 w 985421"/>
              <a:gd name="connsiteY77" fmla="*/ 535690 h 535690"/>
              <a:gd name="connsiteX78" fmla="*/ 57234 w 985421"/>
              <a:gd name="connsiteY78" fmla="*/ 413886 h 535690"/>
              <a:gd name="connsiteX79" fmla="*/ 57234 w 985421"/>
              <a:gd name="connsiteY79" fmla="*/ 338069 h 535690"/>
              <a:gd name="connsiteX80" fmla="*/ 0 w 985421"/>
              <a:gd name="connsiteY80" fmla="*/ 279652 h 535690"/>
              <a:gd name="connsiteX81" fmla="*/ 0 w 985421"/>
              <a:gd name="connsiteY81" fmla="*/ 265980 h 535690"/>
              <a:gd name="connsiteX82" fmla="*/ 12442 w 985421"/>
              <a:gd name="connsiteY82" fmla="*/ 237394 h 535690"/>
              <a:gd name="connsiteX83" fmla="*/ 13686 w 985421"/>
              <a:gd name="connsiteY83" fmla="*/ 236151 h 535690"/>
              <a:gd name="connsiteX84" fmla="*/ 286170 w 985421"/>
              <a:gd name="connsiteY84" fmla="*/ 23615 h 535690"/>
              <a:gd name="connsiteX85" fmla="*/ 334695 w 985421"/>
              <a:gd name="connsiteY85" fmla="*/ 4971 h 535690"/>
              <a:gd name="connsiteX86" fmla="*/ 381975 w 985421"/>
              <a:gd name="connsiteY86" fmla="*/ 24858 h 535690"/>
              <a:gd name="connsiteX87" fmla="*/ 420546 w 985421"/>
              <a:gd name="connsiteY87" fmla="*/ 63388 h 535690"/>
              <a:gd name="connsiteX88" fmla="*/ 420546 w 985421"/>
              <a:gd name="connsiteY88" fmla="*/ 82031 h 535690"/>
              <a:gd name="connsiteX89" fmla="*/ 403127 w 985421"/>
              <a:gd name="connsiteY89" fmla="*/ 82031 h 535690"/>
              <a:gd name="connsiteX90" fmla="*/ 364556 w 985421"/>
              <a:gd name="connsiteY90" fmla="*/ 43501 h 535690"/>
              <a:gd name="connsiteX91" fmla="*/ 334695 w 985421"/>
              <a:gd name="connsiteY91" fmla="*/ 31072 h 535690"/>
              <a:gd name="connsiteX92" fmla="*/ 304834 w 985421"/>
              <a:gd name="connsiteY92" fmla="*/ 43501 h 535690"/>
              <a:gd name="connsiteX93" fmla="*/ 303589 w 985421"/>
              <a:gd name="connsiteY93" fmla="*/ 44744 h 535690"/>
              <a:gd name="connsiteX94" fmla="*/ 68432 w 985421"/>
              <a:gd name="connsiteY94" fmla="*/ 227451 h 535690"/>
              <a:gd name="connsiteX95" fmla="*/ 298612 w 985421"/>
              <a:gd name="connsiteY95" fmla="*/ 227451 h 535690"/>
              <a:gd name="connsiteX96" fmla="*/ 406859 w 985421"/>
              <a:gd name="connsiteY96" fmla="*/ 246094 h 535690"/>
              <a:gd name="connsiteX97" fmla="*/ 421790 w 985421"/>
              <a:gd name="connsiteY97" fmla="*/ 252309 h 535690"/>
              <a:gd name="connsiteX98" fmla="*/ 425523 w 985421"/>
              <a:gd name="connsiteY98" fmla="*/ 254794 h 535690"/>
              <a:gd name="connsiteX99" fmla="*/ 561143 w 985421"/>
              <a:gd name="connsiteY99" fmla="*/ 254794 h 535690"/>
              <a:gd name="connsiteX100" fmla="*/ 563631 w 985421"/>
              <a:gd name="connsiteY100" fmla="*/ 252309 h 535690"/>
              <a:gd name="connsiteX101" fmla="*/ 578562 w 985421"/>
              <a:gd name="connsiteY101" fmla="*/ 246094 h 535690"/>
              <a:gd name="connsiteX102" fmla="*/ 686809 w 985421"/>
              <a:gd name="connsiteY102" fmla="*/ 227451 h 535690"/>
              <a:gd name="connsiteX103" fmla="*/ 918233 w 985421"/>
              <a:gd name="connsiteY103" fmla="*/ 227451 h 535690"/>
              <a:gd name="connsiteX104" fmla="*/ 675611 w 985421"/>
              <a:gd name="connsiteY104" fmla="*/ 38530 h 535690"/>
              <a:gd name="connsiteX105" fmla="*/ 646994 w 985421"/>
              <a:gd name="connsiteY105" fmla="*/ 27344 h 535690"/>
              <a:gd name="connsiteX106" fmla="*/ 617132 w 985421"/>
              <a:gd name="connsiteY106" fmla="*/ 38530 h 535690"/>
              <a:gd name="connsiteX107" fmla="*/ 578562 w 985421"/>
              <a:gd name="connsiteY107" fmla="*/ 78302 h 535690"/>
              <a:gd name="connsiteX108" fmla="*/ 559898 w 985421"/>
              <a:gd name="connsiteY108" fmla="*/ 78302 h 535690"/>
              <a:gd name="connsiteX109" fmla="*/ 559898 w 985421"/>
              <a:gd name="connsiteY109" fmla="*/ 58416 h 535690"/>
              <a:gd name="connsiteX110" fmla="*/ 598469 w 985421"/>
              <a:gd name="connsiteY110" fmla="*/ 19886 h 535690"/>
              <a:gd name="connsiteX111" fmla="*/ 646994 w 985421"/>
              <a:gd name="connsiteY111" fmla="*/ 0 h 53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85421" h="535690">
                <a:moveTo>
                  <a:pt x="820087" y="376171"/>
                </a:moveTo>
                <a:cubicBezTo>
                  <a:pt x="824991" y="371265"/>
                  <a:pt x="833573" y="371265"/>
                  <a:pt x="838477" y="376171"/>
                </a:cubicBezTo>
                <a:cubicBezTo>
                  <a:pt x="843381" y="382303"/>
                  <a:pt x="843381" y="389661"/>
                  <a:pt x="838477" y="394566"/>
                </a:cubicBezTo>
                <a:lnTo>
                  <a:pt x="786984" y="446072"/>
                </a:lnTo>
                <a:cubicBezTo>
                  <a:pt x="784532" y="449751"/>
                  <a:pt x="780854" y="450977"/>
                  <a:pt x="778402" y="450977"/>
                </a:cubicBezTo>
                <a:cubicBezTo>
                  <a:pt x="774724" y="450977"/>
                  <a:pt x="771046" y="449751"/>
                  <a:pt x="768594" y="446072"/>
                </a:cubicBezTo>
                <a:cubicBezTo>
                  <a:pt x="763690" y="442393"/>
                  <a:pt x="763690" y="433809"/>
                  <a:pt x="768594" y="428903"/>
                </a:cubicBezTo>
                <a:close/>
                <a:moveTo>
                  <a:pt x="310552" y="376171"/>
                </a:moveTo>
                <a:cubicBezTo>
                  <a:pt x="314231" y="371265"/>
                  <a:pt x="322815" y="371265"/>
                  <a:pt x="327721" y="376171"/>
                </a:cubicBezTo>
                <a:cubicBezTo>
                  <a:pt x="333852" y="382303"/>
                  <a:pt x="333852" y="389661"/>
                  <a:pt x="327721" y="394566"/>
                </a:cubicBezTo>
                <a:lnTo>
                  <a:pt x="276215" y="446072"/>
                </a:lnTo>
                <a:cubicBezTo>
                  <a:pt x="274989" y="449751"/>
                  <a:pt x="270083" y="450977"/>
                  <a:pt x="267631" y="450977"/>
                </a:cubicBezTo>
                <a:cubicBezTo>
                  <a:pt x="263952" y="450977"/>
                  <a:pt x="261499" y="449751"/>
                  <a:pt x="257820" y="446072"/>
                </a:cubicBezTo>
                <a:cubicBezTo>
                  <a:pt x="252915" y="442393"/>
                  <a:pt x="252915" y="433809"/>
                  <a:pt x="257820" y="428903"/>
                </a:cubicBezTo>
                <a:close/>
                <a:moveTo>
                  <a:pt x="294572" y="285596"/>
                </a:moveTo>
                <a:cubicBezTo>
                  <a:pt x="297818" y="285596"/>
                  <a:pt x="300909" y="287142"/>
                  <a:pt x="302764" y="290233"/>
                </a:cubicBezTo>
                <a:cubicBezTo>
                  <a:pt x="308947" y="295179"/>
                  <a:pt x="308947" y="303835"/>
                  <a:pt x="302764" y="308781"/>
                </a:cubicBezTo>
                <a:lnTo>
                  <a:pt x="163032" y="447277"/>
                </a:lnTo>
                <a:cubicBezTo>
                  <a:pt x="160559" y="450987"/>
                  <a:pt x="158086" y="452223"/>
                  <a:pt x="154376" y="452223"/>
                </a:cubicBezTo>
                <a:cubicBezTo>
                  <a:pt x="150667" y="452223"/>
                  <a:pt x="146957" y="450987"/>
                  <a:pt x="144484" y="447277"/>
                </a:cubicBezTo>
                <a:cubicBezTo>
                  <a:pt x="139537" y="443567"/>
                  <a:pt x="139537" y="434911"/>
                  <a:pt x="144484" y="429965"/>
                </a:cubicBezTo>
                <a:lnTo>
                  <a:pt x="285452" y="290233"/>
                </a:lnTo>
                <a:cubicBezTo>
                  <a:pt x="287925" y="287142"/>
                  <a:pt x="291326" y="285596"/>
                  <a:pt x="294572" y="285596"/>
                </a:cubicBezTo>
                <a:close/>
                <a:moveTo>
                  <a:pt x="804256" y="285596"/>
                </a:moveTo>
                <a:cubicBezTo>
                  <a:pt x="807656" y="285596"/>
                  <a:pt x="811057" y="287142"/>
                  <a:pt x="813530" y="290233"/>
                </a:cubicBezTo>
                <a:cubicBezTo>
                  <a:pt x="818475" y="295179"/>
                  <a:pt x="818475" y="303835"/>
                  <a:pt x="813530" y="308781"/>
                </a:cubicBezTo>
                <a:lnTo>
                  <a:pt x="673806" y="447277"/>
                </a:lnTo>
                <a:cubicBezTo>
                  <a:pt x="671333" y="450987"/>
                  <a:pt x="667623" y="452223"/>
                  <a:pt x="665150" y="452223"/>
                </a:cubicBezTo>
                <a:cubicBezTo>
                  <a:pt x="661441" y="452223"/>
                  <a:pt x="657731" y="450987"/>
                  <a:pt x="655258" y="447277"/>
                </a:cubicBezTo>
                <a:cubicBezTo>
                  <a:pt x="650313" y="443567"/>
                  <a:pt x="650313" y="434911"/>
                  <a:pt x="655258" y="429965"/>
                </a:cubicBezTo>
                <a:lnTo>
                  <a:pt x="794982" y="290233"/>
                </a:lnTo>
                <a:cubicBezTo>
                  <a:pt x="797455" y="287142"/>
                  <a:pt x="800856" y="285596"/>
                  <a:pt x="804256" y="285596"/>
                </a:cubicBezTo>
                <a:close/>
                <a:moveTo>
                  <a:pt x="686809" y="253551"/>
                </a:moveTo>
                <a:cubicBezTo>
                  <a:pt x="653215" y="253551"/>
                  <a:pt x="619621" y="259766"/>
                  <a:pt x="587271" y="272195"/>
                </a:cubicBezTo>
                <a:lnTo>
                  <a:pt x="573585" y="277167"/>
                </a:lnTo>
                <a:cubicBezTo>
                  <a:pt x="566119" y="279652"/>
                  <a:pt x="562387" y="285867"/>
                  <a:pt x="562387" y="293324"/>
                </a:cubicBezTo>
                <a:lnTo>
                  <a:pt x="562387" y="401457"/>
                </a:lnTo>
                <a:cubicBezTo>
                  <a:pt x="562387" y="461116"/>
                  <a:pt x="610911" y="509589"/>
                  <a:pt x="670634" y="509589"/>
                </a:cubicBezTo>
                <a:lnTo>
                  <a:pt x="807498" y="509589"/>
                </a:lnTo>
                <a:cubicBezTo>
                  <a:pt x="859755" y="509589"/>
                  <a:pt x="903303" y="466088"/>
                  <a:pt x="903303" y="413886"/>
                </a:cubicBezTo>
                <a:lnTo>
                  <a:pt x="903303" y="336826"/>
                </a:lnTo>
                <a:cubicBezTo>
                  <a:pt x="903303" y="323154"/>
                  <a:pt x="914501" y="311968"/>
                  <a:pt x="928187" y="311968"/>
                </a:cubicBezTo>
                <a:cubicBezTo>
                  <a:pt x="944362" y="311968"/>
                  <a:pt x="959292" y="297053"/>
                  <a:pt x="959292" y="279652"/>
                </a:cubicBezTo>
                <a:lnTo>
                  <a:pt x="959292" y="265980"/>
                </a:lnTo>
                <a:cubicBezTo>
                  <a:pt x="959292" y="258523"/>
                  <a:pt x="954316" y="253551"/>
                  <a:pt x="946850" y="253551"/>
                </a:cubicBezTo>
                <a:close/>
                <a:moveTo>
                  <a:pt x="38571" y="253551"/>
                </a:moveTo>
                <a:cubicBezTo>
                  <a:pt x="36082" y="253551"/>
                  <a:pt x="33594" y="254794"/>
                  <a:pt x="32350" y="256037"/>
                </a:cubicBezTo>
                <a:lnTo>
                  <a:pt x="31105" y="257280"/>
                </a:lnTo>
                <a:cubicBezTo>
                  <a:pt x="27373" y="258523"/>
                  <a:pt x="26129" y="262252"/>
                  <a:pt x="26129" y="265980"/>
                </a:cubicBezTo>
                <a:lnTo>
                  <a:pt x="26129" y="279652"/>
                </a:lnTo>
                <a:cubicBezTo>
                  <a:pt x="26129" y="297053"/>
                  <a:pt x="41059" y="311968"/>
                  <a:pt x="58478" y="311968"/>
                </a:cubicBezTo>
                <a:cubicBezTo>
                  <a:pt x="72165" y="311968"/>
                  <a:pt x="83363" y="323154"/>
                  <a:pt x="83363" y="336826"/>
                </a:cubicBezTo>
                <a:lnTo>
                  <a:pt x="83363" y="413886"/>
                </a:lnTo>
                <a:cubicBezTo>
                  <a:pt x="83363" y="466088"/>
                  <a:pt x="125666" y="509589"/>
                  <a:pt x="177923" y="509589"/>
                </a:cubicBezTo>
                <a:lnTo>
                  <a:pt x="314787" y="509589"/>
                </a:lnTo>
                <a:cubicBezTo>
                  <a:pt x="374510" y="509589"/>
                  <a:pt x="423034" y="461116"/>
                  <a:pt x="423034" y="401457"/>
                </a:cubicBezTo>
                <a:lnTo>
                  <a:pt x="423034" y="293324"/>
                </a:lnTo>
                <a:cubicBezTo>
                  <a:pt x="423034" y="285867"/>
                  <a:pt x="419302" y="279652"/>
                  <a:pt x="411836" y="277167"/>
                </a:cubicBezTo>
                <a:lnTo>
                  <a:pt x="398150" y="272195"/>
                </a:lnTo>
                <a:cubicBezTo>
                  <a:pt x="365800" y="259766"/>
                  <a:pt x="332206" y="253551"/>
                  <a:pt x="298612" y="253551"/>
                </a:cubicBezTo>
                <a:close/>
                <a:moveTo>
                  <a:pt x="646994" y="0"/>
                </a:moveTo>
                <a:cubicBezTo>
                  <a:pt x="664413" y="0"/>
                  <a:pt x="681832" y="7457"/>
                  <a:pt x="694274" y="19886"/>
                </a:cubicBezTo>
                <a:lnTo>
                  <a:pt x="971735" y="236151"/>
                </a:lnTo>
                <a:cubicBezTo>
                  <a:pt x="974223" y="237394"/>
                  <a:pt x="975467" y="238637"/>
                  <a:pt x="975467" y="241122"/>
                </a:cubicBezTo>
                <a:cubicBezTo>
                  <a:pt x="981688" y="247337"/>
                  <a:pt x="985421" y="256037"/>
                  <a:pt x="985421" y="265980"/>
                </a:cubicBezTo>
                <a:lnTo>
                  <a:pt x="985421" y="279652"/>
                </a:lnTo>
                <a:cubicBezTo>
                  <a:pt x="985421" y="310725"/>
                  <a:pt x="960537" y="336826"/>
                  <a:pt x="929431" y="338069"/>
                </a:cubicBezTo>
                <a:lnTo>
                  <a:pt x="929431" y="413886"/>
                </a:lnTo>
                <a:cubicBezTo>
                  <a:pt x="929431" y="481003"/>
                  <a:pt x="874686" y="535690"/>
                  <a:pt x="807498" y="535690"/>
                </a:cubicBezTo>
                <a:lnTo>
                  <a:pt x="670634" y="535690"/>
                </a:lnTo>
                <a:cubicBezTo>
                  <a:pt x="595981" y="535690"/>
                  <a:pt x="536258" y="476031"/>
                  <a:pt x="536258" y="401457"/>
                </a:cubicBezTo>
                <a:lnTo>
                  <a:pt x="536258" y="293324"/>
                </a:lnTo>
                <a:cubicBezTo>
                  <a:pt x="536258" y="287110"/>
                  <a:pt x="537502" y="282138"/>
                  <a:pt x="538747" y="275924"/>
                </a:cubicBezTo>
                <a:cubicBezTo>
                  <a:pt x="510130" y="272195"/>
                  <a:pt x="479024" y="272195"/>
                  <a:pt x="446674" y="277167"/>
                </a:cubicBezTo>
                <a:cubicBezTo>
                  <a:pt x="449163" y="282138"/>
                  <a:pt x="449163" y="287110"/>
                  <a:pt x="449163" y="293324"/>
                </a:cubicBezTo>
                <a:lnTo>
                  <a:pt x="449163" y="401457"/>
                </a:lnTo>
                <a:cubicBezTo>
                  <a:pt x="449163" y="476031"/>
                  <a:pt x="389440" y="535690"/>
                  <a:pt x="314787" y="535690"/>
                </a:cubicBezTo>
                <a:lnTo>
                  <a:pt x="177923" y="535690"/>
                </a:lnTo>
                <a:cubicBezTo>
                  <a:pt x="110735" y="535690"/>
                  <a:pt x="57234" y="481003"/>
                  <a:pt x="57234" y="413886"/>
                </a:cubicBezTo>
                <a:lnTo>
                  <a:pt x="57234" y="338069"/>
                </a:lnTo>
                <a:cubicBezTo>
                  <a:pt x="26129" y="336826"/>
                  <a:pt x="0" y="310725"/>
                  <a:pt x="0" y="279652"/>
                </a:cubicBezTo>
                <a:lnTo>
                  <a:pt x="0" y="265980"/>
                </a:lnTo>
                <a:cubicBezTo>
                  <a:pt x="0" y="254794"/>
                  <a:pt x="4977" y="244851"/>
                  <a:pt x="12442" y="237394"/>
                </a:cubicBezTo>
                <a:cubicBezTo>
                  <a:pt x="12442" y="237394"/>
                  <a:pt x="13686" y="237394"/>
                  <a:pt x="13686" y="236151"/>
                </a:cubicBezTo>
                <a:lnTo>
                  <a:pt x="286170" y="23615"/>
                </a:lnTo>
                <a:cubicBezTo>
                  <a:pt x="299857" y="12429"/>
                  <a:pt x="316031" y="4971"/>
                  <a:pt x="334695" y="4971"/>
                </a:cubicBezTo>
                <a:cubicBezTo>
                  <a:pt x="352114" y="4971"/>
                  <a:pt x="369533" y="12429"/>
                  <a:pt x="381975" y="24858"/>
                </a:cubicBezTo>
                <a:lnTo>
                  <a:pt x="420546" y="63388"/>
                </a:lnTo>
                <a:cubicBezTo>
                  <a:pt x="426767" y="68359"/>
                  <a:pt x="426767" y="77060"/>
                  <a:pt x="420546" y="82031"/>
                </a:cubicBezTo>
                <a:cubicBezTo>
                  <a:pt x="415569" y="87003"/>
                  <a:pt x="406859" y="87003"/>
                  <a:pt x="403127" y="82031"/>
                </a:cubicBezTo>
                <a:lnTo>
                  <a:pt x="364556" y="43501"/>
                </a:lnTo>
                <a:cubicBezTo>
                  <a:pt x="355846" y="36044"/>
                  <a:pt x="345893" y="31072"/>
                  <a:pt x="334695" y="31072"/>
                </a:cubicBezTo>
                <a:cubicBezTo>
                  <a:pt x="323497" y="31072"/>
                  <a:pt x="312299" y="36044"/>
                  <a:pt x="304834" y="43501"/>
                </a:cubicBezTo>
                <a:lnTo>
                  <a:pt x="303589" y="44744"/>
                </a:lnTo>
                <a:lnTo>
                  <a:pt x="68432" y="227451"/>
                </a:lnTo>
                <a:lnTo>
                  <a:pt x="298612" y="227451"/>
                </a:lnTo>
                <a:cubicBezTo>
                  <a:pt x="334695" y="227451"/>
                  <a:pt x="372021" y="233665"/>
                  <a:pt x="406859" y="246094"/>
                </a:cubicBezTo>
                <a:lnTo>
                  <a:pt x="421790" y="252309"/>
                </a:lnTo>
                <a:cubicBezTo>
                  <a:pt x="423034" y="252309"/>
                  <a:pt x="423034" y="253551"/>
                  <a:pt x="425523" y="254794"/>
                </a:cubicBezTo>
                <a:cubicBezTo>
                  <a:pt x="472803" y="243608"/>
                  <a:pt x="518839" y="243608"/>
                  <a:pt x="561143" y="254794"/>
                </a:cubicBezTo>
                <a:cubicBezTo>
                  <a:pt x="562387" y="253551"/>
                  <a:pt x="562387" y="252309"/>
                  <a:pt x="563631" y="252309"/>
                </a:cubicBezTo>
                <a:lnTo>
                  <a:pt x="578562" y="246094"/>
                </a:lnTo>
                <a:cubicBezTo>
                  <a:pt x="613400" y="233665"/>
                  <a:pt x="650726" y="227451"/>
                  <a:pt x="686809" y="227451"/>
                </a:cubicBezTo>
                <a:lnTo>
                  <a:pt x="918233" y="227451"/>
                </a:lnTo>
                <a:lnTo>
                  <a:pt x="675611" y="38530"/>
                </a:lnTo>
                <a:cubicBezTo>
                  <a:pt x="668145" y="31072"/>
                  <a:pt x="658192" y="27344"/>
                  <a:pt x="646994" y="27344"/>
                </a:cubicBezTo>
                <a:cubicBezTo>
                  <a:pt x="635796" y="27344"/>
                  <a:pt x="625842" y="31072"/>
                  <a:pt x="617132" y="38530"/>
                </a:cubicBezTo>
                <a:lnTo>
                  <a:pt x="578562" y="78302"/>
                </a:lnTo>
                <a:cubicBezTo>
                  <a:pt x="573585" y="82031"/>
                  <a:pt x="564875" y="82031"/>
                  <a:pt x="559898" y="78302"/>
                </a:cubicBezTo>
                <a:cubicBezTo>
                  <a:pt x="554921" y="73331"/>
                  <a:pt x="554921" y="64631"/>
                  <a:pt x="559898" y="58416"/>
                </a:cubicBezTo>
                <a:lnTo>
                  <a:pt x="598469" y="19886"/>
                </a:lnTo>
                <a:cubicBezTo>
                  <a:pt x="612155" y="7457"/>
                  <a:pt x="628330" y="0"/>
                  <a:pt x="64699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8" name="Freeform: Shape 497">
            <a:extLst>
              <a:ext uri="{FF2B5EF4-FFF2-40B4-BE49-F238E27FC236}">
                <a16:creationId xmlns:a16="http://schemas.microsoft.com/office/drawing/2014/main" id="{DF72CF6F-2DA5-498C-99CF-C0BAB6148903}"/>
              </a:ext>
            </a:extLst>
          </p:cNvPr>
          <p:cNvSpPr/>
          <p:nvPr/>
        </p:nvSpPr>
        <p:spPr>
          <a:xfrm>
            <a:off x="14687828" y="10162400"/>
            <a:ext cx="973841" cy="988597"/>
          </a:xfrm>
          <a:custGeom>
            <a:avLst/>
            <a:gdLst>
              <a:gd name="connsiteX0" fmla="*/ 922035 w 973841"/>
              <a:gd name="connsiteY0" fmla="*/ 793348 h 988597"/>
              <a:gd name="connsiteX1" fmla="*/ 898405 w 973841"/>
              <a:gd name="connsiteY1" fmla="*/ 857916 h 988597"/>
              <a:gd name="connsiteX2" fmla="*/ 887211 w 973841"/>
              <a:gd name="connsiteY2" fmla="*/ 865367 h 988597"/>
              <a:gd name="connsiteX3" fmla="*/ 889699 w 973841"/>
              <a:gd name="connsiteY3" fmla="*/ 865367 h 988597"/>
              <a:gd name="connsiteX4" fmla="*/ 907111 w 973841"/>
              <a:gd name="connsiteY4" fmla="*/ 870333 h 988597"/>
              <a:gd name="connsiteX5" fmla="*/ 943178 w 973841"/>
              <a:gd name="connsiteY5" fmla="*/ 847983 h 988597"/>
              <a:gd name="connsiteX6" fmla="*/ 925766 w 973841"/>
              <a:gd name="connsiteY6" fmla="*/ 794590 h 988597"/>
              <a:gd name="connsiteX7" fmla="*/ 291941 w 973841"/>
              <a:gd name="connsiteY7" fmla="*/ 596230 h 988597"/>
              <a:gd name="connsiteX8" fmla="*/ 265357 w 973841"/>
              <a:gd name="connsiteY8" fmla="*/ 609578 h 988597"/>
              <a:gd name="connsiteX9" fmla="*/ 272819 w 973841"/>
              <a:gd name="connsiteY9" fmla="*/ 665454 h 988597"/>
              <a:gd name="connsiteX10" fmla="*/ 476787 w 973841"/>
              <a:gd name="connsiteY10" fmla="*/ 814457 h 988597"/>
              <a:gd name="connsiteX11" fmla="*/ 514099 w 973841"/>
              <a:gd name="connsiteY11" fmla="*/ 820666 h 988597"/>
              <a:gd name="connsiteX12" fmla="*/ 658369 w 973841"/>
              <a:gd name="connsiteY12" fmla="*/ 767273 h 988597"/>
              <a:gd name="connsiteX13" fmla="*/ 696924 w 973841"/>
              <a:gd name="connsiteY13" fmla="*/ 769756 h 988597"/>
              <a:gd name="connsiteX14" fmla="*/ 786471 w 973841"/>
              <a:gd name="connsiteY14" fmla="*/ 814457 h 988597"/>
              <a:gd name="connsiteX15" fmla="*/ 716823 w 973841"/>
              <a:gd name="connsiteY15" fmla="*/ 691529 h 988597"/>
              <a:gd name="connsiteX16" fmla="*/ 698168 w 973841"/>
              <a:gd name="connsiteY16" fmla="*/ 682838 h 988597"/>
              <a:gd name="connsiteX17" fmla="*/ 667075 w 973841"/>
              <a:gd name="connsiteY17" fmla="*/ 680354 h 988597"/>
              <a:gd name="connsiteX18" fmla="*/ 545191 w 973841"/>
              <a:gd name="connsiteY18" fmla="*/ 728780 h 988597"/>
              <a:gd name="connsiteX19" fmla="*/ 500418 w 973841"/>
              <a:gd name="connsiteY19" fmla="*/ 725055 h 988597"/>
              <a:gd name="connsiteX20" fmla="*/ 321324 w 973841"/>
              <a:gd name="connsiteY20" fmla="*/ 603369 h 988597"/>
              <a:gd name="connsiteX21" fmla="*/ 291941 w 973841"/>
              <a:gd name="connsiteY21" fmla="*/ 596230 h 988597"/>
              <a:gd name="connsiteX22" fmla="*/ 10945 w 973841"/>
              <a:gd name="connsiteY22" fmla="*/ 553350 h 988597"/>
              <a:gd name="connsiteX23" fmla="*/ 21209 w 973841"/>
              <a:gd name="connsiteY23" fmla="*/ 556300 h 988597"/>
              <a:gd name="connsiteX24" fmla="*/ 442990 w 973841"/>
              <a:gd name="connsiteY24" fmla="*/ 878038 h 988597"/>
              <a:gd name="connsiteX25" fmla="*/ 516397 w 973841"/>
              <a:gd name="connsiteY25" fmla="*/ 885492 h 988597"/>
              <a:gd name="connsiteX26" fmla="*/ 629618 w 973841"/>
              <a:gd name="connsiteY26" fmla="*/ 832076 h 988597"/>
              <a:gd name="connsiteX27" fmla="*/ 716712 w 973841"/>
              <a:gd name="connsiteY27" fmla="*/ 834560 h 988597"/>
              <a:gd name="connsiteX28" fmla="*/ 961817 w 973841"/>
              <a:gd name="connsiteY28" fmla="*/ 963752 h 988597"/>
              <a:gd name="connsiteX29" fmla="*/ 966794 w 973841"/>
              <a:gd name="connsiteY29" fmla="*/ 981144 h 988597"/>
              <a:gd name="connsiteX30" fmla="*/ 955596 w 973841"/>
              <a:gd name="connsiteY30" fmla="*/ 988597 h 988597"/>
              <a:gd name="connsiteX31" fmla="*/ 949375 w 973841"/>
              <a:gd name="connsiteY31" fmla="*/ 987355 h 988597"/>
              <a:gd name="connsiteX32" fmla="*/ 704270 w 973841"/>
              <a:gd name="connsiteY32" fmla="*/ 858163 h 988597"/>
              <a:gd name="connsiteX33" fmla="*/ 640816 w 973841"/>
              <a:gd name="connsiteY33" fmla="*/ 855678 h 988597"/>
              <a:gd name="connsiteX34" fmla="*/ 527595 w 973841"/>
              <a:gd name="connsiteY34" fmla="*/ 909094 h 988597"/>
              <a:gd name="connsiteX35" fmla="*/ 426815 w 973841"/>
              <a:gd name="connsiteY35" fmla="*/ 899156 h 988597"/>
              <a:gd name="connsiteX36" fmla="*/ 225256 w 973841"/>
              <a:gd name="connsiteY36" fmla="*/ 743877 h 988597"/>
              <a:gd name="connsiteX37" fmla="*/ 92128 w 973841"/>
              <a:gd name="connsiteY37" fmla="*/ 981144 h 988597"/>
              <a:gd name="connsiteX38" fmla="*/ 80930 w 973841"/>
              <a:gd name="connsiteY38" fmla="*/ 988597 h 988597"/>
              <a:gd name="connsiteX39" fmla="*/ 74709 w 973841"/>
              <a:gd name="connsiteY39" fmla="*/ 987355 h 988597"/>
              <a:gd name="connsiteX40" fmla="*/ 69733 w 973841"/>
              <a:gd name="connsiteY40" fmla="*/ 968721 h 988597"/>
              <a:gd name="connsiteX41" fmla="*/ 202861 w 973841"/>
              <a:gd name="connsiteY41" fmla="*/ 728971 h 988597"/>
              <a:gd name="connsiteX42" fmla="*/ 5035 w 973841"/>
              <a:gd name="connsiteY42" fmla="*/ 577418 h 988597"/>
              <a:gd name="connsiteX43" fmla="*/ 2546 w 973841"/>
              <a:gd name="connsiteY43" fmla="*/ 558785 h 988597"/>
              <a:gd name="connsiteX44" fmla="*/ 10945 w 973841"/>
              <a:gd name="connsiteY44" fmla="*/ 553350 h 988597"/>
              <a:gd name="connsiteX45" fmla="*/ 731748 w 973841"/>
              <a:gd name="connsiteY45" fmla="*/ 545010 h 988597"/>
              <a:gd name="connsiteX46" fmla="*/ 699411 w 973841"/>
              <a:gd name="connsiteY46" fmla="*/ 554943 h 988597"/>
              <a:gd name="connsiteX47" fmla="*/ 561360 w 973841"/>
              <a:gd name="connsiteY47" fmla="*/ 695255 h 988597"/>
              <a:gd name="connsiteX48" fmla="*/ 657125 w 973841"/>
              <a:gd name="connsiteY48" fmla="*/ 656762 h 988597"/>
              <a:gd name="connsiteX49" fmla="*/ 686974 w 973841"/>
              <a:gd name="connsiteY49" fmla="*/ 651795 h 988597"/>
              <a:gd name="connsiteX50" fmla="*/ 690705 w 973841"/>
              <a:gd name="connsiteY50" fmla="*/ 649312 h 988597"/>
              <a:gd name="connsiteX51" fmla="*/ 710605 w 973841"/>
              <a:gd name="connsiteY51" fmla="*/ 644345 h 988597"/>
              <a:gd name="connsiteX52" fmla="*/ 728017 w 973841"/>
              <a:gd name="connsiteY52" fmla="*/ 656762 h 988597"/>
              <a:gd name="connsiteX53" fmla="*/ 823782 w 973841"/>
              <a:gd name="connsiteY53" fmla="*/ 826874 h 988597"/>
              <a:gd name="connsiteX54" fmla="*/ 838707 w 973841"/>
              <a:gd name="connsiteY54" fmla="*/ 840533 h 988597"/>
              <a:gd name="connsiteX55" fmla="*/ 857362 w 973841"/>
              <a:gd name="connsiteY55" fmla="*/ 845500 h 988597"/>
              <a:gd name="connsiteX56" fmla="*/ 882237 w 973841"/>
              <a:gd name="connsiteY56" fmla="*/ 838049 h 988597"/>
              <a:gd name="connsiteX57" fmla="*/ 890942 w 973841"/>
              <a:gd name="connsiteY57" fmla="*/ 783415 h 988597"/>
              <a:gd name="connsiteX58" fmla="*/ 883480 w 973841"/>
              <a:gd name="connsiteY58" fmla="*/ 772240 h 988597"/>
              <a:gd name="connsiteX59" fmla="*/ 759109 w 973841"/>
              <a:gd name="connsiteY59" fmla="*/ 564877 h 988597"/>
              <a:gd name="connsiteX60" fmla="*/ 731748 w 973841"/>
              <a:gd name="connsiteY60" fmla="*/ 545010 h 988597"/>
              <a:gd name="connsiteX61" fmla="*/ 735479 w 973841"/>
              <a:gd name="connsiteY61" fmla="*/ 520176 h 988597"/>
              <a:gd name="connsiteX62" fmla="*/ 782740 w 973841"/>
              <a:gd name="connsiteY62" fmla="*/ 551218 h 988597"/>
              <a:gd name="connsiteX63" fmla="*/ 904623 w 973841"/>
              <a:gd name="connsiteY63" fmla="*/ 756098 h 988597"/>
              <a:gd name="connsiteX64" fmla="*/ 936960 w 973841"/>
              <a:gd name="connsiteY64" fmla="*/ 772240 h 988597"/>
              <a:gd name="connsiteX65" fmla="*/ 966809 w 973841"/>
              <a:gd name="connsiteY65" fmla="*/ 859158 h 988597"/>
              <a:gd name="connsiteX66" fmla="*/ 907111 w 973841"/>
              <a:gd name="connsiteY66" fmla="*/ 896409 h 988597"/>
              <a:gd name="connsiteX67" fmla="*/ 878505 w 973841"/>
              <a:gd name="connsiteY67" fmla="*/ 888959 h 988597"/>
              <a:gd name="connsiteX68" fmla="*/ 685730 w 973841"/>
              <a:gd name="connsiteY68" fmla="*/ 793348 h 988597"/>
              <a:gd name="connsiteX69" fmla="*/ 667075 w 973841"/>
              <a:gd name="connsiteY69" fmla="*/ 793348 h 988597"/>
              <a:gd name="connsiteX70" fmla="*/ 522805 w 973841"/>
              <a:gd name="connsiteY70" fmla="*/ 845500 h 988597"/>
              <a:gd name="connsiteX71" fmla="*/ 460619 w 973841"/>
              <a:gd name="connsiteY71" fmla="*/ 835566 h 988597"/>
              <a:gd name="connsiteX72" fmla="*/ 256651 w 973841"/>
              <a:gd name="connsiteY72" fmla="*/ 686563 h 988597"/>
              <a:gd name="connsiteX73" fmla="*/ 244214 w 973841"/>
              <a:gd name="connsiteY73" fmla="*/ 593436 h 988597"/>
              <a:gd name="connsiteX74" fmla="*/ 335005 w 973841"/>
              <a:gd name="connsiteY74" fmla="*/ 579777 h 988597"/>
              <a:gd name="connsiteX75" fmla="*/ 336248 w 973841"/>
              <a:gd name="connsiteY75" fmla="*/ 581019 h 988597"/>
              <a:gd name="connsiteX76" fmla="*/ 515342 w 973841"/>
              <a:gd name="connsiteY76" fmla="*/ 702705 h 988597"/>
              <a:gd name="connsiteX77" fmla="*/ 681999 w 973841"/>
              <a:gd name="connsiteY77" fmla="*/ 535076 h 988597"/>
              <a:gd name="connsiteX78" fmla="*/ 735479 w 973841"/>
              <a:gd name="connsiteY78" fmla="*/ 520176 h 988597"/>
              <a:gd name="connsiteX79" fmla="*/ 157650 w 973841"/>
              <a:gd name="connsiteY79" fmla="*/ 442760 h 988597"/>
              <a:gd name="connsiteX80" fmla="*/ 93315 w 973841"/>
              <a:gd name="connsiteY80" fmla="*/ 505857 h 988597"/>
              <a:gd name="connsiteX81" fmla="*/ 157650 w 973841"/>
              <a:gd name="connsiteY81" fmla="*/ 570192 h 988597"/>
              <a:gd name="connsiteX82" fmla="*/ 220747 w 973841"/>
              <a:gd name="connsiteY82" fmla="*/ 505857 h 988597"/>
              <a:gd name="connsiteX83" fmla="*/ 157650 w 973841"/>
              <a:gd name="connsiteY83" fmla="*/ 442760 h 988597"/>
              <a:gd name="connsiteX84" fmla="*/ 157650 w 973841"/>
              <a:gd name="connsiteY84" fmla="*/ 416779 h 988597"/>
              <a:gd name="connsiteX85" fmla="*/ 246728 w 973841"/>
              <a:gd name="connsiteY85" fmla="*/ 505857 h 988597"/>
              <a:gd name="connsiteX86" fmla="*/ 157650 w 973841"/>
              <a:gd name="connsiteY86" fmla="*/ 596173 h 988597"/>
              <a:gd name="connsiteX87" fmla="*/ 67334 w 973841"/>
              <a:gd name="connsiteY87" fmla="*/ 505857 h 988597"/>
              <a:gd name="connsiteX88" fmla="*/ 157650 w 973841"/>
              <a:gd name="connsiteY88" fmla="*/ 416779 h 988597"/>
              <a:gd name="connsiteX89" fmla="*/ 205302 w 973841"/>
              <a:gd name="connsiteY89" fmla="*/ 102632 h 988597"/>
              <a:gd name="connsiteX90" fmla="*/ 34898 w 973841"/>
              <a:gd name="connsiteY90" fmla="*/ 291611 h 988597"/>
              <a:gd name="connsiteX91" fmla="*/ 155549 w 973841"/>
              <a:gd name="connsiteY91" fmla="*/ 265502 h 988597"/>
              <a:gd name="connsiteX92" fmla="*/ 176694 w 973841"/>
              <a:gd name="connsiteY92" fmla="*/ 144903 h 988597"/>
              <a:gd name="connsiteX93" fmla="*/ 205302 w 973841"/>
              <a:gd name="connsiteY93" fmla="*/ 102632 h 988597"/>
              <a:gd name="connsiteX94" fmla="*/ 307296 w 973841"/>
              <a:gd name="connsiteY94" fmla="*/ 59117 h 988597"/>
              <a:gd name="connsiteX95" fmla="*/ 200327 w 973841"/>
              <a:gd name="connsiteY95" fmla="*/ 157336 h 988597"/>
              <a:gd name="connsiteX96" fmla="*/ 180426 w 973841"/>
              <a:gd name="connsiteY96" fmla="*/ 259286 h 988597"/>
              <a:gd name="connsiteX97" fmla="*/ 291126 w 973841"/>
              <a:gd name="connsiteY97" fmla="*/ 235663 h 988597"/>
              <a:gd name="connsiteX98" fmla="*/ 307296 w 973841"/>
              <a:gd name="connsiteY98" fmla="*/ 59117 h 988597"/>
              <a:gd name="connsiteX99" fmla="*/ 352074 w 973841"/>
              <a:gd name="connsiteY99" fmla="*/ 52900 h 988597"/>
              <a:gd name="connsiteX100" fmla="*/ 317247 w 973841"/>
              <a:gd name="connsiteY100" fmla="*/ 229447 h 988597"/>
              <a:gd name="connsiteX101" fmla="*/ 388145 w 973841"/>
              <a:gd name="connsiteY101" fmla="*/ 214527 h 988597"/>
              <a:gd name="connsiteX102" fmla="*/ 376950 w 973841"/>
              <a:gd name="connsiteY102" fmla="*/ 44197 h 988597"/>
              <a:gd name="connsiteX103" fmla="*/ 413021 w 973841"/>
              <a:gd name="connsiteY103" fmla="*/ 208311 h 988597"/>
              <a:gd name="connsiteX104" fmla="*/ 491382 w 973841"/>
              <a:gd name="connsiteY104" fmla="*/ 190905 h 988597"/>
              <a:gd name="connsiteX105" fmla="*/ 376950 w 973841"/>
              <a:gd name="connsiteY105" fmla="*/ 44197 h 988597"/>
              <a:gd name="connsiteX106" fmla="*/ 548598 w 973841"/>
              <a:gd name="connsiteY106" fmla="*/ 33008 h 988597"/>
              <a:gd name="connsiteX107" fmla="*/ 582182 w 973841"/>
              <a:gd name="connsiteY107" fmla="*/ 55387 h 988597"/>
              <a:gd name="connsiteX108" fmla="*/ 654324 w 973841"/>
              <a:gd name="connsiteY108" fmla="*/ 156093 h 988597"/>
              <a:gd name="connsiteX109" fmla="*/ 766268 w 973841"/>
              <a:gd name="connsiteY109" fmla="*/ 129984 h 988597"/>
              <a:gd name="connsiteX110" fmla="*/ 548598 w 973841"/>
              <a:gd name="connsiteY110" fmla="*/ 33008 h 988597"/>
              <a:gd name="connsiteX111" fmla="*/ 427947 w 973841"/>
              <a:gd name="connsiteY111" fmla="*/ 31764 h 988597"/>
              <a:gd name="connsiteX112" fmla="*/ 517503 w 973841"/>
              <a:gd name="connsiteY112" fmla="*/ 184689 h 988597"/>
              <a:gd name="connsiteX113" fmla="*/ 628203 w 973841"/>
              <a:gd name="connsiteY113" fmla="*/ 161066 h 988597"/>
              <a:gd name="connsiteX114" fmla="*/ 566012 w 973841"/>
              <a:gd name="connsiteY114" fmla="*/ 75279 h 988597"/>
              <a:gd name="connsiteX115" fmla="*/ 427947 w 973841"/>
              <a:gd name="connsiteY115" fmla="*/ 31764 h 988597"/>
              <a:gd name="connsiteX116" fmla="*/ 480421 w 973841"/>
              <a:gd name="connsiteY116" fmla="*/ 177 h 988597"/>
              <a:gd name="connsiteX117" fmla="*/ 786169 w 973841"/>
              <a:gd name="connsiteY117" fmla="*/ 113821 h 988597"/>
              <a:gd name="connsiteX118" fmla="*/ 794876 w 973841"/>
              <a:gd name="connsiteY118" fmla="*/ 137444 h 988597"/>
              <a:gd name="connsiteX119" fmla="*/ 777462 w 973841"/>
              <a:gd name="connsiteY119" fmla="*/ 154850 h 988597"/>
              <a:gd name="connsiteX120" fmla="*/ 419240 w 973841"/>
              <a:gd name="connsiteY120" fmla="*/ 234420 h 988597"/>
              <a:gd name="connsiteX121" fmla="*/ 497601 w 973841"/>
              <a:gd name="connsiteY121" fmla="*/ 587513 h 988597"/>
              <a:gd name="connsiteX122" fmla="*/ 531185 w 973841"/>
              <a:gd name="connsiteY122" fmla="*/ 591243 h 988597"/>
              <a:gd name="connsiteX123" fmla="*/ 558549 w 973841"/>
              <a:gd name="connsiteY123" fmla="*/ 591243 h 988597"/>
              <a:gd name="connsiteX124" fmla="*/ 570987 w 973841"/>
              <a:gd name="connsiteY124" fmla="*/ 603676 h 988597"/>
              <a:gd name="connsiteX125" fmla="*/ 558549 w 973841"/>
              <a:gd name="connsiteY125" fmla="*/ 617352 h 988597"/>
              <a:gd name="connsiteX126" fmla="*/ 527453 w 973841"/>
              <a:gd name="connsiteY126" fmla="*/ 617352 h 988597"/>
              <a:gd name="connsiteX127" fmla="*/ 447848 w 973841"/>
              <a:gd name="connsiteY127" fmla="*/ 617352 h 988597"/>
              <a:gd name="connsiteX128" fmla="*/ 445361 w 973841"/>
              <a:gd name="connsiteY128" fmla="*/ 617352 h 988597"/>
              <a:gd name="connsiteX129" fmla="*/ 432922 w 973841"/>
              <a:gd name="connsiteY129" fmla="*/ 606162 h 988597"/>
              <a:gd name="connsiteX130" fmla="*/ 442873 w 973841"/>
              <a:gd name="connsiteY130" fmla="*/ 591243 h 988597"/>
              <a:gd name="connsiteX131" fmla="*/ 470237 w 973841"/>
              <a:gd name="connsiteY131" fmla="*/ 587513 h 988597"/>
              <a:gd name="connsiteX132" fmla="*/ 393120 w 973841"/>
              <a:gd name="connsiteY132" fmla="*/ 239393 h 988597"/>
              <a:gd name="connsiteX133" fmla="*/ 34898 w 973841"/>
              <a:gd name="connsiteY133" fmla="*/ 318963 h 988597"/>
              <a:gd name="connsiteX134" fmla="*/ 29923 w 973841"/>
              <a:gd name="connsiteY134" fmla="*/ 320207 h 988597"/>
              <a:gd name="connsiteX135" fmla="*/ 12509 w 973841"/>
              <a:gd name="connsiteY135" fmla="*/ 310260 h 988597"/>
              <a:gd name="connsiteX136" fmla="*/ 8778 w 973841"/>
              <a:gd name="connsiteY136" fmla="*/ 285395 h 988597"/>
              <a:gd name="connsiteX137" fmla="*/ 355805 w 973841"/>
              <a:gd name="connsiteY137" fmla="*/ 13115 h 988597"/>
              <a:gd name="connsiteX138" fmla="*/ 357049 w 973841"/>
              <a:gd name="connsiteY138" fmla="*/ 11872 h 988597"/>
              <a:gd name="connsiteX139" fmla="*/ 363268 w 973841"/>
              <a:gd name="connsiteY139" fmla="*/ 10629 h 988597"/>
              <a:gd name="connsiteX140" fmla="*/ 364512 w 973841"/>
              <a:gd name="connsiteY140" fmla="*/ 10629 h 988597"/>
              <a:gd name="connsiteX141" fmla="*/ 369487 w 973841"/>
              <a:gd name="connsiteY141" fmla="*/ 9385 h 988597"/>
              <a:gd name="connsiteX142" fmla="*/ 480421 w 973841"/>
              <a:gd name="connsiteY142" fmla="*/ 177 h 98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973841" h="988597">
                <a:moveTo>
                  <a:pt x="922035" y="793348"/>
                </a:moveTo>
                <a:cubicBezTo>
                  <a:pt x="927010" y="818182"/>
                  <a:pt x="917060" y="844258"/>
                  <a:pt x="898405" y="857916"/>
                </a:cubicBezTo>
                <a:cubicBezTo>
                  <a:pt x="893430" y="861642"/>
                  <a:pt x="890942" y="862883"/>
                  <a:pt x="887211" y="865367"/>
                </a:cubicBezTo>
                <a:lnTo>
                  <a:pt x="889699" y="865367"/>
                </a:lnTo>
                <a:cubicBezTo>
                  <a:pt x="895917" y="869092"/>
                  <a:pt x="900892" y="870333"/>
                  <a:pt x="907111" y="870333"/>
                </a:cubicBezTo>
                <a:cubicBezTo>
                  <a:pt x="923279" y="870333"/>
                  <a:pt x="936960" y="861642"/>
                  <a:pt x="943178" y="847983"/>
                </a:cubicBezTo>
                <a:cubicBezTo>
                  <a:pt x="953128" y="828116"/>
                  <a:pt x="944422" y="805765"/>
                  <a:pt x="925766" y="794590"/>
                </a:cubicBezTo>
                <a:close/>
                <a:moveTo>
                  <a:pt x="291941" y="596230"/>
                </a:moveTo>
                <a:cubicBezTo>
                  <a:pt x="281836" y="596850"/>
                  <a:pt x="272198" y="600886"/>
                  <a:pt x="265357" y="609578"/>
                </a:cubicBezTo>
                <a:cubicBezTo>
                  <a:pt x="251676" y="626961"/>
                  <a:pt x="255407" y="651795"/>
                  <a:pt x="272819" y="665454"/>
                </a:cubicBezTo>
                <a:lnTo>
                  <a:pt x="476787" y="814457"/>
                </a:lnTo>
                <a:cubicBezTo>
                  <a:pt x="486737" y="823149"/>
                  <a:pt x="501662" y="825632"/>
                  <a:pt x="514099" y="820666"/>
                </a:cubicBezTo>
                <a:lnTo>
                  <a:pt x="658369" y="767273"/>
                </a:lnTo>
                <a:cubicBezTo>
                  <a:pt x="670806" y="763548"/>
                  <a:pt x="684487" y="763548"/>
                  <a:pt x="696924" y="769756"/>
                </a:cubicBezTo>
                <a:lnTo>
                  <a:pt x="786471" y="814457"/>
                </a:lnTo>
                <a:lnTo>
                  <a:pt x="716823" y="691529"/>
                </a:lnTo>
                <a:lnTo>
                  <a:pt x="698168" y="682838"/>
                </a:lnTo>
                <a:cubicBezTo>
                  <a:pt x="688218" y="677871"/>
                  <a:pt x="677025" y="676629"/>
                  <a:pt x="667075" y="680354"/>
                </a:cubicBezTo>
                <a:lnTo>
                  <a:pt x="545191" y="728780"/>
                </a:lnTo>
                <a:cubicBezTo>
                  <a:pt x="530267" y="734989"/>
                  <a:pt x="514099" y="733747"/>
                  <a:pt x="500418" y="725055"/>
                </a:cubicBezTo>
                <a:lnTo>
                  <a:pt x="321324" y="603369"/>
                </a:lnTo>
                <a:cubicBezTo>
                  <a:pt x="312618" y="598402"/>
                  <a:pt x="302047" y="595609"/>
                  <a:pt x="291941" y="596230"/>
                </a:cubicBezTo>
                <a:close/>
                <a:moveTo>
                  <a:pt x="10945" y="553350"/>
                </a:moveTo>
                <a:cubicBezTo>
                  <a:pt x="14366" y="552885"/>
                  <a:pt x="18099" y="553816"/>
                  <a:pt x="21209" y="556300"/>
                </a:cubicBezTo>
                <a:lnTo>
                  <a:pt x="442990" y="878038"/>
                </a:lnTo>
                <a:cubicBezTo>
                  <a:pt x="464141" y="892945"/>
                  <a:pt x="491513" y="896672"/>
                  <a:pt x="516397" y="885492"/>
                </a:cubicBezTo>
                <a:lnTo>
                  <a:pt x="629618" y="832076"/>
                </a:lnTo>
                <a:cubicBezTo>
                  <a:pt x="656990" y="819654"/>
                  <a:pt x="689339" y="820896"/>
                  <a:pt x="716712" y="834560"/>
                </a:cubicBezTo>
                <a:lnTo>
                  <a:pt x="961817" y="963752"/>
                </a:lnTo>
                <a:cubicBezTo>
                  <a:pt x="968038" y="967479"/>
                  <a:pt x="970526" y="974932"/>
                  <a:pt x="966794" y="981144"/>
                </a:cubicBezTo>
                <a:cubicBezTo>
                  <a:pt x="964305" y="986113"/>
                  <a:pt x="959329" y="988597"/>
                  <a:pt x="955596" y="988597"/>
                </a:cubicBezTo>
                <a:cubicBezTo>
                  <a:pt x="953108" y="988597"/>
                  <a:pt x="951864" y="987355"/>
                  <a:pt x="949375" y="987355"/>
                </a:cubicBezTo>
                <a:lnTo>
                  <a:pt x="704270" y="858163"/>
                </a:lnTo>
                <a:cubicBezTo>
                  <a:pt x="684363" y="846983"/>
                  <a:pt x="660723" y="846983"/>
                  <a:pt x="640816" y="855678"/>
                </a:cubicBezTo>
                <a:lnTo>
                  <a:pt x="527595" y="909094"/>
                </a:lnTo>
                <a:cubicBezTo>
                  <a:pt x="495246" y="924001"/>
                  <a:pt x="455432" y="920274"/>
                  <a:pt x="426815" y="899156"/>
                </a:cubicBezTo>
                <a:lnTo>
                  <a:pt x="225256" y="743877"/>
                </a:lnTo>
                <a:lnTo>
                  <a:pt x="92128" y="981144"/>
                </a:lnTo>
                <a:cubicBezTo>
                  <a:pt x="89640" y="986113"/>
                  <a:pt x="84663" y="988597"/>
                  <a:pt x="80930" y="988597"/>
                </a:cubicBezTo>
                <a:cubicBezTo>
                  <a:pt x="78442" y="988597"/>
                  <a:pt x="75954" y="987355"/>
                  <a:pt x="74709" y="987355"/>
                </a:cubicBezTo>
                <a:cubicBezTo>
                  <a:pt x="68488" y="983628"/>
                  <a:pt x="66000" y="974932"/>
                  <a:pt x="69733" y="968721"/>
                </a:cubicBezTo>
                <a:lnTo>
                  <a:pt x="202861" y="728971"/>
                </a:lnTo>
                <a:lnTo>
                  <a:pt x="5035" y="577418"/>
                </a:lnTo>
                <a:cubicBezTo>
                  <a:pt x="-1186" y="572449"/>
                  <a:pt x="-1186" y="564996"/>
                  <a:pt x="2546" y="558785"/>
                </a:cubicBezTo>
                <a:cubicBezTo>
                  <a:pt x="4413" y="555680"/>
                  <a:pt x="7523" y="553816"/>
                  <a:pt x="10945" y="553350"/>
                </a:cubicBezTo>
                <a:close/>
                <a:moveTo>
                  <a:pt x="731748" y="545010"/>
                </a:moveTo>
                <a:cubicBezTo>
                  <a:pt x="719311" y="543768"/>
                  <a:pt x="708117" y="546251"/>
                  <a:pt x="699411" y="554943"/>
                </a:cubicBezTo>
                <a:lnTo>
                  <a:pt x="561360" y="695255"/>
                </a:lnTo>
                <a:lnTo>
                  <a:pt x="657125" y="656762"/>
                </a:lnTo>
                <a:cubicBezTo>
                  <a:pt x="667075" y="651795"/>
                  <a:pt x="677025" y="651795"/>
                  <a:pt x="686974" y="651795"/>
                </a:cubicBezTo>
                <a:lnTo>
                  <a:pt x="690705" y="649312"/>
                </a:lnTo>
                <a:cubicBezTo>
                  <a:pt x="696924" y="644345"/>
                  <a:pt x="704386" y="643103"/>
                  <a:pt x="710605" y="644345"/>
                </a:cubicBezTo>
                <a:cubicBezTo>
                  <a:pt x="718067" y="645587"/>
                  <a:pt x="724286" y="650554"/>
                  <a:pt x="728017" y="656762"/>
                </a:cubicBezTo>
                <a:lnTo>
                  <a:pt x="823782" y="826874"/>
                </a:lnTo>
                <a:cubicBezTo>
                  <a:pt x="827513" y="831841"/>
                  <a:pt x="832488" y="836808"/>
                  <a:pt x="838707" y="840533"/>
                </a:cubicBezTo>
                <a:cubicBezTo>
                  <a:pt x="843682" y="844258"/>
                  <a:pt x="849900" y="845500"/>
                  <a:pt x="857362" y="845500"/>
                </a:cubicBezTo>
                <a:cubicBezTo>
                  <a:pt x="866068" y="845500"/>
                  <a:pt x="874774" y="841774"/>
                  <a:pt x="882237" y="838049"/>
                </a:cubicBezTo>
                <a:cubicBezTo>
                  <a:pt x="898405" y="825632"/>
                  <a:pt x="900892" y="802040"/>
                  <a:pt x="890942" y="783415"/>
                </a:cubicBezTo>
                <a:lnTo>
                  <a:pt x="883480" y="772240"/>
                </a:lnTo>
                <a:lnTo>
                  <a:pt x="759109" y="564877"/>
                </a:lnTo>
                <a:cubicBezTo>
                  <a:pt x="752891" y="554943"/>
                  <a:pt x="742941" y="547493"/>
                  <a:pt x="731748" y="545010"/>
                </a:cubicBezTo>
                <a:close/>
                <a:moveTo>
                  <a:pt x="735479" y="520176"/>
                </a:moveTo>
                <a:cubicBezTo>
                  <a:pt x="755378" y="522659"/>
                  <a:pt x="771546" y="533834"/>
                  <a:pt x="782740" y="551218"/>
                </a:cubicBezTo>
                <a:lnTo>
                  <a:pt x="904623" y="756098"/>
                </a:lnTo>
                <a:lnTo>
                  <a:pt x="936960" y="772240"/>
                </a:lnTo>
                <a:cubicBezTo>
                  <a:pt x="970540" y="787140"/>
                  <a:pt x="982977" y="826874"/>
                  <a:pt x="966809" y="859158"/>
                </a:cubicBezTo>
                <a:cubicBezTo>
                  <a:pt x="955615" y="882750"/>
                  <a:pt x="933229" y="896409"/>
                  <a:pt x="907111" y="896409"/>
                </a:cubicBezTo>
                <a:cubicBezTo>
                  <a:pt x="897161" y="896409"/>
                  <a:pt x="887211" y="893926"/>
                  <a:pt x="878505" y="888959"/>
                </a:cubicBezTo>
                <a:lnTo>
                  <a:pt x="685730" y="793348"/>
                </a:lnTo>
                <a:cubicBezTo>
                  <a:pt x="679512" y="792107"/>
                  <a:pt x="673293" y="790865"/>
                  <a:pt x="667075" y="793348"/>
                </a:cubicBezTo>
                <a:lnTo>
                  <a:pt x="522805" y="845500"/>
                </a:lnTo>
                <a:cubicBezTo>
                  <a:pt x="501662" y="852950"/>
                  <a:pt x="478031" y="850466"/>
                  <a:pt x="460619" y="835566"/>
                </a:cubicBezTo>
                <a:lnTo>
                  <a:pt x="256651" y="686563"/>
                </a:lnTo>
                <a:cubicBezTo>
                  <a:pt x="228046" y="664212"/>
                  <a:pt x="221827" y="623236"/>
                  <a:pt x="244214" y="593436"/>
                </a:cubicBezTo>
                <a:cubicBezTo>
                  <a:pt x="265357" y="567360"/>
                  <a:pt x="301424" y="562393"/>
                  <a:pt x="335005" y="579777"/>
                </a:cubicBezTo>
                <a:lnTo>
                  <a:pt x="336248" y="581019"/>
                </a:lnTo>
                <a:lnTo>
                  <a:pt x="515342" y="702705"/>
                </a:lnTo>
                <a:lnTo>
                  <a:pt x="681999" y="535076"/>
                </a:lnTo>
                <a:cubicBezTo>
                  <a:pt x="696924" y="522659"/>
                  <a:pt x="715580" y="516451"/>
                  <a:pt x="735479" y="520176"/>
                </a:cubicBezTo>
                <a:close/>
                <a:moveTo>
                  <a:pt x="157650" y="442760"/>
                </a:moveTo>
                <a:cubicBezTo>
                  <a:pt x="123008" y="442760"/>
                  <a:pt x="93315" y="471216"/>
                  <a:pt x="93315" y="505857"/>
                </a:cubicBezTo>
                <a:cubicBezTo>
                  <a:pt x="93315" y="540499"/>
                  <a:pt x="123008" y="570192"/>
                  <a:pt x="157650" y="570192"/>
                </a:cubicBezTo>
                <a:cubicBezTo>
                  <a:pt x="192291" y="570192"/>
                  <a:pt x="220747" y="540499"/>
                  <a:pt x="220747" y="505857"/>
                </a:cubicBezTo>
                <a:cubicBezTo>
                  <a:pt x="220747" y="471216"/>
                  <a:pt x="192291" y="442760"/>
                  <a:pt x="157650" y="442760"/>
                </a:cubicBezTo>
                <a:close/>
                <a:moveTo>
                  <a:pt x="157650" y="416779"/>
                </a:moveTo>
                <a:cubicBezTo>
                  <a:pt x="205900" y="416779"/>
                  <a:pt x="246728" y="456369"/>
                  <a:pt x="246728" y="505857"/>
                </a:cubicBezTo>
                <a:cubicBezTo>
                  <a:pt x="246728" y="555345"/>
                  <a:pt x="205900" y="596173"/>
                  <a:pt x="157650" y="596173"/>
                </a:cubicBezTo>
                <a:cubicBezTo>
                  <a:pt x="108162" y="596173"/>
                  <a:pt x="67334" y="555345"/>
                  <a:pt x="67334" y="505857"/>
                </a:cubicBezTo>
                <a:cubicBezTo>
                  <a:pt x="67334" y="456369"/>
                  <a:pt x="108162" y="416779"/>
                  <a:pt x="157650" y="416779"/>
                </a:cubicBezTo>
                <a:close/>
                <a:moveTo>
                  <a:pt x="205302" y="102632"/>
                </a:moveTo>
                <a:cubicBezTo>
                  <a:pt x="134404" y="148633"/>
                  <a:pt x="75944" y="213284"/>
                  <a:pt x="34898" y="291611"/>
                </a:cubicBezTo>
                <a:lnTo>
                  <a:pt x="155549" y="265502"/>
                </a:lnTo>
                <a:cubicBezTo>
                  <a:pt x="149330" y="234420"/>
                  <a:pt x="154305" y="188418"/>
                  <a:pt x="176694" y="144903"/>
                </a:cubicBezTo>
                <a:cubicBezTo>
                  <a:pt x="184157" y="131227"/>
                  <a:pt x="192864" y="117551"/>
                  <a:pt x="205302" y="102632"/>
                </a:cubicBezTo>
                <a:close/>
                <a:moveTo>
                  <a:pt x="307296" y="59117"/>
                </a:moveTo>
                <a:cubicBezTo>
                  <a:pt x="247592" y="86469"/>
                  <a:pt x="216497" y="126254"/>
                  <a:pt x="200327" y="157336"/>
                </a:cubicBezTo>
                <a:cubicBezTo>
                  <a:pt x="180426" y="194635"/>
                  <a:pt x="176694" y="234420"/>
                  <a:pt x="180426" y="259286"/>
                </a:cubicBezTo>
                <a:lnTo>
                  <a:pt x="291126" y="235663"/>
                </a:lnTo>
                <a:cubicBezTo>
                  <a:pt x="278688" y="188418"/>
                  <a:pt x="265006" y="112578"/>
                  <a:pt x="307296" y="59117"/>
                </a:cubicBezTo>
                <a:close/>
                <a:moveTo>
                  <a:pt x="352074" y="52900"/>
                </a:moveTo>
                <a:cubicBezTo>
                  <a:pt x="292370" y="93929"/>
                  <a:pt x="301077" y="163553"/>
                  <a:pt x="317247" y="229447"/>
                </a:cubicBezTo>
                <a:lnTo>
                  <a:pt x="388145" y="214527"/>
                </a:lnTo>
                <a:close/>
                <a:moveTo>
                  <a:pt x="376950" y="44197"/>
                </a:moveTo>
                <a:lnTo>
                  <a:pt x="413021" y="208311"/>
                </a:lnTo>
                <a:lnTo>
                  <a:pt x="491382" y="190905"/>
                </a:lnTo>
                <a:cubicBezTo>
                  <a:pt x="477700" y="122524"/>
                  <a:pt x="455311" y="52900"/>
                  <a:pt x="376950" y="44197"/>
                </a:cubicBezTo>
                <a:close/>
                <a:moveTo>
                  <a:pt x="548598" y="33008"/>
                </a:moveTo>
                <a:cubicBezTo>
                  <a:pt x="561037" y="40467"/>
                  <a:pt x="573475" y="47927"/>
                  <a:pt x="582182" y="55387"/>
                </a:cubicBezTo>
                <a:cubicBezTo>
                  <a:pt x="623228" y="85226"/>
                  <a:pt x="645617" y="123768"/>
                  <a:pt x="654324" y="156093"/>
                </a:cubicBezTo>
                <a:lnTo>
                  <a:pt x="766268" y="129984"/>
                </a:lnTo>
                <a:cubicBezTo>
                  <a:pt x="701589" y="79009"/>
                  <a:pt x="626959" y="46684"/>
                  <a:pt x="548598" y="33008"/>
                </a:cubicBezTo>
                <a:close/>
                <a:moveTo>
                  <a:pt x="427947" y="31764"/>
                </a:moveTo>
                <a:cubicBezTo>
                  <a:pt x="490138" y="64090"/>
                  <a:pt x="508796" y="137444"/>
                  <a:pt x="517503" y="184689"/>
                </a:cubicBezTo>
                <a:lnTo>
                  <a:pt x="628203" y="161066"/>
                </a:lnTo>
                <a:cubicBezTo>
                  <a:pt x="620740" y="136200"/>
                  <a:pt x="600839" y="102632"/>
                  <a:pt x="566012" y="75279"/>
                </a:cubicBezTo>
                <a:cubicBezTo>
                  <a:pt x="539892" y="55387"/>
                  <a:pt x="493870" y="33008"/>
                  <a:pt x="427947" y="31764"/>
                </a:cubicBezTo>
                <a:close/>
                <a:moveTo>
                  <a:pt x="480421" y="177"/>
                </a:moveTo>
                <a:cubicBezTo>
                  <a:pt x="590733" y="3091"/>
                  <a:pt x="697547" y="42021"/>
                  <a:pt x="786169" y="113821"/>
                </a:cubicBezTo>
                <a:cubicBezTo>
                  <a:pt x="793632" y="118794"/>
                  <a:pt x="797364" y="128741"/>
                  <a:pt x="794876" y="137444"/>
                </a:cubicBezTo>
                <a:cubicBezTo>
                  <a:pt x="792388" y="146147"/>
                  <a:pt x="784925" y="153606"/>
                  <a:pt x="777462" y="154850"/>
                </a:cubicBezTo>
                <a:lnTo>
                  <a:pt x="419240" y="234420"/>
                </a:lnTo>
                <a:lnTo>
                  <a:pt x="497601" y="587513"/>
                </a:lnTo>
                <a:cubicBezTo>
                  <a:pt x="508796" y="587513"/>
                  <a:pt x="519990" y="588756"/>
                  <a:pt x="531185" y="591243"/>
                </a:cubicBezTo>
                <a:lnTo>
                  <a:pt x="558549" y="591243"/>
                </a:lnTo>
                <a:cubicBezTo>
                  <a:pt x="564768" y="591243"/>
                  <a:pt x="570987" y="597459"/>
                  <a:pt x="570987" y="603676"/>
                </a:cubicBezTo>
                <a:cubicBezTo>
                  <a:pt x="570987" y="611136"/>
                  <a:pt x="564768" y="617352"/>
                  <a:pt x="558549" y="617352"/>
                </a:cubicBezTo>
                <a:lnTo>
                  <a:pt x="527453" y="617352"/>
                </a:lnTo>
                <a:cubicBezTo>
                  <a:pt x="502577" y="612379"/>
                  <a:pt x="476456" y="612379"/>
                  <a:pt x="447848" y="617352"/>
                </a:cubicBezTo>
                <a:cubicBezTo>
                  <a:pt x="447848" y="617352"/>
                  <a:pt x="446605" y="617352"/>
                  <a:pt x="445361" y="617352"/>
                </a:cubicBezTo>
                <a:cubicBezTo>
                  <a:pt x="439142" y="617352"/>
                  <a:pt x="432922" y="613622"/>
                  <a:pt x="432922" y="606162"/>
                </a:cubicBezTo>
                <a:cubicBezTo>
                  <a:pt x="431679" y="599946"/>
                  <a:pt x="435410" y="592486"/>
                  <a:pt x="442873" y="591243"/>
                </a:cubicBezTo>
                <a:cubicBezTo>
                  <a:pt x="452824" y="590000"/>
                  <a:pt x="461530" y="587513"/>
                  <a:pt x="470237" y="587513"/>
                </a:cubicBezTo>
                <a:lnTo>
                  <a:pt x="393120" y="239393"/>
                </a:lnTo>
                <a:lnTo>
                  <a:pt x="34898" y="318963"/>
                </a:lnTo>
                <a:cubicBezTo>
                  <a:pt x="33654" y="320207"/>
                  <a:pt x="32410" y="320207"/>
                  <a:pt x="29923" y="320207"/>
                </a:cubicBezTo>
                <a:cubicBezTo>
                  <a:pt x="23704" y="320207"/>
                  <a:pt x="16241" y="316477"/>
                  <a:pt x="12509" y="310260"/>
                </a:cubicBezTo>
                <a:cubicBezTo>
                  <a:pt x="6290" y="302801"/>
                  <a:pt x="5046" y="294098"/>
                  <a:pt x="8778" y="285395"/>
                </a:cubicBezTo>
                <a:cubicBezTo>
                  <a:pt x="77188" y="144903"/>
                  <a:pt x="204058" y="45441"/>
                  <a:pt x="355805" y="13115"/>
                </a:cubicBezTo>
                <a:cubicBezTo>
                  <a:pt x="355805" y="11872"/>
                  <a:pt x="355805" y="11872"/>
                  <a:pt x="357049" y="11872"/>
                </a:cubicBezTo>
                <a:cubicBezTo>
                  <a:pt x="358293" y="11872"/>
                  <a:pt x="360781" y="10629"/>
                  <a:pt x="363268" y="10629"/>
                </a:cubicBezTo>
                <a:lnTo>
                  <a:pt x="364512" y="10629"/>
                </a:lnTo>
                <a:cubicBezTo>
                  <a:pt x="367000" y="10629"/>
                  <a:pt x="368244" y="9385"/>
                  <a:pt x="369487" y="9385"/>
                </a:cubicBezTo>
                <a:cubicBezTo>
                  <a:pt x="406491" y="2236"/>
                  <a:pt x="443650" y="-794"/>
                  <a:pt x="480421" y="17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BBF80F31-4B3D-4B82-B465-CC6876101305}"/>
              </a:ext>
            </a:extLst>
          </p:cNvPr>
          <p:cNvSpPr/>
          <p:nvPr/>
        </p:nvSpPr>
        <p:spPr>
          <a:xfrm>
            <a:off x="14701593" y="4442138"/>
            <a:ext cx="1015321" cy="756467"/>
          </a:xfrm>
          <a:custGeom>
            <a:avLst/>
            <a:gdLst>
              <a:gd name="connsiteX0" fmla="*/ 12437 w 1015321"/>
              <a:gd name="connsiteY0" fmla="*/ 709128 h 756467"/>
              <a:gd name="connsiteX1" fmla="*/ 68403 w 1015321"/>
              <a:gd name="connsiteY1" fmla="*/ 718825 h 756467"/>
              <a:gd name="connsiteX2" fmla="*/ 114420 w 1015321"/>
              <a:gd name="connsiteY2" fmla="*/ 727310 h 756467"/>
              <a:gd name="connsiteX3" fmla="*/ 161680 w 1015321"/>
              <a:gd name="connsiteY3" fmla="*/ 718825 h 756467"/>
              <a:gd name="connsiteX4" fmla="*/ 216402 w 1015321"/>
              <a:gd name="connsiteY4" fmla="*/ 709128 h 756467"/>
              <a:gd name="connsiteX5" fmla="*/ 271125 w 1015321"/>
              <a:gd name="connsiteY5" fmla="*/ 718825 h 756467"/>
              <a:gd name="connsiteX6" fmla="*/ 318385 w 1015321"/>
              <a:gd name="connsiteY6" fmla="*/ 727310 h 756467"/>
              <a:gd name="connsiteX7" fmla="*/ 364402 w 1015321"/>
              <a:gd name="connsiteY7" fmla="*/ 718825 h 756467"/>
              <a:gd name="connsiteX8" fmla="*/ 420368 w 1015321"/>
              <a:gd name="connsiteY8" fmla="*/ 709128 h 756467"/>
              <a:gd name="connsiteX9" fmla="*/ 475090 w 1015321"/>
              <a:gd name="connsiteY9" fmla="*/ 718825 h 756467"/>
              <a:gd name="connsiteX10" fmla="*/ 521107 w 1015321"/>
              <a:gd name="connsiteY10" fmla="*/ 727310 h 756467"/>
              <a:gd name="connsiteX11" fmla="*/ 567123 w 1015321"/>
              <a:gd name="connsiteY11" fmla="*/ 718825 h 756467"/>
              <a:gd name="connsiteX12" fmla="*/ 623089 w 1015321"/>
              <a:gd name="connsiteY12" fmla="*/ 709128 h 756467"/>
              <a:gd name="connsiteX13" fmla="*/ 677812 w 1015321"/>
              <a:gd name="connsiteY13" fmla="*/ 718825 h 756467"/>
              <a:gd name="connsiteX14" fmla="*/ 725072 w 1015321"/>
              <a:gd name="connsiteY14" fmla="*/ 727310 h 756467"/>
              <a:gd name="connsiteX15" fmla="*/ 737509 w 1015321"/>
              <a:gd name="connsiteY15" fmla="*/ 739431 h 756467"/>
              <a:gd name="connsiteX16" fmla="*/ 725072 w 1015321"/>
              <a:gd name="connsiteY16" fmla="*/ 753976 h 756467"/>
              <a:gd name="connsiteX17" fmla="*/ 669106 w 1015321"/>
              <a:gd name="connsiteY17" fmla="*/ 743067 h 756467"/>
              <a:gd name="connsiteX18" fmla="*/ 623089 w 1015321"/>
              <a:gd name="connsiteY18" fmla="*/ 734583 h 756467"/>
              <a:gd name="connsiteX19" fmla="*/ 577073 w 1015321"/>
              <a:gd name="connsiteY19" fmla="*/ 743067 h 756467"/>
              <a:gd name="connsiteX20" fmla="*/ 521107 w 1015321"/>
              <a:gd name="connsiteY20" fmla="*/ 753976 h 756467"/>
              <a:gd name="connsiteX21" fmla="*/ 465141 w 1015321"/>
              <a:gd name="connsiteY21" fmla="*/ 743067 h 756467"/>
              <a:gd name="connsiteX22" fmla="*/ 420368 w 1015321"/>
              <a:gd name="connsiteY22" fmla="*/ 734583 h 756467"/>
              <a:gd name="connsiteX23" fmla="*/ 373107 w 1015321"/>
              <a:gd name="connsiteY23" fmla="*/ 743067 h 756467"/>
              <a:gd name="connsiteX24" fmla="*/ 318385 w 1015321"/>
              <a:gd name="connsiteY24" fmla="*/ 753976 h 756467"/>
              <a:gd name="connsiteX25" fmla="*/ 262419 w 1015321"/>
              <a:gd name="connsiteY25" fmla="*/ 743067 h 756467"/>
              <a:gd name="connsiteX26" fmla="*/ 216402 w 1015321"/>
              <a:gd name="connsiteY26" fmla="*/ 734583 h 756467"/>
              <a:gd name="connsiteX27" fmla="*/ 170386 w 1015321"/>
              <a:gd name="connsiteY27" fmla="*/ 743067 h 756467"/>
              <a:gd name="connsiteX28" fmla="*/ 114420 w 1015321"/>
              <a:gd name="connsiteY28" fmla="*/ 753976 h 756467"/>
              <a:gd name="connsiteX29" fmla="*/ 59697 w 1015321"/>
              <a:gd name="connsiteY29" fmla="*/ 743067 h 756467"/>
              <a:gd name="connsiteX30" fmla="*/ 12437 w 1015321"/>
              <a:gd name="connsiteY30" fmla="*/ 734583 h 756467"/>
              <a:gd name="connsiteX31" fmla="*/ 0 w 1015321"/>
              <a:gd name="connsiteY31" fmla="*/ 722461 h 756467"/>
              <a:gd name="connsiteX32" fmla="*/ 12437 w 1015321"/>
              <a:gd name="connsiteY32" fmla="*/ 709128 h 756467"/>
              <a:gd name="connsiteX33" fmla="*/ 12437 w 1015321"/>
              <a:gd name="connsiteY33" fmla="*/ 626905 h 756467"/>
              <a:gd name="connsiteX34" fmla="*/ 68403 w 1015321"/>
              <a:gd name="connsiteY34" fmla="*/ 636595 h 756467"/>
              <a:gd name="connsiteX35" fmla="*/ 114420 w 1015321"/>
              <a:gd name="connsiteY35" fmla="*/ 645073 h 756467"/>
              <a:gd name="connsiteX36" fmla="*/ 161680 w 1015321"/>
              <a:gd name="connsiteY36" fmla="*/ 636595 h 756467"/>
              <a:gd name="connsiteX37" fmla="*/ 216402 w 1015321"/>
              <a:gd name="connsiteY37" fmla="*/ 626905 h 756467"/>
              <a:gd name="connsiteX38" fmla="*/ 271125 w 1015321"/>
              <a:gd name="connsiteY38" fmla="*/ 636595 h 756467"/>
              <a:gd name="connsiteX39" fmla="*/ 318385 w 1015321"/>
              <a:gd name="connsiteY39" fmla="*/ 645073 h 756467"/>
              <a:gd name="connsiteX40" fmla="*/ 364402 w 1015321"/>
              <a:gd name="connsiteY40" fmla="*/ 636595 h 756467"/>
              <a:gd name="connsiteX41" fmla="*/ 420368 w 1015321"/>
              <a:gd name="connsiteY41" fmla="*/ 626905 h 756467"/>
              <a:gd name="connsiteX42" fmla="*/ 475090 w 1015321"/>
              <a:gd name="connsiteY42" fmla="*/ 636595 h 756467"/>
              <a:gd name="connsiteX43" fmla="*/ 521107 w 1015321"/>
              <a:gd name="connsiteY43" fmla="*/ 645073 h 756467"/>
              <a:gd name="connsiteX44" fmla="*/ 567123 w 1015321"/>
              <a:gd name="connsiteY44" fmla="*/ 636595 h 756467"/>
              <a:gd name="connsiteX45" fmla="*/ 623089 w 1015321"/>
              <a:gd name="connsiteY45" fmla="*/ 626905 h 756467"/>
              <a:gd name="connsiteX46" fmla="*/ 677812 w 1015321"/>
              <a:gd name="connsiteY46" fmla="*/ 636595 h 756467"/>
              <a:gd name="connsiteX47" fmla="*/ 725072 w 1015321"/>
              <a:gd name="connsiteY47" fmla="*/ 645073 h 756467"/>
              <a:gd name="connsiteX48" fmla="*/ 737509 w 1015321"/>
              <a:gd name="connsiteY48" fmla="*/ 658396 h 756467"/>
              <a:gd name="connsiteX49" fmla="*/ 725072 w 1015321"/>
              <a:gd name="connsiteY49" fmla="*/ 670508 h 756467"/>
              <a:gd name="connsiteX50" fmla="*/ 669106 w 1015321"/>
              <a:gd name="connsiteY50" fmla="*/ 660819 h 756467"/>
              <a:gd name="connsiteX51" fmla="*/ 623089 w 1015321"/>
              <a:gd name="connsiteY51" fmla="*/ 652340 h 756467"/>
              <a:gd name="connsiteX52" fmla="*/ 577073 w 1015321"/>
              <a:gd name="connsiteY52" fmla="*/ 660819 h 756467"/>
              <a:gd name="connsiteX53" fmla="*/ 521107 w 1015321"/>
              <a:gd name="connsiteY53" fmla="*/ 670508 h 756467"/>
              <a:gd name="connsiteX54" fmla="*/ 465141 w 1015321"/>
              <a:gd name="connsiteY54" fmla="*/ 660819 h 756467"/>
              <a:gd name="connsiteX55" fmla="*/ 420368 w 1015321"/>
              <a:gd name="connsiteY55" fmla="*/ 652340 h 756467"/>
              <a:gd name="connsiteX56" fmla="*/ 373107 w 1015321"/>
              <a:gd name="connsiteY56" fmla="*/ 660819 h 756467"/>
              <a:gd name="connsiteX57" fmla="*/ 318385 w 1015321"/>
              <a:gd name="connsiteY57" fmla="*/ 670508 h 756467"/>
              <a:gd name="connsiteX58" fmla="*/ 262419 w 1015321"/>
              <a:gd name="connsiteY58" fmla="*/ 660819 h 756467"/>
              <a:gd name="connsiteX59" fmla="*/ 216402 w 1015321"/>
              <a:gd name="connsiteY59" fmla="*/ 652340 h 756467"/>
              <a:gd name="connsiteX60" fmla="*/ 170386 w 1015321"/>
              <a:gd name="connsiteY60" fmla="*/ 660819 h 756467"/>
              <a:gd name="connsiteX61" fmla="*/ 114420 w 1015321"/>
              <a:gd name="connsiteY61" fmla="*/ 670508 h 756467"/>
              <a:gd name="connsiteX62" fmla="*/ 59697 w 1015321"/>
              <a:gd name="connsiteY62" fmla="*/ 660819 h 756467"/>
              <a:gd name="connsiteX63" fmla="*/ 12437 w 1015321"/>
              <a:gd name="connsiteY63" fmla="*/ 652340 h 756467"/>
              <a:gd name="connsiteX64" fmla="*/ 0 w 1015321"/>
              <a:gd name="connsiteY64" fmla="*/ 639017 h 756467"/>
              <a:gd name="connsiteX65" fmla="*/ 12437 w 1015321"/>
              <a:gd name="connsiteY65" fmla="*/ 626905 h 756467"/>
              <a:gd name="connsiteX66" fmla="*/ 12437 w 1015321"/>
              <a:gd name="connsiteY66" fmla="*/ 542191 h 756467"/>
              <a:gd name="connsiteX67" fmla="*/ 68403 w 1015321"/>
              <a:gd name="connsiteY67" fmla="*/ 553100 h 756467"/>
              <a:gd name="connsiteX68" fmla="*/ 114420 w 1015321"/>
              <a:gd name="connsiteY68" fmla="*/ 560373 h 756467"/>
              <a:gd name="connsiteX69" fmla="*/ 161680 w 1015321"/>
              <a:gd name="connsiteY69" fmla="*/ 553100 h 756467"/>
              <a:gd name="connsiteX70" fmla="*/ 216402 w 1015321"/>
              <a:gd name="connsiteY70" fmla="*/ 542191 h 756467"/>
              <a:gd name="connsiteX71" fmla="*/ 271125 w 1015321"/>
              <a:gd name="connsiteY71" fmla="*/ 553100 h 756467"/>
              <a:gd name="connsiteX72" fmla="*/ 318385 w 1015321"/>
              <a:gd name="connsiteY72" fmla="*/ 560373 h 756467"/>
              <a:gd name="connsiteX73" fmla="*/ 364402 w 1015321"/>
              <a:gd name="connsiteY73" fmla="*/ 553100 h 756467"/>
              <a:gd name="connsiteX74" fmla="*/ 420368 w 1015321"/>
              <a:gd name="connsiteY74" fmla="*/ 542191 h 756467"/>
              <a:gd name="connsiteX75" fmla="*/ 475090 w 1015321"/>
              <a:gd name="connsiteY75" fmla="*/ 553100 h 756467"/>
              <a:gd name="connsiteX76" fmla="*/ 521107 w 1015321"/>
              <a:gd name="connsiteY76" fmla="*/ 560373 h 756467"/>
              <a:gd name="connsiteX77" fmla="*/ 567123 w 1015321"/>
              <a:gd name="connsiteY77" fmla="*/ 553100 h 756467"/>
              <a:gd name="connsiteX78" fmla="*/ 623089 w 1015321"/>
              <a:gd name="connsiteY78" fmla="*/ 542191 h 756467"/>
              <a:gd name="connsiteX79" fmla="*/ 677812 w 1015321"/>
              <a:gd name="connsiteY79" fmla="*/ 553100 h 756467"/>
              <a:gd name="connsiteX80" fmla="*/ 725072 w 1015321"/>
              <a:gd name="connsiteY80" fmla="*/ 560373 h 756467"/>
              <a:gd name="connsiteX81" fmla="*/ 737509 w 1015321"/>
              <a:gd name="connsiteY81" fmla="*/ 573706 h 756467"/>
              <a:gd name="connsiteX82" fmla="*/ 725072 w 1015321"/>
              <a:gd name="connsiteY82" fmla="*/ 587039 h 756467"/>
              <a:gd name="connsiteX83" fmla="*/ 669106 w 1015321"/>
              <a:gd name="connsiteY83" fmla="*/ 576130 h 756467"/>
              <a:gd name="connsiteX84" fmla="*/ 623089 w 1015321"/>
              <a:gd name="connsiteY84" fmla="*/ 567646 h 756467"/>
              <a:gd name="connsiteX85" fmla="*/ 577073 w 1015321"/>
              <a:gd name="connsiteY85" fmla="*/ 576130 h 756467"/>
              <a:gd name="connsiteX86" fmla="*/ 521107 w 1015321"/>
              <a:gd name="connsiteY86" fmla="*/ 587039 h 756467"/>
              <a:gd name="connsiteX87" fmla="*/ 465141 w 1015321"/>
              <a:gd name="connsiteY87" fmla="*/ 576130 h 756467"/>
              <a:gd name="connsiteX88" fmla="*/ 420368 w 1015321"/>
              <a:gd name="connsiteY88" fmla="*/ 567646 h 756467"/>
              <a:gd name="connsiteX89" fmla="*/ 373107 w 1015321"/>
              <a:gd name="connsiteY89" fmla="*/ 576130 h 756467"/>
              <a:gd name="connsiteX90" fmla="*/ 318385 w 1015321"/>
              <a:gd name="connsiteY90" fmla="*/ 587039 h 756467"/>
              <a:gd name="connsiteX91" fmla="*/ 262419 w 1015321"/>
              <a:gd name="connsiteY91" fmla="*/ 576130 h 756467"/>
              <a:gd name="connsiteX92" fmla="*/ 216402 w 1015321"/>
              <a:gd name="connsiteY92" fmla="*/ 567646 h 756467"/>
              <a:gd name="connsiteX93" fmla="*/ 170386 w 1015321"/>
              <a:gd name="connsiteY93" fmla="*/ 576130 h 756467"/>
              <a:gd name="connsiteX94" fmla="*/ 114420 w 1015321"/>
              <a:gd name="connsiteY94" fmla="*/ 587039 h 756467"/>
              <a:gd name="connsiteX95" fmla="*/ 59697 w 1015321"/>
              <a:gd name="connsiteY95" fmla="*/ 576130 h 756467"/>
              <a:gd name="connsiteX96" fmla="*/ 12437 w 1015321"/>
              <a:gd name="connsiteY96" fmla="*/ 567646 h 756467"/>
              <a:gd name="connsiteX97" fmla="*/ 0 w 1015321"/>
              <a:gd name="connsiteY97" fmla="*/ 555524 h 756467"/>
              <a:gd name="connsiteX98" fmla="*/ 12437 w 1015321"/>
              <a:gd name="connsiteY98" fmla="*/ 542191 h 756467"/>
              <a:gd name="connsiteX99" fmla="*/ 917128 w 1015321"/>
              <a:gd name="connsiteY99" fmla="*/ 466675 h 756467"/>
              <a:gd name="connsiteX100" fmla="*/ 833850 w 1015321"/>
              <a:gd name="connsiteY100" fmla="*/ 500256 h 756467"/>
              <a:gd name="connsiteX101" fmla="*/ 833850 w 1015321"/>
              <a:gd name="connsiteY101" fmla="*/ 510206 h 756467"/>
              <a:gd name="connsiteX102" fmla="*/ 833850 w 1015321"/>
              <a:gd name="connsiteY102" fmla="*/ 647018 h 756467"/>
              <a:gd name="connsiteX103" fmla="*/ 937015 w 1015321"/>
              <a:gd name="connsiteY103" fmla="*/ 630849 h 756467"/>
              <a:gd name="connsiteX104" fmla="*/ 917128 w 1015321"/>
              <a:gd name="connsiteY104" fmla="*/ 466675 h 756467"/>
              <a:gd name="connsiteX105" fmla="*/ 845036 w 1015321"/>
              <a:gd name="connsiteY105" fmla="*/ 278870 h 756467"/>
              <a:gd name="connsiteX106" fmla="*/ 791589 w 1015321"/>
              <a:gd name="connsiteY106" fmla="*/ 311208 h 756467"/>
              <a:gd name="connsiteX107" fmla="*/ 832607 w 1015321"/>
              <a:gd name="connsiteY107" fmla="*/ 466675 h 756467"/>
              <a:gd name="connsiteX108" fmla="*/ 912156 w 1015321"/>
              <a:gd name="connsiteY108" fmla="*/ 440557 h 756467"/>
              <a:gd name="connsiteX109" fmla="*/ 845036 w 1015321"/>
              <a:gd name="connsiteY109" fmla="*/ 278870 h 756467"/>
              <a:gd name="connsiteX110" fmla="*/ 161334 w 1015321"/>
              <a:gd name="connsiteY110" fmla="*/ 69878 h 756467"/>
              <a:gd name="connsiteX111" fmla="*/ 85801 w 1015321"/>
              <a:gd name="connsiteY111" fmla="*/ 145411 h 756467"/>
              <a:gd name="connsiteX112" fmla="*/ 161334 w 1015321"/>
              <a:gd name="connsiteY112" fmla="*/ 222182 h 756467"/>
              <a:gd name="connsiteX113" fmla="*/ 238105 w 1015321"/>
              <a:gd name="connsiteY113" fmla="*/ 145411 h 756467"/>
              <a:gd name="connsiteX114" fmla="*/ 161334 w 1015321"/>
              <a:gd name="connsiteY114" fmla="*/ 69878 h 756467"/>
              <a:gd name="connsiteX115" fmla="*/ 161334 w 1015321"/>
              <a:gd name="connsiteY115" fmla="*/ 43875 h 756467"/>
              <a:gd name="connsiteX116" fmla="*/ 264108 w 1015321"/>
              <a:gd name="connsiteY116" fmla="*/ 145411 h 756467"/>
              <a:gd name="connsiteX117" fmla="*/ 161334 w 1015321"/>
              <a:gd name="connsiteY117" fmla="*/ 248185 h 756467"/>
              <a:gd name="connsiteX118" fmla="*/ 59798 w 1015321"/>
              <a:gd name="connsiteY118" fmla="*/ 145411 h 756467"/>
              <a:gd name="connsiteX119" fmla="*/ 161334 w 1015321"/>
              <a:gd name="connsiteY119" fmla="*/ 43875 h 756467"/>
              <a:gd name="connsiteX120" fmla="*/ 876945 w 1015321"/>
              <a:gd name="connsiteY120" fmla="*/ 27964 h 756467"/>
              <a:gd name="connsiteX121" fmla="*/ 739385 w 1015321"/>
              <a:gd name="connsiteY121" fmla="*/ 71166 h 756467"/>
              <a:gd name="connsiteX122" fmla="*/ 764244 w 1015321"/>
              <a:gd name="connsiteY122" fmla="*/ 91065 h 756467"/>
              <a:gd name="connsiteX123" fmla="*/ 766730 w 1015321"/>
              <a:gd name="connsiteY123" fmla="*/ 109722 h 756467"/>
              <a:gd name="connsiteX124" fmla="*/ 748086 w 1015321"/>
              <a:gd name="connsiteY124" fmla="*/ 112209 h 756467"/>
              <a:gd name="connsiteX125" fmla="*/ 513167 w 1015321"/>
              <a:gd name="connsiteY125" fmla="*/ 72409 h 756467"/>
              <a:gd name="connsiteX126" fmla="*/ 498252 w 1015321"/>
              <a:gd name="connsiteY126" fmla="*/ 86090 h 756467"/>
              <a:gd name="connsiteX127" fmla="*/ 643678 w 1015321"/>
              <a:gd name="connsiteY127" fmla="*/ 128378 h 756467"/>
              <a:gd name="connsiteX128" fmla="*/ 675994 w 1015321"/>
              <a:gd name="connsiteY128" fmla="*/ 152009 h 756467"/>
              <a:gd name="connsiteX129" fmla="*/ 678480 w 1015321"/>
              <a:gd name="connsiteY129" fmla="*/ 170665 h 756467"/>
              <a:gd name="connsiteX130" fmla="*/ 668537 w 1015321"/>
              <a:gd name="connsiteY130" fmla="*/ 175640 h 756467"/>
              <a:gd name="connsiteX131" fmla="*/ 659836 w 1015321"/>
              <a:gd name="connsiteY131" fmla="*/ 173152 h 756467"/>
              <a:gd name="connsiteX132" fmla="*/ 634977 w 1015321"/>
              <a:gd name="connsiteY132" fmla="*/ 155740 h 756467"/>
              <a:gd name="connsiteX133" fmla="*/ 524354 w 1015321"/>
              <a:gd name="connsiteY133" fmla="*/ 343545 h 756467"/>
              <a:gd name="connsiteX134" fmla="*/ 531812 w 1015321"/>
              <a:gd name="connsiteY134" fmla="*/ 362201 h 756467"/>
              <a:gd name="connsiteX135" fmla="*/ 587745 w 1015321"/>
              <a:gd name="connsiteY135" fmla="*/ 278870 h 756467"/>
              <a:gd name="connsiteX136" fmla="*/ 591474 w 1015321"/>
              <a:gd name="connsiteY136" fmla="*/ 277627 h 756467"/>
              <a:gd name="connsiteX137" fmla="*/ 603903 w 1015321"/>
              <a:gd name="connsiteY137" fmla="*/ 271408 h 756467"/>
              <a:gd name="connsiteX138" fmla="*/ 615090 w 1015321"/>
              <a:gd name="connsiteY138" fmla="*/ 286333 h 756467"/>
              <a:gd name="connsiteX139" fmla="*/ 678480 w 1015321"/>
              <a:gd name="connsiteY139" fmla="*/ 455482 h 756467"/>
              <a:gd name="connsiteX140" fmla="*/ 697125 w 1015321"/>
              <a:gd name="connsiteY140" fmla="*/ 462944 h 756467"/>
              <a:gd name="connsiteX141" fmla="*/ 709554 w 1015321"/>
              <a:gd name="connsiteY141" fmla="*/ 237827 h 756467"/>
              <a:gd name="connsiteX142" fmla="*/ 703339 w 1015321"/>
              <a:gd name="connsiteY142" fmla="*/ 237827 h 756467"/>
              <a:gd name="connsiteX143" fmla="*/ 671023 w 1015321"/>
              <a:gd name="connsiteY143" fmla="*/ 251508 h 756467"/>
              <a:gd name="connsiteX144" fmla="*/ 653621 w 1015321"/>
              <a:gd name="connsiteY144" fmla="*/ 245289 h 756467"/>
              <a:gd name="connsiteX145" fmla="*/ 658593 w 1015321"/>
              <a:gd name="connsiteY145" fmla="*/ 227877 h 756467"/>
              <a:gd name="connsiteX146" fmla="*/ 693396 w 1015321"/>
              <a:gd name="connsiteY146" fmla="*/ 212952 h 756467"/>
              <a:gd name="connsiteX147" fmla="*/ 738142 w 1015321"/>
              <a:gd name="connsiteY147" fmla="*/ 225390 h 756467"/>
              <a:gd name="connsiteX148" fmla="*/ 739385 w 1015321"/>
              <a:gd name="connsiteY148" fmla="*/ 225390 h 756467"/>
              <a:gd name="connsiteX149" fmla="*/ 777917 w 1015321"/>
              <a:gd name="connsiteY149" fmla="*/ 286333 h 756467"/>
              <a:gd name="connsiteX150" fmla="*/ 828878 w 1015321"/>
              <a:gd name="connsiteY150" fmla="*/ 255239 h 756467"/>
              <a:gd name="connsiteX151" fmla="*/ 797804 w 1015321"/>
              <a:gd name="connsiteY151" fmla="*/ 219171 h 756467"/>
              <a:gd name="connsiteX152" fmla="*/ 787860 w 1015321"/>
              <a:gd name="connsiteY152" fmla="*/ 207977 h 756467"/>
              <a:gd name="connsiteX153" fmla="*/ 784131 w 1015321"/>
              <a:gd name="connsiteY153" fmla="*/ 193052 h 756467"/>
              <a:gd name="connsiteX154" fmla="*/ 796561 w 1015321"/>
              <a:gd name="connsiteY154" fmla="*/ 184346 h 756467"/>
              <a:gd name="connsiteX155" fmla="*/ 987976 w 1015321"/>
              <a:gd name="connsiteY155" fmla="*/ 239071 h 756467"/>
              <a:gd name="connsiteX156" fmla="*/ 985490 w 1015321"/>
              <a:gd name="connsiteY156" fmla="*/ 220415 h 756467"/>
              <a:gd name="connsiteX157" fmla="*/ 837579 w 1015321"/>
              <a:gd name="connsiteY157" fmla="*/ 114696 h 756467"/>
              <a:gd name="connsiteX158" fmla="*/ 827635 w 1015321"/>
              <a:gd name="connsiteY158" fmla="*/ 99772 h 756467"/>
              <a:gd name="connsiteX159" fmla="*/ 835093 w 1015321"/>
              <a:gd name="connsiteY159" fmla="*/ 88578 h 756467"/>
              <a:gd name="connsiteX160" fmla="*/ 837579 w 1015321"/>
              <a:gd name="connsiteY160" fmla="*/ 87334 h 756467"/>
              <a:gd name="connsiteX161" fmla="*/ 933286 w 1015321"/>
              <a:gd name="connsiteY161" fmla="*/ 53753 h 756467"/>
              <a:gd name="connsiteX162" fmla="*/ 917128 w 1015321"/>
              <a:gd name="connsiteY162" fmla="*/ 42559 h 756467"/>
              <a:gd name="connsiteX163" fmla="*/ 876945 w 1015321"/>
              <a:gd name="connsiteY163" fmla="*/ 27964 h 756467"/>
              <a:gd name="connsiteX164" fmla="*/ 881121 w 1015321"/>
              <a:gd name="connsiteY164" fmla="*/ 1846 h 756467"/>
              <a:gd name="connsiteX165" fmla="*/ 930800 w 1015321"/>
              <a:gd name="connsiteY165" fmla="*/ 18928 h 756467"/>
              <a:gd name="connsiteX166" fmla="*/ 953173 w 1015321"/>
              <a:gd name="connsiteY166" fmla="*/ 36340 h 756467"/>
              <a:gd name="connsiteX167" fmla="*/ 960631 w 1015321"/>
              <a:gd name="connsiteY167" fmla="*/ 62459 h 756467"/>
              <a:gd name="connsiteX168" fmla="*/ 938258 w 1015321"/>
              <a:gd name="connsiteY168" fmla="*/ 79872 h 756467"/>
              <a:gd name="connsiteX169" fmla="*/ 878596 w 1015321"/>
              <a:gd name="connsiteY169" fmla="*/ 96040 h 756467"/>
              <a:gd name="connsiteX170" fmla="*/ 1010349 w 1015321"/>
              <a:gd name="connsiteY170" fmla="*/ 212952 h 756467"/>
              <a:gd name="connsiteX171" fmla="*/ 1015321 w 1015321"/>
              <a:gd name="connsiteY171" fmla="*/ 241558 h 756467"/>
              <a:gd name="connsiteX172" fmla="*/ 1001649 w 1015321"/>
              <a:gd name="connsiteY172" fmla="*/ 265189 h 756467"/>
              <a:gd name="connsiteX173" fmla="*/ 973061 w 1015321"/>
              <a:gd name="connsiteY173" fmla="*/ 261458 h 756467"/>
              <a:gd name="connsiteX174" fmla="*/ 827635 w 1015321"/>
              <a:gd name="connsiteY174" fmla="*/ 211708 h 756467"/>
              <a:gd name="connsiteX175" fmla="*/ 960631 w 1015321"/>
              <a:gd name="connsiteY175" fmla="*/ 744030 h 756467"/>
              <a:gd name="connsiteX176" fmla="*/ 946959 w 1015321"/>
              <a:gd name="connsiteY176" fmla="*/ 756467 h 756467"/>
              <a:gd name="connsiteX177" fmla="*/ 945716 w 1015321"/>
              <a:gd name="connsiteY177" fmla="*/ 756467 h 756467"/>
              <a:gd name="connsiteX178" fmla="*/ 933286 w 1015321"/>
              <a:gd name="connsiteY178" fmla="*/ 742786 h 756467"/>
              <a:gd name="connsiteX179" fmla="*/ 937015 w 1015321"/>
              <a:gd name="connsiteY179" fmla="*/ 656968 h 756467"/>
              <a:gd name="connsiteX180" fmla="*/ 835093 w 1015321"/>
              <a:gd name="connsiteY180" fmla="*/ 678111 h 756467"/>
              <a:gd name="connsiteX181" fmla="*/ 833850 w 1015321"/>
              <a:gd name="connsiteY181" fmla="*/ 678111 h 756467"/>
              <a:gd name="connsiteX182" fmla="*/ 833850 w 1015321"/>
              <a:gd name="connsiteY182" fmla="*/ 737811 h 756467"/>
              <a:gd name="connsiteX183" fmla="*/ 821420 w 1015321"/>
              <a:gd name="connsiteY183" fmla="*/ 752736 h 756467"/>
              <a:gd name="connsiteX184" fmla="*/ 807748 w 1015321"/>
              <a:gd name="connsiteY184" fmla="*/ 737811 h 756467"/>
              <a:gd name="connsiteX185" fmla="*/ 807748 w 1015321"/>
              <a:gd name="connsiteY185" fmla="*/ 510206 h 756467"/>
              <a:gd name="connsiteX186" fmla="*/ 729441 w 1015321"/>
              <a:gd name="connsiteY186" fmla="*/ 257727 h 756467"/>
              <a:gd name="connsiteX187" fmla="*/ 721984 w 1015321"/>
              <a:gd name="connsiteY187" fmla="*/ 454238 h 756467"/>
              <a:gd name="connsiteX188" fmla="*/ 718255 w 1015321"/>
              <a:gd name="connsiteY188" fmla="*/ 481600 h 756467"/>
              <a:gd name="connsiteX189" fmla="*/ 699611 w 1015321"/>
              <a:gd name="connsiteY189" fmla="*/ 490306 h 756467"/>
              <a:gd name="connsiteX190" fmla="*/ 692153 w 1015321"/>
              <a:gd name="connsiteY190" fmla="*/ 490306 h 756467"/>
              <a:gd name="connsiteX191" fmla="*/ 664808 w 1015321"/>
              <a:gd name="connsiteY191" fmla="*/ 477869 h 756467"/>
              <a:gd name="connsiteX192" fmla="*/ 586502 w 1015321"/>
              <a:gd name="connsiteY192" fmla="*/ 319914 h 756467"/>
              <a:gd name="connsiteX193" fmla="*/ 555428 w 1015321"/>
              <a:gd name="connsiteY193" fmla="*/ 373395 h 756467"/>
              <a:gd name="connsiteX194" fmla="*/ 533055 w 1015321"/>
              <a:gd name="connsiteY194" fmla="*/ 390807 h 756467"/>
              <a:gd name="connsiteX195" fmla="*/ 531812 w 1015321"/>
              <a:gd name="connsiteY195" fmla="*/ 390807 h 756467"/>
              <a:gd name="connsiteX196" fmla="*/ 509439 w 1015321"/>
              <a:gd name="connsiteY196" fmla="*/ 377126 h 756467"/>
              <a:gd name="connsiteX197" fmla="*/ 498252 w 1015321"/>
              <a:gd name="connsiteY197" fmla="*/ 349764 h 756467"/>
              <a:gd name="connsiteX198" fmla="*/ 610118 w 1015321"/>
              <a:gd name="connsiteY198" fmla="*/ 139571 h 756467"/>
              <a:gd name="connsiteX199" fmla="*/ 498252 w 1015321"/>
              <a:gd name="connsiteY199" fmla="*/ 113453 h 756467"/>
              <a:gd name="connsiteX200" fmla="*/ 473393 w 1015321"/>
              <a:gd name="connsiteY200" fmla="*/ 98528 h 756467"/>
              <a:gd name="connsiteX201" fmla="*/ 474636 w 1015321"/>
              <a:gd name="connsiteY201" fmla="*/ 72409 h 756467"/>
              <a:gd name="connsiteX202" fmla="*/ 495766 w 1015321"/>
              <a:gd name="connsiteY202" fmla="*/ 51266 h 756467"/>
              <a:gd name="connsiteX203" fmla="*/ 715769 w 1015321"/>
              <a:gd name="connsiteY203" fmla="*/ 56241 h 756467"/>
              <a:gd name="connsiteX204" fmla="*/ 881121 w 1015321"/>
              <a:gd name="connsiteY204" fmla="*/ 1846 h 75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015321" h="756467">
                <a:moveTo>
                  <a:pt x="12437" y="709128"/>
                </a:moveTo>
                <a:cubicBezTo>
                  <a:pt x="41042" y="709128"/>
                  <a:pt x="55966" y="713977"/>
                  <a:pt x="68403" y="718825"/>
                </a:cubicBezTo>
                <a:cubicBezTo>
                  <a:pt x="80840" y="723674"/>
                  <a:pt x="92033" y="727310"/>
                  <a:pt x="114420" y="727310"/>
                </a:cubicBezTo>
                <a:cubicBezTo>
                  <a:pt x="138050" y="727310"/>
                  <a:pt x="147999" y="723674"/>
                  <a:pt x="161680" y="718825"/>
                </a:cubicBezTo>
                <a:cubicBezTo>
                  <a:pt x="174117" y="713977"/>
                  <a:pt x="189041" y="709128"/>
                  <a:pt x="216402" y="709128"/>
                </a:cubicBezTo>
                <a:cubicBezTo>
                  <a:pt x="243764" y="709128"/>
                  <a:pt x="258688" y="713977"/>
                  <a:pt x="271125" y="718825"/>
                </a:cubicBezTo>
                <a:cubicBezTo>
                  <a:pt x="284805" y="723674"/>
                  <a:pt x="294755" y="727310"/>
                  <a:pt x="318385" y="727310"/>
                </a:cubicBezTo>
                <a:cubicBezTo>
                  <a:pt x="340771" y="727310"/>
                  <a:pt x="351965" y="723674"/>
                  <a:pt x="364402" y="718825"/>
                </a:cubicBezTo>
                <a:cubicBezTo>
                  <a:pt x="376839" y="713977"/>
                  <a:pt x="391763" y="709128"/>
                  <a:pt x="420368" y="709128"/>
                </a:cubicBezTo>
                <a:cubicBezTo>
                  <a:pt x="447729" y="709128"/>
                  <a:pt x="461409" y="713977"/>
                  <a:pt x="475090" y="718825"/>
                </a:cubicBezTo>
                <a:cubicBezTo>
                  <a:pt x="487527" y="723674"/>
                  <a:pt x="498720" y="727310"/>
                  <a:pt x="521107" y="727310"/>
                </a:cubicBezTo>
                <a:cubicBezTo>
                  <a:pt x="544737" y="727310"/>
                  <a:pt x="554686" y="723674"/>
                  <a:pt x="567123" y="718825"/>
                </a:cubicBezTo>
                <a:cubicBezTo>
                  <a:pt x="580804" y="713977"/>
                  <a:pt x="594485" y="709128"/>
                  <a:pt x="623089" y="709128"/>
                </a:cubicBezTo>
                <a:cubicBezTo>
                  <a:pt x="650451" y="709128"/>
                  <a:pt x="665375" y="713977"/>
                  <a:pt x="677812" y="718825"/>
                </a:cubicBezTo>
                <a:cubicBezTo>
                  <a:pt x="690249" y="723674"/>
                  <a:pt x="701442" y="727310"/>
                  <a:pt x="725072" y="727310"/>
                </a:cubicBezTo>
                <a:cubicBezTo>
                  <a:pt x="732534" y="727310"/>
                  <a:pt x="737509" y="733370"/>
                  <a:pt x="737509" y="739431"/>
                </a:cubicBezTo>
                <a:cubicBezTo>
                  <a:pt x="737509" y="747916"/>
                  <a:pt x="732534" y="753976"/>
                  <a:pt x="725072" y="753976"/>
                </a:cubicBezTo>
                <a:cubicBezTo>
                  <a:pt x="696467" y="753976"/>
                  <a:pt x="682787" y="747916"/>
                  <a:pt x="669106" y="743067"/>
                </a:cubicBezTo>
                <a:cubicBezTo>
                  <a:pt x="656669" y="738219"/>
                  <a:pt x="645476" y="734583"/>
                  <a:pt x="623089" y="734583"/>
                </a:cubicBezTo>
                <a:cubicBezTo>
                  <a:pt x="599459" y="734583"/>
                  <a:pt x="589510" y="738219"/>
                  <a:pt x="577073" y="743067"/>
                </a:cubicBezTo>
                <a:cubicBezTo>
                  <a:pt x="563392" y="747916"/>
                  <a:pt x="549712" y="753976"/>
                  <a:pt x="521107" y="753976"/>
                </a:cubicBezTo>
                <a:cubicBezTo>
                  <a:pt x="493745" y="753976"/>
                  <a:pt x="478821" y="747916"/>
                  <a:pt x="465141" y="743067"/>
                </a:cubicBezTo>
                <a:cubicBezTo>
                  <a:pt x="453947" y="738219"/>
                  <a:pt x="442754" y="734583"/>
                  <a:pt x="420368" y="734583"/>
                </a:cubicBezTo>
                <a:cubicBezTo>
                  <a:pt x="396738" y="734583"/>
                  <a:pt x="385544" y="738219"/>
                  <a:pt x="373107" y="743067"/>
                </a:cubicBezTo>
                <a:cubicBezTo>
                  <a:pt x="360671" y="747916"/>
                  <a:pt x="345746" y="753976"/>
                  <a:pt x="318385" y="753976"/>
                </a:cubicBezTo>
                <a:cubicBezTo>
                  <a:pt x="291024" y="753976"/>
                  <a:pt x="276099" y="747916"/>
                  <a:pt x="262419" y="743067"/>
                </a:cubicBezTo>
                <a:cubicBezTo>
                  <a:pt x="249982" y="738219"/>
                  <a:pt x="240032" y="734583"/>
                  <a:pt x="216402" y="734583"/>
                </a:cubicBezTo>
                <a:cubicBezTo>
                  <a:pt x="192772" y="734583"/>
                  <a:pt x="182823" y="738219"/>
                  <a:pt x="170386" y="743067"/>
                </a:cubicBezTo>
                <a:cubicBezTo>
                  <a:pt x="157949" y="747916"/>
                  <a:pt x="141781" y="753976"/>
                  <a:pt x="114420" y="753976"/>
                </a:cubicBezTo>
                <a:cubicBezTo>
                  <a:pt x="87058" y="753976"/>
                  <a:pt x="72134" y="747916"/>
                  <a:pt x="59697" y="743067"/>
                </a:cubicBezTo>
                <a:cubicBezTo>
                  <a:pt x="47260" y="738219"/>
                  <a:pt x="36067" y="734583"/>
                  <a:pt x="12437" y="734583"/>
                </a:cubicBezTo>
                <a:cubicBezTo>
                  <a:pt x="6218" y="734583"/>
                  <a:pt x="0" y="729734"/>
                  <a:pt x="0" y="722461"/>
                </a:cubicBezTo>
                <a:cubicBezTo>
                  <a:pt x="0" y="715189"/>
                  <a:pt x="6218" y="709128"/>
                  <a:pt x="12437" y="709128"/>
                </a:cubicBezTo>
                <a:close/>
                <a:moveTo>
                  <a:pt x="12437" y="626905"/>
                </a:moveTo>
                <a:cubicBezTo>
                  <a:pt x="41042" y="626905"/>
                  <a:pt x="55966" y="631750"/>
                  <a:pt x="68403" y="636595"/>
                </a:cubicBezTo>
                <a:cubicBezTo>
                  <a:pt x="80840" y="640228"/>
                  <a:pt x="92033" y="645073"/>
                  <a:pt x="114420" y="645073"/>
                </a:cubicBezTo>
                <a:cubicBezTo>
                  <a:pt x="138050" y="645073"/>
                  <a:pt x="147999" y="640228"/>
                  <a:pt x="161680" y="636595"/>
                </a:cubicBezTo>
                <a:cubicBezTo>
                  <a:pt x="174117" y="631750"/>
                  <a:pt x="189041" y="626905"/>
                  <a:pt x="216402" y="626905"/>
                </a:cubicBezTo>
                <a:cubicBezTo>
                  <a:pt x="243764" y="626905"/>
                  <a:pt x="258688" y="631750"/>
                  <a:pt x="271125" y="636595"/>
                </a:cubicBezTo>
                <a:cubicBezTo>
                  <a:pt x="284805" y="640228"/>
                  <a:pt x="294755" y="645073"/>
                  <a:pt x="318385" y="645073"/>
                </a:cubicBezTo>
                <a:cubicBezTo>
                  <a:pt x="340771" y="645073"/>
                  <a:pt x="351965" y="640228"/>
                  <a:pt x="364402" y="636595"/>
                </a:cubicBezTo>
                <a:cubicBezTo>
                  <a:pt x="376839" y="631750"/>
                  <a:pt x="391763" y="626905"/>
                  <a:pt x="420368" y="626905"/>
                </a:cubicBezTo>
                <a:cubicBezTo>
                  <a:pt x="447729" y="626905"/>
                  <a:pt x="461409" y="631750"/>
                  <a:pt x="475090" y="636595"/>
                </a:cubicBezTo>
                <a:cubicBezTo>
                  <a:pt x="487527" y="640228"/>
                  <a:pt x="498720" y="645073"/>
                  <a:pt x="521107" y="645073"/>
                </a:cubicBezTo>
                <a:cubicBezTo>
                  <a:pt x="544737" y="645073"/>
                  <a:pt x="554686" y="640228"/>
                  <a:pt x="567123" y="636595"/>
                </a:cubicBezTo>
                <a:cubicBezTo>
                  <a:pt x="580804" y="631750"/>
                  <a:pt x="594485" y="626905"/>
                  <a:pt x="623089" y="626905"/>
                </a:cubicBezTo>
                <a:cubicBezTo>
                  <a:pt x="650451" y="626905"/>
                  <a:pt x="665375" y="631750"/>
                  <a:pt x="677812" y="636595"/>
                </a:cubicBezTo>
                <a:cubicBezTo>
                  <a:pt x="690249" y="640228"/>
                  <a:pt x="701442" y="645073"/>
                  <a:pt x="725072" y="645073"/>
                </a:cubicBezTo>
                <a:cubicBezTo>
                  <a:pt x="732534" y="645073"/>
                  <a:pt x="737509" y="651129"/>
                  <a:pt x="737509" y="658396"/>
                </a:cubicBezTo>
                <a:cubicBezTo>
                  <a:pt x="737509" y="664452"/>
                  <a:pt x="732534" y="670508"/>
                  <a:pt x="725072" y="670508"/>
                </a:cubicBezTo>
                <a:cubicBezTo>
                  <a:pt x="696467" y="670508"/>
                  <a:pt x="682787" y="665663"/>
                  <a:pt x="669106" y="660819"/>
                </a:cubicBezTo>
                <a:cubicBezTo>
                  <a:pt x="656669" y="655974"/>
                  <a:pt x="645476" y="652340"/>
                  <a:pt x="623089" y="652340"/>
                </a:cubicBezTo>
                <a:cubicBezTo>
                  <a:pt x="599459" y="652340"/>
                  <a:pt x="589510" y="655974"/>
                  <a:pt x="577073" y="660819"/>
                </a:cubicBezTo>
                <a:cubicBezTo>
                  <a:pt x="563392" y="665663"/>
                  <a:pt x="549712" y="670508"/>
                  <a:pt x="521107" y="670508"/>
                </a:cubicBezTo>
                <a:cubicBezTo>
                  <a:pt x="493745" y="670508"/>
                  <a:pt x="478821" y="665663"/>
                  <a:pt x="465141" y="660819"/>
                </a:cubicBezTo>
                <a:cubicBezTo>
                  <a:pt x="453947" y="655974"/>
                  <a:pt x="442754" y="652340"/>
                  <a:pt x="420368" y="652340"/>
                </a:cubicBezTo>
                <a:cubicBezTo>
                  <a:pt x="396738" y="652340"/>
                  <a:pt x="385544" y="655974"/>
                  <a:pt x="373107" y="660819"/>
                </a:cubicBezTo>
                <a:cubicBezTo>
                  <a:pt x="360671" y="665663"/>
                  <a:pt x="345746" y="670508"/>
                  <a:pt x="318385" y="670508"/>
                </a:cubicBezTo>
                <a:cubicBezTo>
                  <a:pt x="291024" y="670508"/>
                  <a:pt x="276099" y="665663"/>
                  <a:pt x="262419" y="660819"/>
                </a:cubicBezTo>
                <a:cubicBezTo>
                  <a:pt x="249982" y="655974"/>
                  <a:pt x="240032" y="652340"/>
                  <a:pt x="216402" y="652340"/>
                </a:cubicBezTo>
                <a:cubicBezTo>
                  <a:pt x="192772" y="652340"/>
                  <a:pt x="182823" y="655974"/>
                  <a:pt x="170386" y="660819"/>
                </a:cubicBezTo>
                <a:cubicBezTo>
                  <a:pt x="157949" y="665663"/>
                  <a:pt x="141781" y="670508"/>
                  <a:pt x="114420" y="670508"/>
                </a:cubicBezTo>
                <a:cubicBezTo>
                  <a:pt x="87058" y="670508"/>
                  <a:pt x="72134" y="665663"/>
                  <a:pt x="59697" y="660819"/>
                </a:cubicBezTo>
                <a:cubicBezTo>
                  <a:pt x="47260" y="655974"/>
                  <a:pt x="36067" y="652340"/>
                  <a:pt x="12437" y="652340"/>
                </a:cubicBezTo>
                <a:cubicBezTo>
                  <a:pt x="6218" y="652340"/>
                  <a:pt x="0" y="646284"/>
                  <a:pt x="0" y="639017"/>
                </a:cubicBezTo>
                <a:cubicBezTo>
                  <a:pt x="0" y="631750"/>
                  <a:pt x="6218" y="626905"/>
                  <a:pt x="12437" y="626905"/>
                </a:cubicBezTo>
                <a:close/>
                <a:moveTo>
                  <a:pt x="12437" y="542191"/>
                </a:moveTo>
                <a:cubicBezTo>
                  <a:pt x="41042" y="542191"/>
                  <a:pt x="55966" y="547040"/>
                  <a:pt x="68403" y="553100"/>
                </a:cubicBezTo>
                <a:cubicBezTo>
                  <a:pt x="80840" y="556737"/>
                  <a:pt x="92033" y="560373"/>
                  <a:pt x="114420" y="560373"/>
                </a:cubicBezTo>
                <a:cubicBezTo>
                  <a:pt x="138050" y="560373"/>
                  <a:pt x="147999" y="556737"/>
                  <a:pt x="161680" y="553100"/>
                </a:cubicBezTo>
                <a:cubicBezTo>
                  <a:pt x="174117" y="547040"/>
                  <a:pt x="189041" y="542191"/>
                  <a:pt x="216402" y="542191"/>
                </a:cubicBezTo>
                <a:cubicBezTo>
                  <a:pt x="243764" y="542191"/>
                  <a:pt x="258688" y="547040"/>
                  <a:pt x="271125" y="553100"/>
                </a:cubicBezTo>
                <a:cubicBezTo>
                  <a:pt x="284805" y="556737"/>
                  <a:pt x="294755" y="560373"/>
                  <a:pt x="318385" y="560373"/>
                </a:cubicBezTo>
                <a:cubicBezTo>
                  <a:pt x="340771" y="560373"/>
                  <a:pt x="351965" y="556737"/>
                  <a:pt x="364402" y="553100"/>
                </a:cubicBezTo>
                <a:cubicBezTo>
                  <a:pt x="376839" y="547040"/>
                  <a:pt x="391763" y="542191"/>
                  <a:pt x="420368" y="542191"/>
                </a:cubicBezTo>
                <a:cubicBezTo>
                  <a:pt x="447729" y="542191"/>
                  <a:pt x="461409" y="547040"/>
                  <a:pt x="475090" y="553100"/>
                </a:cubicBezTo>
                <a:cubicBezTo>
                  <a:pt x="487527" y="556737"/>
                  <a:pt x="498720" y="560373"/>
                  <a:pt x="521107" y="560373"/>
                </a:cubicBezTo>
                <a:cubicBezTo>
                  <a:pt x="544737" y="560373"/>
                  <a:pt x="554686" y="556737"/>
                  <a:pt x="567123" y="553100"/>
                </a:cubicBezTo>
                <a:cubicBezTo>
                  <a:pt x="580804" y="547040"/>
                  <a:pt x="594485" y="542191"/>
                  <a:pt x="623089" y="542191"/>
                </a:cubicBezTo>
                <a:cubicBezTo>
                  <a:pt x="650451" y="542191"/>
                  <a:pt x="665375" y="547040"/>
                  <a:pt x="677812" y="553100"/>
                </a:cubicBezTo>
                <a:cubicBezTo>
                  <a:pt x="690249" y="556737"/>
                  <a:pt x="701442" y="560373"/>
                  <a:pt x="725072" y="560373"/>
                </a:cubicBezTo>
                <a:cubicBezTo>
                  <a:pt x="732534" y="560373"/>
                  <a:pt x="737509" y="566433"/>
                  <a:pt x="737509" y="573706"/>
                </a:cubicBezTo>
                <a:cubicBezTo>
                  <a:pt x="737509" y="580979"/>
                  <a:pt x="732534" y="587039"/>
                  <a:pt x="725072" y="587039"/>
                </a:cubicBezTo>
                <a:cubicBezTo>
                  <a:pt x="696467" y="587039"/>
                  <a:pt x="682787" y="580979"/>
                  <a:pt x="669106" y="576130"/>
                </a:cubicBezTo>
                <a:cubicBezTo>
                  <a:pt x="656669" y="572494"/>
                  <a:pt x="645476" y="567646"/>
                  <a:pt x="623089" y="567646"/>
                </a:cubicBezTo>
                <a:cubicBezTo>
                  <a:pt x="599459" y="567646"/>
                  <a:pt x="589510" y="572494"/>
                  <a:pt x="577073" y="576130"/>
                </a:cubicBezTo>
                <a:cubicBezTo>
                  <a:pt x="563392" y="580979"/>
                  <a:pt x="549712" y="587039"/>
                  <a:pt x="521107" y="587039"/>
                </a:cubicBezTo>
                <a:cubicBezTo>
                  <a:pt x="493745" y="587039"/>
                  <a:pt x="478821" y="580979"/>
                  <a:pt x="465141" y="576130"/>
                </a:cubicBezTo>
                <a:cubicBezTo>
                  <a:pt x="453947" y="572494"/>
                  <a:pt x="442754" y="567646"/>
                  <a:pt x="420368" y="567646"/>
                </a:cubicBezTo>
                <a:cubicBezTo>
                  <a:pt x="396738" y="567646"/>
                  <a:pt x="385544" y="572494"/>
                  <a:pt x="373107" y="576130"/>
                </a:cubicBezTo>
                <a:cubicBezTo>
                  <a:pt x="360671" y="580979"/>
                  <a:pt x="345746" y="587039"/>
                  <a:pt x="318385" y="587039"/>
                </a:cubicBezTo>
                <a:cubicBezTo>
                  <a:pt x="291024" y="587039"/>
                  <a:pt x="276099" y="580979"/>
                  <a:pt x="262419" y="576130"/>
                </a:cubicBezTo>
                <a:cubicBezTo>
                  <a:pt x="249982" y="572494"/>
                  <a:pt x="240032" y="567646"/>
                  <a:pt x="216402" y="567646"/>
                </a:cubicBezTo>
                <a:cubicBezTo>
                  <a:pt x="192772" y="567646"/>
                  <a:pt x="182823" y="572494"/>
                  <a:pt x="170386" y="576130"/>
                </a:cubicBezTo>
                <a:cubicBezTo>
                  <a:pt x="157949" y="580979"/>
                  <a:pt x="141781" y="587039"/>
                  <a:pt x="114420" y="587039"/>
                </a:cubicBezTo>
                <a:cubicBezTo>
                  <a:pt x="87058" y="587039"/>
                  <a:pt x="72134" y="580979"/>
                  <a:pt x="59697" y="576130"/>
                </a:cubicBezTo>
                <a:cubicBezTo>
                  <a:pt x="47260" y="572494"/>
                  <a:pt x="36067" y="567646"/>
                  <a:pt x="12437" y="567646"/>
                </a:cubicBezTo>
                <a:cubicBezTo>
                  <a:pt x="6218" y="567646"/>
                  <a:pt x="0" y="561585"/>
                  <a:pt x="0" y="555524"/>
                </a:cubicBezTo>
                <a:cubicBezTo>
                  <a:pt x="0" y="548252"/>
                  <a:pt x="6218" y="542191"/>
                  <a:pt x="12437" y="542191"/>
                </a:cubicBezTo>
                <a:close/>
                <a:moveTo>
                  <a:pt x="917128" y="466675"/>
                </a:moveTo>
                <a:cubicBezTo>
                  <a:pt x="867409" y="467919"/>
                  <a:pt x="841307" y="491550"/>
                  <a:pt x="833850" y="500256"/>
                </a:cubicBezTo>
                <a:cubicBezTo>
                  <a:pt x="833850" y="502744"/>
                  <a:pt x="833850" y="506475"/>
                  <a:pt x="833850" y="510206"/>
                </a:cubicBezTo>
                <a:lnTo>
                  <a:pt x="833850" y="647018"/>
                </a:lnTo>
                <a:cubicBezTo>
                  <a:pt x="851251" y="638312"/>
                  <a:pt x="883568" y="628362"/>
                  <a:pt x="937015" y="630849"/>
                </a:cubicBezTo>
                <a:cubicBezTo>
                  <a:pt x="934529" y="583587"/>
                  <a:pt x="930800" y="526375"/>
                  <a:pt x="917128" y="466675"/>
                </a:cubicBezTo>
                <a:close/>
                <a:moveTo>
                  <a:pt x="845036" y="278870"/>
                </a:moveTo>
                <a:cubicBezTo>
                  <a:pt x="813962" y="287577"/>
                  <a:pt x="797804" y="302501"/>
                  <a:pt x="791589" y="311208"/>
                </a:cubicBezTo>
                <a:cubicBezTo>
                  <a:pt x="812719" y="352251"/>
                  <a:pt x="827635" y="403245"/>
                  <a:pt x="832607" y="466675"/>
                </a:cubicBezTo>
                <a:cubicBezTo>
                  <a:pt x="848765" y="455482"/>
                  <a:pt x="874867" y="443044"/>
                  <a:pt x="912156" y="440557"/>
                </a:cubicBezTo>
                <a:cubicBezTo>
                  <a:pt x="898483" y="384588"/>
                  <a:pt x="877353" y="327376"/>
                  <a:pt x="845036" y="278870"/>
                </a:cubicBezTo>
                <a:close/>
                <a:moveTo>
                  <a:pt x="161334" y="69878"/>
                </a:moveTo>
                <a:cubicBezTo>
                  <a:pt x="120472" y="69878"/>
                  <a:pt x="85801" y="103311"/>
                  <a:pt x="85801" y="145411"/>
                </a:cubicBezTo>
                <a:cubicBezTo>
                  <a:pt x="85801" y="187511"/>
                  <a:pt x="120472" y="222182"/>
                  <a:pt x="161334" y="222182"/>
                </a:cubicBezTo>
                <a:cubicBezTo>
                  <a:pt x="204672" y="222182"/>
                  <a:pt x="238105" y="187511"/>
                  <a:pt x="238105" y="145411"/>
                </a:cubicBezTo>
                <a:cubicBezTo>
                  <a:pt x="238105" y="103311"/>
                  <a:pt x="204672" y="69878"/>
                  <a:pt x="161334" y="69878"/>
                </a:cubicBezTo>
                <a:close/>
                <a:moveTo>
                  <a:pt x="161334" y="43875"/>
                </a:moveTo>
                <a:cubicBezTo>
                  <a:pt x="218293" y="43875"/>
                  <a:pt x="264108" y="89690"/>
                  <a:pt x="264108" y="145411"/>
                </a:cubicBezTo>
                <a:cubicBezTo>
                  <a:pt x="264108" y="202370"/>
                  <a:pt x="218293" y="248185"/>
                  <a:pt x="161334" y="248185"/>
                </a:cubicBezTo>
                <a:cubicBezTo>
                  <a:pt x="105613" y="248185"/>
                  <a:pt x="59798" y="202370"/>
                  <a:pt x="59798" y="145411"/>
                </a:cubicBezTo>
                <a:cubicBezTo>
                  <a:pt x="59798" y="89690"/>
                  <a:pt x="105613" y="43875"/>
                  <a:pt x="161334" y="43875"/>
                </a:cubicBezTo>
                <a:close/>
                <a:moveTo>
                  <a:pt x="876945" y="27964"/>
                </a:moveTo>
                <a:cubicBezTo>
                  <a:pt x="834238" y="21027"/>
                  <a:pt x="785064" y="36651"/>
                  <a:pt x="739385" y="71166"/>
                </a:cubicBezTo>
                <a:cubicBezTo>
                  <a:pt x="748086" y="77384"/>
                  <a:pt x="756786" y="84847"/>
                  <a:pt x="764244" y="91065"/>
                </a:cubicBezTo>
                <a:cubicBezTo>
                  <a:pt x="770459" y="96040"/>
                  <a:pt x="770459" y="104747"/>
                  <a:pt x="766730" y="109722"/>
                </a:cubicBezTo>
                <a:cubicBezTo>
                  <a:pt x="761758" y="115940"/>
                  <a:pt x="753058" y="115940"/>
                  <a:pt x="748086" y="112209"/>
                </a:cubicBezTo>
                <a:cubicBezTo>
                  <a:pt x="666051" y="42559"/>
                  <a:pt x="570343" y="25147"/>
                  <a:pt x="513167" y="72409"/>
                </a:cubicBezTo>
                <a:cubicBezTo>
                  <a:pt x="506953" y="77384"/>
                  <a:pt x="501981" y="81115"/>
                  <a:pt x="498252" y="86090"/>
                </a:cubicBezTo>
                <a:cubicBezTo>
                  <a:pt x="542998" y="83603"/>
                  <a:pt x="595202" y="98528"/>
                  <a:pt x="643678" y="128378"/>
                </a:cubicBezTo>
                <a:cubicBezTo>
                  <a:pt x="643678" y="129621"/>
                  <a:pt x="664808" y="143303"/>
                  <a:pt x="675994" y="152009"/>
                </a:cubicBezTo>
                <a:cubicBezTo>
                  <a:pt x="682209" y="156984"/>
                  <a:pt x="683452" y="164446"/>
                  <a:pt x="678480" y="170665"/>
                </a:cubicBezTo>
                <a:cubicBezTo>
                  <a:pt x="675994" y="173152"/>
                  <a:pt x="672266" y="175640"/>
                  <a:pt x="668537" y="175640"/>
                </a:cubicBezTo>
                <a:cubicBezTo>
                  <a:pt x="664808" y="175640"/>
                  <a:pt x="662322" y="174396"/>
                  <a:pt x="659836" y="173152"/>
                </a:cubicBezTo>
                <a:cubicBezTo>
                  <a:pt x="653621" y="166934"/>
                  <a:pt x="642435" y="159471"/>
                  <a:pt x="634977" y="155740"/>
                </a:cubicBezTo>
                <a:cubicBezTo>
                  <a:pt x="551699" y="201758"/>
                  <a:pt x="506953" y="277627"/>
                  <a:pt x="524354" y="343545"/>
                </a:cubicBezTo>
                <a:cubicBezTo>
                  <a:pt x="526840" y="349764"/>
                  <a:pt x="528083" y="355982"/>
                  <a:pt x="531812" y="362201"/>
                </a:cubicBezTo>
                <a:cubicBezTo>
                  <a:pt x="541755" y="333595"/>
                  <a:pt x="561643" y="303745"/>
                  <a:pt x="587745" y="278870"/>
                </a:cubicBezTo>
                <a:cubicBezTo>
                  <a:pt x="588988" y="278870"/>
                  <a:pt x="590231" y="278870"/>
                  <a:pt x="591474" y="277627"/>
                </a:cubicBezTo>
                <a:cubicBezTo>
                  <a:pt x="592716" y="272652"/>
                  <a:pt x="598931" y="271408"/>
                  <a:pt x="603903" y="271408"/>
                </a:cubicBezTo>
                <a:cubicBezTo>
                  <a:pt x="611361" y="272652"/>
                  <a:pt x="615090" y="278870"/>
                  <a:pt x="615090" y="286333"/>
                </a:cubicBezTo>
                <a:cubicBezTo>
                  <a:pt x="605146" y="362201"/>
                  <a:pt x="630005" y="426876"/>
                  <a:pt x="678480" y="455482"/>
                </a:cubicBezTo>
                <a:cubicBezTo>
                  <a:pt x="684695" y="459213"/>
                  <a:pt x="690910" y="460457"/>
                  <a:pt x="697125" y="462944"/>
                </a:cubicBezTo>
                <a:cubicBezTo>
                  <a:pt x="668537" y="402001"/>
                  <a:pt x="673509" y="316183"/>
                  <a:pt x="709554" y="237827"/>
                </a:cubicBezTo>
                <a:cubicBezTo>
                  <a:pt x="708311" y="237827"/>
                  <a:pt x="705825" y="237827"/>
                  <a:pt x="703339" y="237827"/>
                </a:cubicBezTo>
                <a:cubicBezTo>
                  <a:pt x="702096" y="237827"/>
                  <a:pt x="688424" y="242802"/>
                  <a:pt x="671023" y="251508"/>
                </a:cubicBezTo>
                <a:cubicBezTo>
                  <a:pt x="663565" y="255239"/>
                  <a:pt x="656107" y="252752"/>
                  <a:pt x="653621" y="245289"/>
                </a:cubicBezTo>
                <a:cubicBezTo>
                  <a:pt x="649892" y="239071"/>
                  <a:pt x="652378" y="231608"/>
                  <a:pt x="658593" y="227877"/>
                </a:cubicBezTo>
                <a:cubicBezTo>
                  <a:pt x="678480" y="217927"/>
                  <a:pt x="693396" y="212952"/>
                  <a:pt x="693396" y="212952"/>
                </a:cubicBezTo>
                <a:cubicBezTo>
                  <a:pt x="709554" y="206733"/>
                  <a:pt x="728199" y="211708"/>
                  <a:pt x="738142" y="225390"/>
                </a:cubicBezTo>
                <a:lnTo>
                  <a:pt x="739385" y="225390"/>
                </a:lnTo>
                <a:cubicBezTo>
                  <a:pt x="753058" y="245289"/>
                  <a:pt x="766730" y="265189"/>
                  <a:pt x="777917" y="286333"/>
                </a:cubicBezTo>
                <a:cubicBezTo>
                  <a:pt x="787860" y="276383"/>
                  <a:pt x="805262" y="265189"/>
                  <a:pt x="828878" y="255239"/>
                </a:cubicBezTo>
                <a:cubicBezTo>
                  <a:pt x="820177" y="242802"/>
                  <a:pt x="808991" y="230364"/>
                  <a:pt x="797804" y="219171"/>
                </a:cubicBezTo>
                <a:lnTo>
                  <a:pt x="787860" y="207977"/>
                </a:lnTo>
                <a:cubicBezTo>
                  <a:pt x="784131" y="204246"/>
                  <a:pt x="782889" y="199271"/>
                  <a:pt x="784131" y="193052"/>
                </a:cubicBezTo>
                <a:cubicBezTo>
                  <a:pt x="786617" y="188077"/>
                  <a:pt x="791589" y="185590"/>
                  <a:pt x="796561" y="184346"/>
                </a:cubicBezTo>
                <a:cubicBezTo>
                  <a:pt x="867409" y="180615"/>
                  <a:pt x="944473" y="203002"/>
                  <a:pt x="987976" y="239071"/>
                </a:cubicBezTo>
                <a:cubicBezTo>
                  <a:pt x="987976" y="232852"/>
                  <a:pt x="986733" y="225390"/>
                  <a:pt x="985490" y="220415"/>
                </a:cubicBezTo>
                <a:cubicBezTo>
                  <a:pt x="970575" y="164446"/>
                  <a:pt x="913399" y="124646"/>
                  <a:pt x="837579" y="114696"/>
                </a:cubicBezTo>
                <a:cubicBezTo>
                  <a:pt x="831364" y="113453"/>
                  <a:pt x="825149" y="107234"/>
                  <a:pt x="827635" y="99772"/>
                </a:cubicBezTo>
                <a:cubicBezTo>
                  <a:pt x="827635" y="94797"/>
                  <a:pt x="831364" y="91065"/>
                  <a:pt x="835093" y="88578"/>
                </a:cubicBezTo>
                <a:cubicBezTo>
                  <a:pt x="836336" y="88578"/>
                  <a:pt x="836336" y="88578"/>
                  <a:pt x="837579" y="87334"/>
                </a:cubicBezTo>
                <a:cubicBezTo>
                  <a:pt x="868652" y="68678"/>
                  <a:pt x="902212" y="56241"/>
                  <a:pt x="933286" y="53753"/>
                </a:cubicBezTo>
                <a:cubicBezTo>
                  <a:pt x="928314" y="50022"/>
                  <a:pt x="923342" y="45047"/>
                  <a:pt x="917128" y="42559"/>
                </a:cubicBezTo>
                <a:cubicBezTo>
                  <a:pt x="904698" y="35096"/>
                  <a:pt x="891181" y="30277"/>
                  <a:pt x="876945" y="27964"/>
                </a:cubicBezTo>
                <a:close/>
                <a:moveTo>
                  <a:pt x="881121" y="1846"/>
                </a:moveTo>
                <a:cubicBezTo>
                  <a:pt x="898561" y="4547"/>
                  <a:pt x="915263" y="10222"/>
                  <a:pt x="930800" y="18928"/>
                </a:cubicBezTo>
                <a:cubicBezTo>
                  <a:pt x="939501" y="23903"/>
                  <a:pt x="946959" y="30122"/>
                  <a:pt x="953173" y="36340"/>
                </a:cubicBezTo>
                <a:cubicBezTo>
                  <a:pt x="960631" y="42559"/>
                  <a:pt x="963117" y="52509"/>
                  <a:pt x="960631" y="62459"/>
                </a:cubicBezTo>
                <a:cubicBezTo>
                  <a:pt x="956902" y="72409"/>
                  <a:pt x="948201" y="78628"/>
                  <a:pt x="938258" y="79872"/>
                </a:cubicBezTo>
                <a:cubicBezTo>
                  <a:pt x="918371" y="81115"/>
                  <a:pt x="898483" y="86090"/>
                  <a:pt x="878596" y="96040"/>
                </a:cubicBezTo>
                <a:cubicBezTo>
                  <a:pt x="946959" y="114696"/>
                  <a:pt x="995434" y="156984"/>
                  <a:pt x="1010349" y="212952"/>
                </a:cubicBezTo>
                <a:cubicBezTo>
                  <a:pt x="1012835" y="221658"/>
                  <a:pt x="1015321" y="231608"/>
                  <a:pt x="1015321" y="241558"/>
                </a:cubicBezTo>
                <a:cubicBezTo>
                  <a:pt x="1015321" y="251508"/>
                  <a:pt x="1010349" y="260214"/>
                  <a:pt x="1001649" y="265189"/>
                </a:cubicBezTo>
                <a:cubicBezTo>
                  <a:pt x="991705" y="268920"/>
                  <a:pt x="980518" y="267677"/>
                  <a:pt x="973061" y="261458"/>
                </a:cubicBezTo>
                <a:cubicBezTo>
                  <a:pt x="939501" y="232852"/>
                  <a:pt x="884811" y="214196"/>
                  <a:pt x="827635" y="211708"/>
                </a:cubicBezTo>
                <a:cubicBezTo>
                  <a:pt x="995434" y="397026"/>
                  <a:pt x="961874" y="730349"/>
                  <a:pt x="960631" y="744030"/>
                </a:cubicBezTo>
                <a:cubicBezTo>
                  <a:pt x="959388" y="751492"/>
                  <a:pt x="953173" y="756467"/>
                  <a:pt x="946959" y="756467"/>
                </a:cubicBezTo>
                <a:lnTo>
                  <a:pt x="945716" y="756467"/>
                </a:lnTo>
                <a:cubicBezTo>
                  <a:pt x="938258" y="756467"/>
                  <a:pt x="933286" y="749005"/>
                  <a:pt x="933286" y="742786"/>
                </a:cubicBezTo>
                <a:cubicBezTo>
                  <a:pt x="933286" y="741542"/>
                  <a:pt x="937015" y="707961"/>
                  <a:pt x="937015" y="656968"/>
                </a:cubicBezTo>
                <a:cubicBezTo>
                  <a:pt x="862438" y="654480"/>
                  <a:pt x="835093" y="678111"/>
                  <a:pt x="835093" y="678111"/>
                </a:cubicBezTo>
                <a:cubicBezTo>
                  <a:pt x="835093" y="678111"/>
                  <a:pt x="835093" y="678111"/>
                  <a:pt x="833850" y="678111"/>
                </a:cubicBezTo>
                <a:lnTo>
                  <a:pt x="833850" y="737811"/>
                </a:lnTo>
                <a:cubicBezTo>
                  <a:pt x="833850" y="746517"/>
                  <a:pt x="827635" y="752736"/>
                  <a:pt x="821420" y="752736"/>
                </a:cubicBezTo>
                <a:cubicBezTo>
                  <a:pt x="813962" y="752736"/>
                  <a:pt x="807748" y="746517"/>
                  <a:pt x="807748" y="737811"/>
                </a:cubicBezTo>
                <a:lnTo>
                  <a:pt x="807748" y="510206"/>
                </a:lnTo>
                <a:cubicBezTo>
                  <a:pt x="807748" y="397026"/>
                  <a:pt x="776674" y="326133"/>
                  <a:pt x="729441" y="257727"/>
                </a:cubicBezTo>
                <a:cubicBezTo>
                  <a:pt x="699611" y="327376"/>
                  <a:pt x="695882" y="402001"/>
                  <a:pt x="721984" y="454238"/>
                </a:cubicBezTo>
                <a:cubicBezTo>
                  <a:pt x="725713" y="462944"/>
                  <a:pt x="724470" y="474138"/>
                  <a:pt x="718255" y="481600"/>
                </a:cubicBezTo>
                <a:cubicBezTo>
                  <a:pt x="713283" y="487819"/>
                  <a:pt x="705825" y="490306"/>
                  <a:pt x="699611" y="490306"/>
                </a:cubicBezTo>
                <a:cubicBezTo>
                  <a:pt x="695882" y="490306"/>
                  <a:pt x="693396" y="490306"/>
                  <a:pt x="692153" y="490306"/>
                </a:cubicBezTo>
                <a:cubicBezTo>
                  <a:pt x="683452" y="486575"/>
                  <a:pt x="673509" y="482844"/>
                  <a:pt x="664808" y="477869"/>
                </a:cubicBezTo>
                <a:cubicBezTo>
                  <a:pt x="615090" y="449263"/>
                  <a:pt x="586502" y="390807"/>
                  <a:pt x="586502" y="319914"/>
                </a:cubicBezTo>
                <a:cubicBezTo>
                  <a:pt x="572829" y="337326"/>
                  <a:pt x="561643" y="354739"/>
                  <a:pt x="555428" y="373395"/>
                </a:cubicBezTo>
                <a:cubicBezTo>
                  <a:pt x="552942" y="382101"/>
                  <a:pt x="542998" y="389563"/>
                  <a:pt x="533055" y="390807"/>
                </a:cubicBezTo>
                <a:lnTo>
                  <a:pt x="531812" y="390807"/>
                </a:lnTo>
                <a:cubicBezTo>
                  <a:pt x="521868" y="390807"/>
                  <a:pt x="513167" y="384588"/>
                  <a:pt x="509439" y="377126"/>
                </a:cubicBezTo>
                <a:cubicBezTo>
                  <a:pt x="504467" y="368420"/>
                  <a:pt x="501981" y="358470"/>
                  <a:pt x="498252" y="349764"/>
                </a:cubicBezTo>
                <a:cubicBezTo>
                  <a:pt x="478365" y="276383"/>
                  <a:pt x="523111" y="193052"/>
                  <a:pt x="610118" y="139571"/>
                </a:cubicBezTo>
                <a:cubicBezTo>
                  <a:pt x="571586" y="119671"/>
                  <a:pt x="533055" y="109722"/>
                  <a:pt x="498252" y="113453"/>
                </a:cubicBezTo>
                <a:cubicBezTo>
                  <a:pt x="488308" y="114696"/>
                  <a:pt x="478365" y="108478"/>
                  <a:pt x="473393" y="98528"/>
                </a:cubicBezTo>
                <a:cubicBezTo>
                  <a:pt x="468421" y="89822"/>
                  <a:pt x="469664" y="79872"/>
                  <a:pt x="474636" y="72409"/>
                </a:cubicBezTo>
                <a:cubicBezTo>
                  <a:pt x="480851" y="64947"/>
                  <a:pt x="488308" y="57484"/>
                  <a:pt x="495766" y="51266"/>
                </a:cubicBezTo>
                <a:cubicBezTo>
                  <a:pt x="551699" y="6490"/>
                  <a:pt x="637463" y="10222"/>
                  <a:pt x="715769" y="56241"/>
                </a:cubicBezTo>
                <a:cubicBezTo>
                  <a:pt x="769837" y="12398"/>
                  <a:pt x="828800" y="-6258"/>
                  <a:pt x="881121" y="184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8A4EFAD3-7025-4BBC-87A7-29F8306378D8}"/>
              </a:ext>
            </a:extLst>
          </p:cNvPr>
          <p:cNvSpPr txBox="1"/>
          <p:nvPr/>
        </p:nvSpPr>
        <p:spPr>
          <a:xfrm>
            <a:off x="16586653" y="444484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01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F6E8163-A8AE-40EC-AC63-154E91FD09FC}"/>
              </a:ext>
            </a:extLst>
          </p:cNvPr>
          <p:cNvSpPr txBox="1"/>
          <p:nvPr/>
        </p:nvSpPr>
        <p:spPr>
          <a:xfrm>
            <a:off x="16586653" y="510958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F1C1C22A-E8AF-48B5-B478-EB6150D0083D}"/>
              </a:ext>
            </a:extLst>
          </p:cNvPr>
          <p:cNvSpPr txBox="1"/>
          <p:nvPr/>
        </p:nvSpPr>
        <p:spPr>
          <a:xfrm>
            <a:off x="16586653" y="735530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02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340CB89D-1408-4F80-8A47-466CB3B70BFD}"/>
              </a:ext>
            </a:extLst>
          </p:cNvPr>
          <p:cNvSpPr txBox="1"/>
          <p:nvPr/>
        </p:nvSpPr>
        <p:spPr>
          <a:xfrm>
            <a:off x="16586653" y="801623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67BFD24B-28B2-4235-82AF-9743C266F503}"/>
              </a:ext>
            </a:extLst>
          </p:cNvPr>
          <p:cNvSpPr txBox="1"/>
          <p:nvPr/>
        </p:nvSpPr>
        <p:spPr>
          <a:xfrm>
            <a:off x="16586653" y="1026597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03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5D7A3114-97E3-4A63-9912-BF2EA5BA1C28}"/>
              </a:ext>
            </a:extLst>
          </p:cNvPr>
          <p:cNvSpPr txBox="1"/>
          <p:nvPr/>
        </p:nvSpPr>
        <p:spPr>
          <a:xfrm>
            <a:off x="16586653" y="1092690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E3617FE5-7B58-4860-B584-D5D1A80B81F3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30127F22-ABB6-4074-9B0F-038B5AAE5C54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17471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A6CD88C-E3C0-4C72-8E67-E3EC451A860D}"/>
              </a:ext>
            </a:extLst>
          </p:cNvPr>
          <p:cNvGrpSpPr/>
          <p:nvPr/>
        </p:nvGrpSpPr>
        <p:grpSpPr>
          <a:xfrm>
            <a:off x="1" y="2411"/>
            <a:ext cx="24377650" cy="13711178"/>
            <a:chOff x="1" y="2411"/>
            <a:chExt cx="24377650" cy="13711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E60AC00-3449-4A93-B5A9-05AC743B41AD}"/>
                </a:ext>
              </a:extLst>
            </p:cNvPr>
            <p:cNvSpPr/>
            <p:nvPr/>
          </p:nvSpPr>
          <p:spPr>
            <a:xfrm>
              <a:off x="1" y="2411"/>
              <a:ext cx="3031007" cy="85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4" h="6839">
                  <a:moveTo>
                    <a:pt x="0" y="0"/>
                  </a:moveTo>
                  <a:lnTo>
                    <a:pt x="0" y="683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F22FD4-7EEE-41E5-BE0B-4987FC529139}"/>
                </a:ext>
              </a:extLst>
            </p:cNvPr>
            <p:cNvSpPr/>
            <p:nvPr/>
          </p:nvSpPr>
          <p:spPr>
            <a:xfrm>
              <a:off x="1" y="2411"/>
              <a:ext cx="3031007" cy="85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4" h="6839">
                  <a:moveTo>
                    <a:pt x="0" y="0"/>
                  </a:moveTo>
                  <a:lnTo>
                    <a:pt x="0" y="683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rgbClr val="2CD9E5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C26157-7DA2-49F0-8345-B1A1E693DDDA}"/>
                </a:ext>
              </a:extLst>
            </p:cNvPr>
            <p:cNvSpPr/>
            <p:nvPr/>
          </p:nvSpPr>
          <p:spPr>
            <a:xfrm>
              <a:off x="10865794" y="2411"/>
              <a:ext cx="4792560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8" h="7596">
                  <a:moveTo>
                    <a:pt x="2703" y="0"/>
                  </a:moveTo>
                  <a:lnTo>
                    <a:pt x="0" y="7596"/>
                  </a:lnTo>
                  <a:lnTo>
                    <a:pt x="1144" y="7596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17A875-A221-4965-A113-C3505E1A22CC}"/>
                </a:ext>
              </a:extLst>
            </p:cNvPr>
            <p:cNvSpPr/>
            <p:nvPr/>
          </p:nvSpPr>
          <p:spPr>
            <a:xfrm>
              <a:off x="10865794" y="2411"/>
              <a:ext cx="4792560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8" h="7596">
                  <a:moveTo>
                    <a:pt x="2703" y="0"/>
                  </a:moveTo>
                  <a:lnTo>
                    <a:pt x="0" y="7596"/>
                  </a:lnTo>
                  <a:lnTo>
                    <a:pt x="1144" y="7596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rgbClr val="2CD9E5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28F21F-E2F5-438A-B80D-ED1321B139D1}"/>
                </a:ext>
              </a:extLst>
            </p:cNvPr>
            <p:cNvSpPr/>
            <p:nvPr/>
          </p:nvSpPr>
          <p:spPr>
            <a:xfrm>
              <a:off x="16245121" y="2411"/>
              <a:ext cx="6790809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2" h="7596">
                  <a:moveTo>
                    <a:pt x="2704" y="0"/>
                  </a:moveTo>
                  <a:lnTo>
                    <a:pt x="0" y="7596"/>
                  </a:lnTo>
                  <a:lnTo>
                    <a:pt x="2749" y="7596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245370-4C22-4050-8ACB-CEA0974A6538}"/>
                </a:ext>
              </a:extLst>
            </p:cNvPr>
            <p:cNvSpPr/>
            <p:nvPr/>
          </p:nvSpPr>
          <p:spPr>
            <a:xfrm>
              <a:off x="16245121" y="2411"/>
              <a:ext cx="6790809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2" h="7596">
                  <a:moveTo>
                    <a:pt x="2704" y="0"/>
                  </a:moveTo>
                  <a:lnTo>
                    <a:pt x="0" y="7596"/>
                  </a:lnTo>
                  <a:lnTo>
                    <a:pt x="2749" y="7596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2CD9E5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67A8AE-E2AE-47EE-905E-64976A1B3333}"/>
                </a:ext>
              </a:extLst>
            </p:cNvPr>
            <p:cNvSpPr/>
            <p:nvPr/>
          </p:nvSpPr>
          <p:spPr>
            <a:xfrm>
              <a:off x="20094620" y="2411"/>
              <a:ext cx="3962863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2" h="7596">
                  <a:moveTo>
                    <a:pt x="2704" y="0"/>
                  </a:moveTo>
                  <a:lnTo>
                    <a:pt x="0" y="7596"/>
                  </a:lnTo>
                  <a:lnTo>
                    <a:pt x="478" y="7596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3D27EB-D41C-4B9C-BFFB-741A2849C269}"/>
                </a:ext>
              </a:extLst>
            </p:cNvPr>
            <p:cNvSpPr/>
            <p:nvPr/>
          </p:nvSpPr>
          <p:spPr>
            <a:xfrm>
              <a:off x="20094620" y="2411"/>
              <a:ext cx="3962863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2" h="7596">
                  <a:moveTo>
                    <a:pt x="0" y="7596"/>
                  </a:moveTo>
                  <a:lnTo>
                    <a:pt x="478" y="7596"/>
                  </a:lnTo>
                  <a:lnTo>
                    <a:pt x="3182" y="0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2CD9E5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00F137-FB23-4300-B92A-97B3648702DD}"/>
                </a:ext>
              </a:extLst>
            </p:cNvPr>
            <p:cNvSpPr/>
            <p:nvPr/>
          </p:nvSpPr>
          <p:spPr>
            <a:xfrm>
              <a:off x="21435092" y="1193387"/>
              <a:ext cx="2942556" cy="827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3" h="6640">
                  <a:moveTo>
                    <a:pt x="0" y="6640"/>
                  </a:moveTo>
                  <a:lnTo>
                    <a:pt x="2363" y="6640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944E8E9-0D7D-4DE5-AC96-78E7F52BA813}"/>
                </a:ext>
              </a:extLst>
            </p:cNvPr>
            <p:cNvSpPr/>
            <p:nvPr/>
          </p:nvSpPr>
          <p:spPr>
            <a:xfrm>
              <a:off x="21435092" y="1193387"/>
              <a:ext cx="2942556" cy="827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3" h="6640">
                  <a:moveTo>
                    <a:pt x="2363" y="6640"/>
                  </a:moveTo>
                  <a:lnTo>
                    <a:pt x="2363" y="0"/>
                  </a:lnTo>
                  <a:lnTo>
                    <a:pt x="0" y="6640"/>
                  </a:lnTo>
                  <a:close/>
                </a:path>
              </a:pathLst>
            </a:custGeom>
            <a:solidFill>
              <a:srgbClr val="2CD9E5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EE19FD-47DD-42CB-A5EF-B1383D22C2D8}"/>
                </a:ext>
              </a:extLst>
            </p:cNvPr>
            <p:cNvSpPr/>
            <p:nvPr/>
          </p:nvSpPr>
          <p:spPr>
            <a:xfrm>
              <a:off x="12289737" y="2411"/>
              <a:ext cx="7322762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9" h="7596">
                  <a:moveTo>
                    <a:pt x="2704" y="0"/>
                  </a:moveTo>
                  <a:lnTo>
                    <a:pt x="0" y="7596"/>
                  </a:lnTo>
                  <a:lnTo>
                    <a:pt x="3175" y="7596"/>
                  </a:lnTo>
                  <a:lnTo>
                    <a:pt x="5879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76AE7E-141C-4A1B-9669-61CFC2A227B0}"/>
                </a:ext>
              </a:extLst>
            </p:cNvPr>
            <p:cNvSpPr/>
            <p:nvPr/>
          </p:nvSpPr>
          <p:spPr>
            <a:xfrm>
              <a:off x="12289737" y="2411"/>
              <a:ext cx="7322762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9" h="7596">
                  <a:moveTo>
                    <a:pt x="2704" y="0"/>
                  </a:moveTo>
                  <a:lnTo>
                    <a:pt x="0" y="7596"/>
                  </a:lnTo>
                  <a:lnTo>
                    <a:pt x="3175" y="7596"/>
                  </a:lnTo>
                  <a:lnTo>
                    <a:pt x="5879" y="0"/>
                  </a:lnTo>
                  <a:close/>
                </a:path>
              </a:pathLst>
            </a:custGeom>
            <a:solidFill>
              <a:srgbClr val="2CD9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E0E843-E112-479D-906D-F3E6F62F1490}"/>
                </a:ext>
              </a:extLst>
            </p:cNvPr>
            <p:cNvSpPr/>
            <p:nvPr/>
          </p:nvSpPr>
          <p:spPr>
            <a:xfrm>
              <a:off x="12289737" y="2411"/>
              <a:ext cx="7322762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9" h="7596">
                  <a:moveTo>
                    <a:pt x="2704" y="0"/>
                  </a:moveTo>
                  <a:lnTo>
                    <a:pt x="0" y="7596"/>
                  </a:lnTo>
                  <a:lnTo>
                    <a:pt x="3175" y="7596"/>
                  </a:lnTo>
                  <a:lnTo>
                    <a:pt x="5879" y="0"/>
                  </a:lnTo>
                  <a:close/>
                </a:path>
              </a:pathLst>
            </a:custGeom>
            <a:solidFill>
              <a:srgbClr val="B7FFF9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E95362-7DB2-4CC7-BEC8-79C0C18A8F17}"/>
                </a:ext>
              </a:extLst>
            </p:cNvPr>
            <p:cNvSpPr/>
            <p:nvPr/>
          </p:nvSpPr>
          <p:spPr>
            <a:xfrm>
              <a:off x="19669805" y="2411"/>
              <a:ext cx="3792189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5" h="7596">
                  <a:moveTo>
                    <a:pt x="2703" y="0"/>
                  </a:moveTo>
                  <a:lnTo>
                    <a:pt x="0" y="7596"/>
                  </a:lnTo>
                  <a:lnTo>
                    <a:pt x="341" y="7596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CA6331-D61E-44DF-9B98-41D602E3C24B}"/>
                </a:ext>
              </a:extLst>
            </p:cNvPr>
            <p:cNvSpPr/>
            <p:nvPr/>
          </p:nvSpPr>
          <p:spPr>
            <a:xfrm>
              <a:off x="19669805" y="2411"/>
              <a:ext cx="3792189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5" h="7596">
                  <a:moveTo>
                    <a:pt x="2703" y="0"/>
                  </a:moveTo>
                  <a:lnTo>
                    <a:pt x="0" y="7596"/>
                  </a:lnTo>
                  <a:lnTo>
                    <a:pt x="341" y="7596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rgbClr val="2CD9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03CA1-D7D6-4004-B330-8418180F0E3A}"/>
                </a:ext>
              </a:extLst>
            </p:cNvPr>
            <p:cNvSpPr/>
            <p:nvPr/>
          </p:nvSpPr>
          <p:spPr>
            <a:xfrm>
              <a:off x="19669805" y="2411"/>
              <a:ext cx="3792189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5" h="7596">
                  <a:moveTo>
                    <a:pt x="2703" y="0"/>
                  </a:moveTo>
                  <a:lnTo>
                    <a:pt x="0" y="7596"/>
                  </a:lnTo>
                  <a:lnTo>
                    <a:pt x="341" y="7596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rgbClr val="B7FFF9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39A92A-E89D-4144-8C45-8A3B3B2BA0BB}"/>
                </a:ext>
              </a:extLst>
            </p:cNvPr>
            <p:cNvSpPr/>
            <p:nvPr/>
          </p:nvSpPr>
          <p:spPr>
            <a:xfrm>
              <a:off x="1" y="2411"/>
              <a:ext cx="14230675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24" h="7596">
                  <a:moveTo>
                    <a:pt x="2434" y="0"/>
                  </a:moveTo>
                  <a:lnTo>
                    <a:pt x="0" y="6839"/>
                  </a:lnTo>
                  <a:lnTo>
                    <a:pt x="0" y="7596"/>
                  </a:lnTo>
                  <a:lnTo>
                    <a:pt x="8722" y="7596"/>
                  </a:lnTo>
                  <a:lnTo>
                    <a:pt x="11424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0DDB9B-99DE-4772-9B21-1FEA1F306EF9}"/>
                </a:ext>
              </a:extLst>
            </p:cNvPr>
            <p:cNvSpPr/>
            <p:nvPr/>
          </p:nvSpPr>
          <p:spPr>
            <a:xfrm>
              <a:off x="1" y="2411"/>
              <a:ext cx="14230675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24" h="7596">
                  <a:moveTo>
                    <a:pt x="11424" y="0"/>
                  </a:moveTo>
                  <a:lnTo>
                    <a:pt x="2434" y="0"/>
                  </a:lnTo>
                  <a:lnTo>
                    <a:pt x="0" y="6839"/>
                  </a:lnTo>
                  <a:lnTo>
                    <a:pt x="0" y="7596"/>
                  </a:lnTo>
                  <a:lnTo>
                    <a:pt x="8722" y="7596"/>
                  </a:lnTo>
                  <a:close/>
                </a:path>
              </a:pathLst>
            </a:custGeom>
            <a:solidFill>
              <a:srgbClr val="2CD9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842346-5435-45F8-B436-BA659C468DF3}"/>
                </a:ext>
              </a:extLst>
            </p:cNvPr>
            <p:cNvSpPr/>
            <p:nvPr/>
          </p:nvSpPr>
          <p:spPr>
            <a:xfrm>
              <a:off x="1" y="2411"/>
              <a:ext cx="14230675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24" h="7596">
                  <a:moveTo>
                    <a:pt x="11424" y="0"/>
                  </a:moveTo>
                  <a:lnTo>
                    <a:pt x="2434" y="0"/>
                  </a:lnTo>
                  <a:lnTo>
                    <a:pt x="0" y="6839"/>
                  </a:lnTo>
                  <a:lnTo>
                    <a:pt x="0" y="7596"/>
                  </a:lnTo>
                  <a:lnTo>
                    <a:pt x="8722" y="7596"/>
                  </a:lnTo>
                  <a:close/>
                </a:path>
              </a:pathLst>
            </a:custGeom>
            <a:solidFill>
              <a:srgbClr val="B7FFF9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EEC309-F8C3-4281-AD23-3B0FAC3388FF}"/>
                </a:ext>
              </a:extLst>
            </p:cNvPr>
            <p:cNvSpPr/>
            <p:nvPr/>
          </p:nvSpPr>
          <p:spPr>
            <a:xfrm>
              <a:off x="20690108" y="2411"/>
              <a:ext cx="3687543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1" h="7596">
                  <a:moveTo>
                    <a:pt x="2704" y="0"/>
                  </a:moveTo>
                  <a:lnTo>
                    <a:pt x="0" y="7596"/>
                  </a:lnTo>
                  <a:lnTo>
                    <a:pt x="598" y="7596"/>
                  </a:lnTo>
                  <a:lnTo>
                    <a:pt x="2961" y="956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C252C8-ECBA-4CFA-B762-387F709B4562}"/>
                </a:ext>
              </a:extLst>
            </p:cNvPr>
            <p:cNvSpPr/>
            <p:nvPr/>
          </p:nvSpPr>
          <p:spPr>
            <a:xfrm>
              <a:off x="20690108" y="2411"/>
              <a:ext cx="3687543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1" h="7596">
                  <a:moveTo>
                    <a:pt x="0" y="7596"/>
                  </a:moveTo>
                  <a:lnTo>
                    <a:pt x="598" y="7596"/>
                  </a:lnTo>
                  <a:lnTo>
                    <a:pt x="2961" y="956"/>
                  </a:lnTo>
                  <a:lnTo>
                    <a:pt x="2961" y="0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2CD9E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E76F94-F5D9-484B-8DA0-928D3FB022EC}"/>
                </a:ext>
              </a:extLst>
            </p:cNvPr>
            <p:cNvSpPr/>
            <p:nvPr/>
          </p:nvSpPr>
          <p:spPr>
            <a:xfrm>
              <a:off x="20690108" y="2411"/>
              <a:ext cx="3687543" cy="94617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1" h="7596">
                  <a:moveTo>
                    <a:pt x="0" y="7596"/>
                  </a:moveTo>
                  <a:lnTo>
                    <a:pt x="598" y="7596"/>
                  </a:lnTo>
                  <a:lnTo>
                    <a:pt x="2961" y="956"/>
                  </a:lnTo>
                  <a:lnTo>
                    <a:pt x="2961" y="0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B7FFF9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E55607-CBB7-4A26-8024-898875CD9B27}"/>
                </a:ext>
              </a:extLst>
            </p:cNvPr>
            <p:cNvSpPr/>
            <p:nvPr/>
          </p:nvSpPr>
          <p:spPr>
            <a:xfrm>
              <a:off x="1" y="9451737"/>
              <a:ext cx="24377643" cy="426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3422">
                  <a:moveTo>
                    <a:pt x="0" y="3422"/>
                  </a:moveTo>
                  <a:lnTo>
                    <a:pt x="19569" y="3422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60C9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F8CD9-9F63-4F1A-94E7-0D2EA06F9950}"/>
              </a:ext>
            </a:extLst>
          </p:cNvPr>
          <p:cNvGrpSpPr/>
          <p:nvPr/>
        </p:nvGrpSpPr>
        <p:grpSpPr>
          <a:xfrm>
            <a:off x="1503675" y="4259280"/>
            <a:ext cx="11805119" cy="7730134"/>
            <a:chOff x="1503675" y="4259280"/>
            <a:chExt cx="11805119" cy="7730134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FB51F5-E8D2-4EFE-AD28-1209D7CD0807}"/>
                </a:ext>
              </a:extLst>
            </p:cNvPr>
            <p:cNvSpPr/>
            <p:nvPr/>
          </p:nvSpPr>
          <p:spPr>
            <a:xfrm>
              <a:off x="1503675" y="4259280"/>
              <a:ext cx="5845250" cy="77301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93" h="6206">
                  <a:moveTo>
                    <a:pt x="4667" y="6131"/>
                  </a:moveTo>
                  <a:lnTo>
                    <a:pt x="4413" y="6189"/>
                  </a:lnTo>
                  <a:cubicBezTo>
                    <a:pt x="4271" y="6222"/>
                    <a:pt x="4122" y="6206"/>
                    <a:pt x="3990" y="6145"/>
                  </a:cubicBezTo>
                  <a:lnTo>
                    <a:pt x="19" y="4275"/>
                  </a:lnTo>
                  <a:lnTo>
                    <a:pt x="0" y="314"/>
                  </a:lnTo>
                  <a:cubicBezTo>
                    <a:pt x="0" y="131"/>
                    <a:pt x="157" y="-14"/>
                    <a:pt x="340" y="1"/>
                  </a:cubicBezTo>
                  <a:lnTo>
                    <a:pt x="4693" y="367"/>
                  </a:lnTo>
                  <a:close/>
                </a:path>
              </a:pathLst>
            </a:custGeom>
            <a:solidFill>
              <a:srgbClr val="5FBB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7E7CC4B-5967-49E4-B0A0-5662E29F3DD5}"/>
                </a:ext>
              </a:extLst>
            </p:cNvPr>
            <p:cNvSpPr/>
            <p:nvPr/>
          </p:nvSpPr>
          <p:spPr>
            <a:xfrm>
              <a:off x="2234954" y="4300391"/>
              <a:ext cx="6859328" cy="503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7" h="4042">
                  <a:moveTo>
                    <a:pt x="5507" y="3614"/>
                  </a:moveTo>
                  <a:lnTo>
                    <a:pt x="0" y="4042"/>
                  </a:lnTo>
                  <a:lnTo>
                    <a:pt x="2" y="0"/>
                  </a:lnTo>
                  <a:lnTo>
                    <a:pt x="5507" y="455"/>
                  </a:lnTo>
                  <a:close/>
                </a:path>
              </a:pathLst>
            </a:custGeom>
            <a:solidFill>
              <a:srgbClr val="EFE5E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133E8B-9A37-4892-94FD-F43401E0EC95}"/>
                </a:ext>
              </a:extLst>
            </p:cNvPr>
            <p:cNvSpPr/>
            <p:nvPr/>
          </p:nvSpPr>
          <p:spPr>
            <a:xfrm>
              <a:off x="5420439" y="4702778"/>
              <a:ext cx="609192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69">
                  <a:moveTo>
                    <a:pt x="490" y="69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490" y="38"/>
                  </a:lnTo>
                  <a:close/>
                </a:path>
              </a:pathLst>
            </a:custGeom>
            <a:solidFill>
              <a:srgbClr val="7D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0C38B72-D011-4658-AC09-4BF4B615E074}"/>
                </a:ext>
              </a:extLst>
            </p:cNvPr>
            <p:cNvSpPr/>
            <p:nvPr/>
          </p:nvSpPr>
          <p:spPr>
            <a:xfrm>
              <a:off x="6266335" y="4765071"/>
              <a:ext cx="57306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41">
                  <a:moveTo>
                    <a:pt x="47" y="22"/>
                  </a:moveTo>
                  <a:cubicBezTo>
                    <a:pt x="47" y="34"/>
                    <a:pt x="36" y="42"/>
                    <a:pt x="24" y="41"/>
                  </a:cubicBezTo>
                  <a:cubicBezTo>
                    <a:pt x="11" y="40"/>
                    <a:pt x="0" y="30"/>
                    <a:pt x="0" y="19"/>
                  </a:cubicBezTo>
                  <a:cubicBezTo>
                    <a:pt x="0" y="7"/>
                    <a:pt x="11" y="-1"/>
                    <a:pt x="24" y="0"/>
                  </a:cubicBezTo>
                  <a:cubicBezTo>
                    <a:pt x="36" y="1"/>
                    <a:pt x="47" y="11"/>
                    <a:pt x="47" y="22"/>
                  </a:cubicBezTo>
                  <a:close/>
                </a:path>
              </a:pathLst>
            </a:custGeom>
            <a:solidFill>
              <a:srgbClr val="7D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0FA7EE3-C9CF-424F-A007-87A02DCDA867}"/>
                </a:ext>
              </a:extLst>
            </p:cNvPr>
            <p:cNvSpPr/>
            <p:nvPr/>
          </p:nvSpPr>
          <p:spPr>
            <a:xfrm>
              <a:off x="2234954" y="8801434"/>
              <a:ext cx="11063874" cy="275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82" h="2212">
                  <a:moveTo>
                    <a:pt x="5507" y="0"/>
                  </a:moveTo>
                  <a:lnTo>
                    <a:pt x="0" y="428"/>
                  </a:lnTo>
                  <a:lnTo>
                    <a:pt x="4084" y="2212"/>
                  </a:lnTo>
                  <a:lnTo>
                    <a:pt x="8882" y="1182"/>
                  </a:lnTo>
                  <a:close/>
                </a:path>
              </a:pathLst>
            </a:custGeom>
            <a:solidFill>
              <a:srgbClr val="F7F5F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DA3BBE-7356-41CC-935B-EE4BC8F8875A}"/>
                </a:ext>
              </a:extLst>
            </p:cNvPr>
            <p:cNvSpPr/>
            <p:nvPr/>
          </p:nvSpPr>
          <p:spPr>
            <a:xfrm>
              <a:off x="2226234" y="8791468"/>
              <a:ext cx="11082560" cy="277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97" h="2227">
                  <a:moveTo>
                    <a:pt x="39" y="442"/>
                  </a:moveTo>
                  <a:lnTo>
                    <a:pt x="4091" y="2212"/>
                  </a:lnTo>
                  <a:lnTo>
                    <a:pt x="8861" y="1188"/>
                  </a:lnTo>
                  <a:lnTo>
                    <a:pt x="5513" y="15"/>
                  </a:lnTo>
                  <a:close/>
                  <a:moveTo>
                    <a:pt x="4091" y="2227"/>
                  </a:moveTo>
                  <a:cubicBezTo>
                    <a:pt x="4090" y="2227"/>
                    <a:pt x="4088" y="2227"/>
                    <a:pt x="4088" y="2227"/>
                  </a:cubicBezTo>
                  <a:lnTo>
                    <a:pt x="4" y="444"/>
                  </a:lnTo>
                  <a:cubicBezTo>
                    <a:pt x="1" y="442"/>
                    <a:pt x="-1" y="439"/>
                    <a:pt x="0" y="435"/>
                  </a:cubicBezTo>
                  <a:cubicBezTo>
                    <a:pt x="0" y="432"/>
                    <a:pt x="3" y="429"/>
                    <a:pt x="6" y="429"/>
                  </a:cubicBezTo>
                  <a:lnTo>
                    <a:pt x="5514" y="0"/>
                  </a:lnTo>
                  <a:cubicBezTo>
                    <a:pt x="5515" y="0"/>
                    <a:pt x="5516" y="0"/>
                    <a:pt x="5517" y="0"/>
                  </a:cubicBezTo>
                  <a:lnTo>
                    <a:pt x="8892" y="1183"/>
                  </a:lnTo>
                  <a:cubicBezTo>
                    <a:pt x="8895" y="1184"/>
                    <a:pt x="8897" y="1187"/>
                    <a:pt x="8897" y="1191"/>
                  </a:cubicBezTo>
                  <a:cubicBezTo>
                    <a:pt x="8897" y="1194"/>
                    <a:pt x="8895" y="1197"/>
                    <a:pt x="8891" y="1198"/>
                  </a:cubicBezTo>
                  <a:lnTo>
                    <a:pt x="4093" y="2227"/>
                  </a:lnTo>
                  <a:cubicBezTo>
                    <a:pt x="4092" y="2227"/>
                    <a:pt x="4091" y="2227"/>
                    <a:pt x="4091" y="2227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460892C-ED5C-4919-A825-D33BAA4C4BFD}"/>
                </a:ext>
              </a:extLst>
            </p:cNvPr>
            <p:cNvSpPr/>
            <p:nvPr/>
          </p:nvSpPr>
          <p:spPr>
            <a:xfrm>
              <a:off x="2060540" y="4300391"/>
              <a:ext cx="175657" cy="503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4042">
                  <a:moveTo>
                    <a:pt x="0" y="3981"/>
                  </a:moveTo>
                  <a:lnTo>
                    <a:pt x="142" y="4042"/>
                  </a:lnTo>
                  <a:lnTo>
                    <a:pt x="1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CC2C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521F264-B3E4-450F-B6EF-A5123F9493F6}"/>
                </a:ext>
              </a:extLst>
            </p:cNvPr>
            <p:cNvSpPr/>
            <p:nvPr/>
          </p:nvSpPr>
          <p:spPr>
            <a:xfrm>
              <a:off x="2060540" y="9258640"/>
              <a:ext cx="5260977" cy="262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4" h="2110">
                  <a:moveTo>
                    <a:pt x="0" y="0"/>
                  </a:moveTo>
                  <a:lnTo>
                    <a:pt x="0" y="223"/>
                  </a:lnTo>
                  <a:lnTo>
                    <a:pt x="4216" y="2110"/>
                  </a:lnTo>
                  <a:lnTo>
                    <a:pt x="4224" y="1845"/>
                  </a:lnTo>
                  <a:close/>
                </a:path>
              </a:pathLst>
            </a:custGeom>
            <a:solidFill>
              <a:srgbClr val="7D8B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9BDB703-9EC5-44EE-B3B3-375A1BDCABED}"/>
                </a:ext>
              </a:extLst>
            </p:cNvPr>
            <p:cNvSpPr/>
            <p:nvPr/>
          </p:nvSpPr>
          <p:spPr>
            <a:xfrm>
              <a:off x="2050577" y="9248673"/>
              <a:ext cx="5280910" cy="264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0" h="2126">
                  <a:moveTo>
                    <a:pt x="16" y="226"/>
                  </a:moveTo>
                  <a:lnTo>
                    <a:pt x="4217" y="2106"/>
                  </a:lnTo>
                  <a:lnTo>
                    <a:pt x="4224" y="1858"/>
                  </a:lnTo>
                  <a:lnTo>
                    <a:pt x="16" y="20"/>
                  </a:lnTo>
                  <a:close/>
                  <a:moveTo>
                    <a:pt x="4224" y="2126"/>
                  </a:moveTo>
                  <a:cubicBezTo>
                    <a:pt x="4223" y="2126"/>
                    <a:pt x="4221" y="2125"/>
                    <a:pt x="4221" y="2125"/>
                  </a:cubicBezTo>
                  <a:lnTo>
                    <a:pt x="5" y="238"/>
                  </a:lnTo>
                  <a:cubicBezTo>
                    <a:pt x="2" y="237"/>
                    <a:pt x="0" y="234"/>
                    <a:pt x="0" y="231"/>
                  </a:cubicBezTo>
                  <a:lnTo>
                    <a:pt x="0" y="8"/>
                  </a:lnTo>
                  <a:cubicBezTo>
                    <a:pt x="0" y="5"/>
                    <a:pt x="2" y="3"/>
                    <a:pt x="4" y="1"/>
                  </a:cubicBezTo>
                  <a:cubicBezTo>
                    <a:pt x="6" y="0"/>
                    <a:pt x="9" y="0"/>
                    <a:pt x="11" y="1"/>
                  </a:cubicBezTo>
                  <a:lnTo>
                    <a:pt x="4235" y="1846"/>
                  </a:lnTo>
                  <a:cubicBezTo>
                    <a:pt x="4238" y="1847"/>
                    <a:pt x="4240" y="1850"/>
                    <a:pt x="4240" y="1853"/>
                  </a:cubicBezTo>
                  <a:lnTo>
                    <a:pt x="4232" y="2118"/>
                  </a:lnTo>
                  <a:cubicBezTo>
                    <a:pt x="4231" y="2121"/>
                    <a:pt x="4230" y="2123"/>
                    <a:pt x="4228" y="2125"/>
                  </a:cubicBezTo>
                  <a:cubicBezTo>
                    <a:pt x="4227" y="2125"/>
                    <a:pt x="4225" y="2126"/>
                    <a:pt x="4224" y="2126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3BC5C0-868A-4DE7-9679-86A9F8276441}"/>
                </a:ext>
              </a:extLst>
            </p:cNvPr>
            <p:cNvSpPr/>
            <p:nvPr/>
          </p:nvSpPr>
          <p:spPr>
            <a:xfrm>
              <a:off x="7312800" y="10273959"/>
              <a:ext cx="5986028" cy="161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6" h="1295">
                  <a:moveTo>
                    <a:pt x="4806" y="0"/>
                  </a:moveTo>
                  <a:lnTo>
                    <a:pt x="8" y="1030"/>
                  </a:lnTo>
                  <a:lnTo>
                    <a:pt x="0" y="1295"/>
                  </a:lnTo>
                  <a:lnTo>
                    <a:pt x="4782" y="218"/>
                  </a:lnTo>
                  <a:close/>
                </a:path>
              </a:pathLst>
            </a:custGeom>
            <a:solidFill>
              <a:srgbClr val="CEBFB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2A54DA-1656-4612-82C8-D76F6460B37C}"/>
                </a:ext>
              </a:extLst>
            </p:cNvPr>
            <p:cNvSpPr/>
            <p:nvPr/>
          </p:nvSpPr>
          <p:spPr>
            <a:xfrm>
              <a:off x="7302834" y="10265235"/>
              <a:ext cx="6005960" cy="163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2" h="1310">
                  <a:moveTo>
                    <a:pt x="23" y="1043"/>
                  </a:moveTo>
                  <a:lnTo>
                    <a:pt x="16" y="1292"/>
                  </a:lnTo>
                  <a:lnTo>
                    <a:pt x="4782" y="218"/>
                  </a:lnTo>
                  <a:lnTo>
                    <a:pt x="4806" y="17"/>
                  </a:lnTo>
                  <a:close/>
                  <a:moveTo>
                    <a:pt x="8" y="1310"/>
                  </a:moveTo>
                  <a:cubicBezTo>
                    <a:pt x="6" y="1310"/>
                    <a:pt x="4" y="1309"/>
                    <a:pt x="3" y="1308"/>
                  </a:cubicBezTo>
                  <a:cubicBezTo>
                    <a:pt x="1" y="1306"/>
                    <a:pt x="0" y="1304"/>
                    <a:pt x="0" y="1302"/>
                  </a:cubicBezTo>
                  <a:lnTo>
                    <a:pt x="8" y="1037"/>
                  </a:lnTo>
                  <a:cubicBezTo>
                    <a:pt x="8" y="1033"/>
                    <a:pt x="11" y="1031"/>
                    <a:pt x="14" y="1029"/>
                  </a:cubicBezTo>
                  <a:lnTo>
                    <a:pt x="4813" y="0"/>
                  </a:lnTo>
                  <a:cubicBezTo>
                    <a:pt x="4815" y="-1"/>
                    <a:pt x="4818" y="0"/>
                    <a:pt x="4820" y="2"/>
                  </a:cubicBezTo>
                  <a:cubicBezTo>
                    <a:pt x="4821" y="3"/>
                    <a:pt x="4822" y="5"/>
                    <a:pt x="4822" y="8"/>
                  </a:cubicBezTo>
                  <a:lnTo>
                    <a:pt x="4798" y="226"/>
                  </a:lnTo>
                  <a:cubicBezTo>
                    <a:pt x="4797" y="229"/>
                    <a:pt x="4795" y="232"/>
                    <a:pt x="4791" y="232"/>
                  </a:cubicBezTo>
                  <a:lnTo>
                    <a:pt x="10" y="1310"/>
                  </a:lnTo>
                  <a:cubicBezTo>
                    <a:pt x="9" y="1310"/>
                    <a:pt x="8" y="1310"/>
                    <a:pt x="8" y="1310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B960E8F-8103-49F3-BFBF-208CAB7EFE24}"/>
                </a:ext>
              </a:extLst>
            </p:cNvPr>
            <p:cNvSpPr/>
            <p:nvPr/>
          </p:nvSpPr>
          <p:spPr>
            <a:xfrm>
              <a:off x="2276065" y="9464192"/>
              <a:ext cx="164444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12">
                  <a:moveTo>
                    <a:pt x="0" y="53"/>
                  </a:moveTo>
                  <a:lnTo>
                    <a:pt x="133" y="112"/>
                  </a:lnTo>
                  <a:lnTo>
                    <a:pt x="133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11FBA42-A2AD-4BA9-840B-6413BE01A6A7}"/>
                </a:ext>
              </a:extLst>
            </p:cNvPr>
            <p:cNvSpPr/>
            <p:nvPr/>
          </p:nvSpPr>
          <p:spPr>
            <a:xfrm>
              <a:off x="2228725" y="9444263"/>
              <a:ext cx="46094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69">
                  <a:moveTo>
                    <a:pt x="0" y="0"/>
                  </a:moveTo>
                  <a:lnTo>
                    <a:pt x="0" y="52"/>
                  </a:lnTo>
                  <a:lnTo>
                    <a:pt x="38" y="69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2C2C4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A1CB2B6-B70C-4B32-90FB-59F7A6901DCD}"/>
                </a:ext>
              </a:extLst>
            </p:cNvPr>
            <p:cNvSpPr/>
            <p:nvPr/>
          </p:nvSpPr>
          <p:spPr>
            <a:xfrm>
              <a:off x="2545156" y="9583791"/>
              <a:ext cx="176902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16">
                  <a:moveTo>
                    <a:pt x="143" y="64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43" y="116"/>
                  </a:ln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C5151-A1E3-4F39-9EB6-DBB5C92FDE0F}"/>
                </a:ext>
              </a:extLst>
            </p:cNvPr>
            <p:cNvSpPr/>
            <p:nvPr/>
          </p:nvSpPr>
          <p:spPr>
            <a:xfrm>
              <a:off x="2500308" y="9563858"/>
              <a:ext cx="43603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9">
                  <a:moveTo>
                    <a:pt x="0" y="0"/>
                  </a:moveTo>
                  <a:lnTo>
                    <a:pt x="0" y="53"/>
                  </a:lnTo>
                  <a:lnTo>
                    <a:pt x="36" y="69"/>
                  </a:lnTo>
                  <a:lnTo>
                    <a:pt x="36" y="16"/>
                  </a:lnTo>
                  <a:close/>
                </a:path>
              </a:pathLst>
            </a:custGeom>
            <a:solidFill>
              <a:srgbClr val="2C2C4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21A8965-567B-4DC6-9585-5A808EE7E8BF}"/>
                </a:ext>
              </a:extLst>
            </p:cNvPr>
            <p:cNvSpPr/>
            <p:nvPr/>
          </p:nvSpPr>
          <p:spPr>
            <a:xfrm>
              <a:off x="3691284" y="8989549"/>
              <a:ext cx="8211011" cy="226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92" h="1818">
                  <a:moveTo>
                    <a:pt x="4041" y="0"/>
                  </a:moveTo>
                  <a:cubicBezTo>
                    <a:pt x="4017" y="0"/>
                    <a:pt x="3993" y="1"/>
                    <a:pt x="3970" y="3"/>
                  </a:cubicBezTo>
                  <a:lnTo>
                    <a:pt x="101" y="365"/>
                  </a:lnTo>
                  <a:cubicBezTo>
                    <a:pt x="-14" y="376"/>
                    <a:pt x="-39" y="532"/>
                    <a:pt x="67" y="579"/>
                  </a:cubicBezTo>
                  <a:lnTo>
                    <a:pt x="2759" y="1754"/>
                  </a:lnTo>
                  <a:cubicBezTo>
                    <a:pt x="2855" y="1796"/>
                    <a:pt x="2958" y="1818"/>
                    <a:pt x="3062" y="1818"/>
                  </a:cubicBezTo>
                  <a:cubicBezTo>
                    <a:pt x="3115" y="1818"/>
                    <a:pt x="3168" y="1812"/>
                    <a:pt x="3221" y="1801"/>
                  </a:cubicBezTo>
                  <a:lnTo>
                    <a:pt x="6503" y="1096"/>
                  </a:lnTo>
                  <a:cubicBezTo>
                    <a:pt x="6612" y="1073"/>
                    <a:pt x="6623" y="923"/>
                    <a:pt x="6519" y="883"/>
                  </a:cubicBezTo>
                  <a:lnTo>
                    <a:pt x="4308" y="49"/>
                  </a:lnTo>
                  <a:cubicBezTo>
                    <a:pt x="4222" y="16"/>
                    <a:pt x="4132" y="0"/>
                    <a:pt x="4041" y="0"/>
                  </a:cubicBezTo>
                  <a:close/>
                </a:path>
              </a:pathLst>
            </a:custGeom>
            <a:solidFill>
              <a:srgbClr val="CEFD9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6CA2F07-D0E9-4CDE-8564-8C90E475F6B1}"/>
                </a:ext>
              </a:extLst>
            </p:cNvPr>
            <p:cNvSpPr/>
            <p:nvPr/>
          </p:nvSpPr>
          <p:spPr>
            <a:xfrm>
              <a:off x="4611924" y="9325912"/>
              <a:ext cx="6450708" cy="158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9" h="1277">
                  <a:moveTo>
                    <a:pt x="3302" y="0"/>
                  </a:moveTo>
                  <a:cubicBezTo>
                    <a:pt x="3361" y="0"/>
                    <a:pt x="3419" y="11"/>
                    <a:pt x="3473" y="32"/>
                  </a:cubicBezTo>
                  <a:lnTo>
                    <a:pt x="5179" y="675"/>
                  </a:lnTo>
                  <a:lnTo>
                    <a:pt x="2425" y="1267"/>
                  </a:lnTo>
                  <a:cubicBezTo>
                    <a:pt x="2392" y="1273"/>
                    <a:pt x="2357" y="1277"/>
                    <a:pt x="2323" y="1277"/>
                  </a:cubicBezTo>
                  <a:cubicBezTo>
                    <a:pt x="2255" y="1277"/>
                    <a:pt x="2190" y="1263"/>
                    <a:pt x="2128" y="1236"/>
                  </a:cubicBezTo>
                  <a:lnTo>
                    <a:pt x="0" y="307"/>
                  </a:lnTo>
                  <a:lnTo>
                    <a:pt x="3256" y="2"/>
                  </a:lnTo>
                  <a:cubicBezTo>
                    <a:pt x="3272" y="1"/>
                    <a:pt x="3287" y="0"/>
                    <a:pt x="3302" y="0"/>
                  </a:cubicBezTo>
                  <a:close/>
                </a:path>
              </a:pathLst>
            </a:custGeom>
            <a:solidFill>
              <a:srgbClr val="25E8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6C0C63A-8046-43C5-B791-1E2BD882B77C}"/>
                </a:ext>
              </a:extLst>
            </p:cNvPr>
            <p:cNvSpPr/>
            <p:nvPr/>
          </p:nvSpPr>
          <p:spPr>
            <a:xfrm>
              <a:off x="2237446" y="4606855"/>
              <a:ext cx="6856833" cy="259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5" h="2084">
                  <a:moveTo>
                    <a:pt x="2907" y="1189"/>
                  </a:moveTo>
                  <a:cubicBezTo>
                    <a:pt x="3770" y="1212"/>
                    <a:pt x="4856" y="1645"/>
                    <a:pt x="5505" y="2084"/>
                  </a:cubicBezTo>
                  <a:lnTo>
                    <a:pt x="5505" y="390"/>
                  </a:lnTo>
                  <a:lnTo>
                    <a:pt x="0" y="0"/>
                  </a:lnTo>
                  <a:lnTo>
                    <a:pt x="0" y="1933"/>
                  </a:lnTo>
                  <a:cubicBezTo>
                    <a:pt x="911" y="1531"/>
                    <a:pt x="2117" y="1167"/>
                    <a:pt x="2907" y="1189"/>
                  </a:cubicBezTo>
                  <a:close/>
                </a:path>
              </a:pathLst>
            </a:custGeom>
            <a:solidFill>
              <a:srgbClr val="FEE4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EB1A7C5-0A2E-4F1B-8A9D-14697E60557B}"/>
                </a:ext>
              </a:extLst>
            </p:cNvPr>
            <p:cNvSpPr/>
            <p:nvPr/>
          </p:nvSpPr>
          <p:spPr>
            <a:xfrm>
              <a:off x="2237446" y="6086855"/>
              <a:ext cx="6856833" cy="1276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5" h="1026">
                  <a:moveTo>
                    <a:pt x="2907" y="1"/>
                  </a:moveTo>
                  <a:cubicBezTo>
                    <a:pt x="2117" y="-21"/>
                    <a:pt x="911" y="343"/>
                    <a:pt x="0" y="745"/>
                  </a:cubicBezTo>
                  <a:lnTo>
                    <a:pt x="0" y="912"/>
                  </a:lnTo>
                  <a:cubicBezTo>
                    <a:pt x="906" y="508"/>
                    <a:pt x="1913" y="291"/>
                    <a:pt x="2907" y="305"/>
                  </a:cubicBezTo>
                  <a:cubicBezTo>
                    <a:pt x="3973" y="319"/>
                    <a:pt x="4863" y="597"/>
                    <a:pt x="5505" y="1026"/>
                  </a:cubicBezTo>
                  <a:lnTo>
                    <a:pt x="5505" y="896"/>
                  </a:lnTo>
                  <a:cubicBezTo>
                    <a:pt x="4856" y="457"/>
                    <a:pt x="3770" y="24"/>
                    <a:pt x="2907" y="1"/>
                  </a:cubicBezTo>
                  <a:close/>
                </a:path>
              </a:pathLst>
            </a:custGeom>
            <a:solidFill>
              <a:srgbClr val="5FBB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5855FDD-BE9C-4406-B8B1-34EDE5958339}"/>
                </a:ext>
              </a:extLst>
            </p:cNvPr>
            <p:cNvSpPr/>
            <p:nvPr/>
          </p:nvSpPr>
          <p:spPr>
            <a:xfrm>
              <a:off x="4839904" y="5396687"/>
              <a:ext cx="2131549" cy="86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2" h="697">
                  <a:moveTo>
                    <a:pt x="1712" y="697"/>
                  </a:moveTo>
                  <a:cubicBezTo>
                    <a:pt x="1669" y="328"/>
                    <a:pt x="1323" y="24"/>
                    <a:pt x="888" y="1"/>
                  </a:cubicBezTo>
                  <a:cubicBezTo>
                    <a:pt x="445" y="-23"/>
                    <a:pt x="64" y="251"/>
                    <a:pt x="0" y="633"/>
                  </a:cubicBezTo>
                  <a:cubicBezTo>
                    <a:pt x="296" y="577"/>
                    <a:pt x="574" y="547"/>
                    <a:pt x="815" y="554"/>
                  </a:cubicBezTo>
                  <a:cubicBezTo>
                    <a:pt x="1097" y="561"/>
                    <a:pt x="1405" y="615"/>
                    <a:pt x="1712" y="697"/>
                  </a:cubicBezTo>
                  <a:close/>
                </a:path>
              </a:pathLst>
            </a:custGeom>
            <a:solidFill>
              <a:srgbClr val="FFC6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543A4D1-9769-45A4-B21D-6812AD6D839B}"/>
                </a:ext>
              </a:extLst>
            </p:cNvPr>
            <p:cNvSpPr/>
            <p:nvPr/>
          </p:nvSpPr>
          <p:spPr>
            <a:xfrm>
              <a:off x="2236197" y="4606855"/>
              <a:ext cx="3331246" cy="13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5" h="1113">
                  <a:moveTo>
                    <a:pt x="0" y="1113"/>
                  </a:moveTo>
                  <a:cubicBezTo>
                    <a:pt x="0" y="1113"/>
                    <a:pt x="1057" y="1109"/>
                    <a:pt x="1057" y="724"/>
                  </a:cubicBezTo>
                  <a:cubicBezTo>
                    <a:pt x="1057" y="724"/>
                    <a:pt x="1767" y="792"/>
                    <a:pt x="1819" y="265"/>
                  </a:cubicBezTo>
                  <a:cubicBezTo>
                    <a:pt x="1819" y="265"/>
                    <a:pt x="2277" y="526"/>
                    <a:pt x="2675" y="1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5F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5CE227-A73C-419B-B82A-4AAD0EB200E5}"/>
                </a:ext>
              </a:extLst>
            </p:cNvPr>
            <p:cNvSpPr/>
            <p:nvPr/>
          </p:nvSpPr>
          <p:spPr>
            <a:xfrm>
              <a:off x="7170780" y="4955677"/>
              <a:ext cx="1924748" cy="164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6" h="1320">
                  <a:moveTo>
                    <a:pt x="0" y="0"/>
                  </a:moveTo>
                  <a:cubicBezTo>
                    <a:pt x="0" y="0"/>
                    <a:pt x="62" y="432"/>
                    <a:pt x="499" y="407"/>
                  </a:cubicBezTo>
                  <a:cubicBezTo>
                    <a:pt x="499" y="407"/>
                    <a:pt x="570" y="948"/>
                    <a:pt x="1084" y="807"/>
                  </a:cubicBezTo>
                  <a:cubicBezTo>
                    <a:pt x="1084" y="807"/>
                    <a:pt x="999" y="1282"/>
                    <a:pt x="1546" y="1320"/>
                  </a:cubicBezTo>
                  <a:lnTo>
                    <a:pt x="1546" y="110"/>
                  </a:lnTo>
                  <a:close/>
                </a:path>
              </a:pathLst>
            </a:custGeom>
            <a:solidFill>
              <a:srgbClr val="F7F5F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148CB4-3365-4F00-B49F-5BDCA4CC3A63}"/>
                </a:ext>
              </a:extLst>
            </p:cNvPr>
            <p:cNvSpPr/>
            <p:nvPr/>
          </p:nvSpPr>
          <p:spPr>
            <a:xfrm>
              <a:off x="2997379" y="5648337"/>
              <a:ext cx="492088" cy="41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331">
                  <a:moveTo>
                    <a:pt x="396" y="331"/>
                  </a:moveTo>
                  <a:lnTo>
                    <a:pt x="0" y="320"/>
                  </a:lnTo>
                  <a:lnTo>
                    <a:pt x="0" y="0"/>
                  </a:lnTo>
                  <a:lnTo>
                    <a:pt x="396" y="16"/>
                  </a:lnTo>
                  <a:close/>
                </a:path>
              </a:pathLst>
            </a:custGeom>
            <a:solidFill>
              <a:srgbClr val="EB9E6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E3B820-1097-47B2-8A63-2BAD29BD5392}"/>
                </a:ext>
              </a:extLst>
            </p:cNvPr>
            <p:cNvSpPr/>
            <p:nvPr/>
          </p:nvSpPr>
          <p:spPr>
            <a:xfrm>
              <a:off x="2997379" y="4965643"/>
              <a:ext cx="492088" cy="42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340">
                  <a:moveTo>
                    <a:pt x="396" y="340"/>
                  </a:moveTo>
                  <a:lnTo>
                    <a:pt x="0" y="320"/>
                  </a:lnTo>
                  <a:lnTo>
                    <a:pt x="0" y="0"/>
                  </a:lnTo>
                  <a:lnTo>
                    <a:pt x="396" y="25"/>
                  </a:lnTo>
                  <a:close/>
                </a:path>
              </a:pathLst>
            </a:custGeom>
            <a:solidFill>
              <a:srgbClr val="EB9E6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85C45B3-156D-49E3-975D-34922161CEAC}"/>
                </a:ext>
              </a:extLst>
            </p:cNvPr>
            <p:cNvSpPr/>
            <p:nvPr/>
          </p:nvSpPr>
          <p:spPr>
            <a:xfrm>
              <a:off x="2997379" y="5420357"/>
              <a:ext cx="492088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51">
                  <a:moveTo>
                    <a:pt x="396" y="51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396" y="19"/>
                  </a:lnTo>
                  <a:close/>
                </a:path>
              </a:pathLst>
            </a:custGeom>
            <a:solidFill>
              <a:srgbClr val="BE76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E9F95E5-49B6-46CF-A415-3012CA6EA071}"/>
                </a:ext>
              </a:extLst>
            </p:cNvPr>
            <p:cNvSpPr/>
            <p:nvPr/>
          </p:nvSpPr>
          <p:spPr>
            <a:xfrm>
              <a:off x="8067750" y="5848909"/>
              <a:ext cx="340101" cy="34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274">
                  <a:moveTo>
                    <a:pt x="274" y="274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274" y="11"/>
                  </a:lnTo>
                  <a:close/>
                </a:path>
              </a:pathLst>
            </a:custGeom>
            <a:solidFill>
              <a:srgbClr val="EB9E6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076A883-B72C-4EF0-A982-3E9CB2C701C3}"/>
                </a:ext>
              </a:extLst>
            </p:cNvPr>
            <p:cNvSpPr/>
            <p:nvPr/>
          </p:nvSpPr>
          <p:spPr>
            <a:xfrm>
              <a:off x="8067750" y="6226384"/>
              <a:ext cx="340101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34">
                  <a:moveTo>
                    <a:pt x="274" y="3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74" y="7"/>
                  </a:lnTo>
                  <a:close/>
                </a:path>
              </a:pathLst>
            </a:custGeom>
            <a:solidFill>
              <a:srgbClr val="BE76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96D242-8D52-4C27-9F93-34EDB5ADA1F0}"/>
                </a:ext>
              </a:extLst>
            </p:cNvPr>
            <p:cNvSpPr/>
            <p:nvPr/>
          </p:nvSpPr>
          <p:spPr>
            <a:xfrm>
              <a:off x="8067750" y="5282074"/>
              <a:ext cx="340101" cy="34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280">
                  <a:moveTo>
                    <a:pt x="274" y="280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274" y="17"/>
                  </a:lnTo>
                  <a:close/>
                </a:path>
              </a:pathLst>
            </a:custGeom>
            <a:solidFill>
              <a:srgbClr val="EB9E6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F205562-3A8F-4017-B38B-74C92CF43E7E}"/>
                </a:ext>
              </a:extLst>
            </p:cNvPr>
            <p:cNvSpPr/>
            <p:nvPr/>
          </p:nvSpPr>
          <p:spPr>
            <a:xfrm>
              <a:off x="8067750" y="5659549"/>
              <a:ext cx="340101" cy="4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40">
                  <a:moveTo>
                    <a:pt x="274" y="40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74" y="13"/>
                  </a:lnTo>
                  <a:close/>
                </a:path>
              </a:pathLst>
            </a:custGeom>
            <a:solidFill>
              <a:srgbClr val="BE76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37C88C8-65D4-4E5F-9BC8-986C2A1C6445}"/>
                </a:ext>
              </a:extLst>
            </p:cNvPr>
            <p:cNvSpPr/>
            <p:nvPr/>
          </p:nvSpPr>
          <p:spPr>
            <a:xfrm>
              <a:off x="2237446" y="6465576"/>
              <a:ext cx="6856833" cy="260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5" h="2095">
                  <a:moveTo>
                    <a:pt x="2907" y="1"/>
                  </a:moveTo>
                  <a:cubicBezTo>
                    <a:pt x="1913" y="-13"/>
                    <a:pt x="906" y="204"/>
                    <a:pt x="0" y="608"/>
                  </a:cubicBezTo>
                  <a:lnTo>
                    <a:pt x="0" y="2095"/>
                  </a:lnTo>
                  <a:lnTo>
                    <a:pt x="2081" y="1943"/>
                  </a:lnTo>
                  <a:cubicBezTo>
                    <a:pt x="2134" y="1939"/>
                    <a:pt x="2188" y="1937"/>
                    <a:pt x="2242" y="1936"/>
                  </a:cubicBezTo>
                  <a:cubicBezTo>
                    <a:pt x="2963" y="1928"/>
                    <a:pt x="2914" y="1806"/>
                    <a:pt x="3389" y="1834"/>
                  </a:cubicBezTo>
                  <a:cubicBezTo>
                    <a:pt x="3487" y="1840"/>
                    <a:pt x="3588" y="1752"/>
                    <a:pt x="3939" y="1768"/>
                  </a:cubicBezTo>
                  <a:cubicBezTo>
                    <a:pt x="4055" y="1773"/>
                    <a:pt x="4303" y="1788"/>
                    <a:pt x="4380" y="1782"/>
                  </a:cubicBezTo>
                  <a:lnTo>
                    <a:pt x="5505" y="1700"/>
                  </a:lnTo>
                  <a:lnTo>
                    <a:pt x="5505" y="722"/>
                  </a:lnTo>
                  <a:cubicBezTo>
                    <a:pt x="4863" y="293"/>
                    <a:pt x="3973" y="15"/>
                    <a:pt x="2907" y="1"/>
                  </a:cubicBezTo>
                  <a:close/>
                </a:path>
              </a:pathLst>
            </a:custGeom>
            <a:solidFill>
              <a:srgbClr val="4260C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8C231FC-4CA1-4822-9F40-975D7EA768A3}"/>
                </a:ext>
              </a:extLst>
            </p:cNvPr>
            <p:cNvSpPr/>
            <p:nvPr/>
          </p:nvSpPr>
          <p:spPr>
            <a:xfrm>
              <a:off x="5025527" y="6458101"/>
              <a:ext cx="1948418" cy="90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5" h="727">
                  <a:moveTo>
                    <a:pt x="1090" y="426"/>
                  </a:moveTo>
                  <a:cubicBezTo>
                    <a:pt x="768" y="340"/>
                    <a:pt x="909" y="284"/>
                    <a:pt x="1237" y="220"/>
                  </a:cubicBezTo>
                  <a:cubicBezTo>
                    <a:pt x="1555" y="158"/>
                    <a:pt x="1565" y="86"/>
                    <a:pt x="1565" y="86"/>
                  </a:cubicBezTo>
                  <a:cubicBezTo>
                    <a:pt x="1565" y="86"/>
                    <a:pt x="882" y="-49"/>
                    <a:pt x="170" y="19"/>
                  </a:cubicBezTo>
                  <a:cubicBezTo>
                    <a:pt x="170" y="19"/>
                    <a:pt x="1143" y="357"/>
                    <a:pt x="508" y="435"/>
                  </a:cubicBezTo>
                  <a:cubicBezTo>
                    <a:pt x="-176" y="518"/>
                    <a:pt x="-174" y="605"/>
                    <a:pt x="545" y="569"/>
                  </a:cubicBezTo>
                  <a:cubicBezTo>
                    <a:pt x="1112" y="542"/>
                    <a:pt x="1289" y="623"/>
                    <a:pt x="871" y="727"/>
                  </a:cubicBezTo>
                  <a:lnTo>
                    <a:pt x="1216" y="727"/>
                  </a:lnTo>
                  <a:cubicBezTo>
                    <a:pt x="1270" y="630"/>
                    <a:pt x="1454" y="524"/>
                    <a:pt x="1090" y="426"/>
                  </a:cubicBezTo>
                  <a:close/>
                </a:path>
              </a:pathLst>
            </a:custGeom>
            <a:solidFill>
              <a:srgbClr val="EFE5E4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CBF113E-405F-4511-8B02-B3B638A5D945}"/>
                </a:ext>
              </a:extLst>
            </p:cNvPr>
            <p:cNvSpPr/>
            <p:nvPr/>
          </p:nvSpPr>
          <p:spPr>
            <a:xfrm>
              <a:off x="5444113" y="7363791"/>
              <a:ext cx="1523599" cy="590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4" h="475">
                  <a:moveTo>
                    <a:pt x="962" y="131"/>
                  </a:moveTo>
                  <a:cubicBezTo>
                    <a:pt x="858" y="91"/>
                    <a:pt x="855" y="46"/>
                    <a:pt x="880" y="0"/>
                  </a:cubicBezTo>
                  <a:lnTo>
                    <a:pt x="535" y="0"/>
                  </a:lnTo>
                  <a:cubicBezTo>
                    <a:pt x="438" y="24"/>
                    <a:pt x="307" y="51"/>
                    <a:pt x="141" y="77"/>
                  </a:cubicBezTo>
                  <a:cubicBezTo>
                    <a:pt x="-105" y="116"/>
                    <a:pt x="-44" y="209"/>
                    <a:pt x="445" y="196"/>
                  </a:cubicBezTo>
                  <a:cubicBezTo>
                    <a:pt x="772" y="188"/>
                    <a:pt x="977" y="333"/>
                    <a:pt x="863" y="475"/>
                  </a:cubicBezTo>
                  <a:lnTo>
                    <a:pt x="1177" y="475"/>
                  </a:lnTo>
                  <a:cubicBezTo>
                    <a:pt x="1264" y="367"/>
                    <a:pt x="1253" y="242"/>
                    <a:pt x="962" y="131"/>
                  </a:cubicBezTo>
                  <a:close/>
                </a:path>
              </a:pathLst>
            </a:custGeom>
            <a:solidFill>
              <a:srgbClr val="EFE5E4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5B357A-C6F5-4670-9A1F-FD75A805309F}"/>
                </a:ext>
              </a:extLst>
            </p:cNvPr>
            <p:cNvSpPr/>
            <p:nvPr/>
          </p:nvSpPr>
          <p:spPr>
            <a:xfrm>
              <a:off x="5452834" y="7955542"/>
              <a:ext cx="1455084" cy="81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9" h="654">
                  <a:moveTo>
                    <a:pt x="1169" y="0"/>
                  </a:moveTo>
                  <a:lnTo>
                    <a:pt x="855" y="0"/>
                  </a:lnTo>
                  <a:cubicBezTo>
                    <a:pt x="787" y="85"/>
                    <a:pt x="604" y="167"/>
                    <a:pt x="265" y="215"/>
                  </a:cubicBezTo>
                  <a:cubicBezTo>
                    <a:pt x="-561" y="330"/>
                    <a:pt x="808" y="203"/>
                    <a:pt x="778" y="654"/>
                  </a:cubicBezTo>
                  <a:lnTo>
                    <a:pt x="864" y="648"/>
                  </a:lnTo>
                  <a:cubicBezTo>
                    <a:pt x="864" y="648"/>
                    <a:pt x="902" y="328"/>
                    <a:pt x="713" y="276"/>
                  </a:cubicBezTo>
                  <a:cubicBezTo>
                    <a:pt x="713" y="276"/>
                    <a:pt x="1043" y="155"/>
                    <a:pt x="1169" y="0"/>
                  </a:cubicBezTo>
                  <a:close/>
                </a:path>
              </a:pathLst>
            </a:custGeom>
            <a:solidFill>
              <a:srgbClr val="EFE5E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FFB8D57-78DC-4A26-B17C-693ABE2A1E68}"/>
                </a:ext>
              </a:extLst>
            </p:cNvPr>
            <p:cNvSpPr/>
            <p:nvPr/>
          </p:nvSpPr>
          <p:spPr>
            <a:xfrm>
              <a:off x="2997379" y="6103051"/>
              <a:ext cx="492088" cy="5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6" h="42">
                  <a:moveTo>
                    <a:pt x="396" y="42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396" y="10"/>
                  </a:lnTo>
                  <a:close/>
                </a:path>
              </a:pathLst>
            </a:custGeom>
            <a:solidFill>
              <a:srgbClr val="BE766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8AFDBF7-DF91-44B4-80C7-F366489F4F05}"/>
                </a:ext>
              </a:extLst>
            </p:cNvPr>
            <p:cNvSpPr/>
            <p:nvPr/>
          </p:nvSpPr>
          <p:spPr>
            <a:xfrm>
              <a:off x="2050577" y="4291670"/>
              <a:ext cx="195589" cy="5052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4057">
                  <a:moveTo>
                    <a:pt x="16" y="3983"/>
                  </a:moveTo>
                  <a:lnTo>
                    <a:pt x="142" y="4038"/>
                  </a:lnTo>
                  <a:lnTo>
                    <a:pt x="142" y="17"/>
                  </a:lnTo>
                  <a:lnTo>
                    <a:pt x="16" y="37"/>
                  </a:lnTo>
                  <a:close/>
                  <a:moveTo>
                    <a:pt x="150" y="4057"/>
                  </a:moveTo>
                  <a:cubicBezTo>
                    <a:pt x="149" y="4057"/>
                    <a:pt x="148" y="4057"/>
                    <a:pt x="147" y="4057"/>
                  </a:cubicBezTo>
                  <a:lnTo>
                    <a:pt x="5" y="3995"/>
                  </a:lnTo>
                  <a:cubicBezTo>
                    <a:pt x="2" y="3994"/>
                    <a:pt x="0" y="3990"/>
                    <a:pt x="0" y="3988"/>
                  </a:cubicBezTo>
                  <a:lnTo>
                    <a:pt x="0" y="31"/>
                  </a:lnTo>
                  <a:cubicBezTo>
                    <a:pt x="0" y="27"/>
                    <a:pt x="3" y="24"/>
                    <a:pt x="7" y="23"/>
                  </a:cubicBezTo>
                  <a:lnTo>
                    <a:pt x="148" y="0"/>
                  </a:lnTo>
                  <a:cubicBezTo>
                    <a:pt x="151" y="0"/>
                    <a:pt x="153" y="0"/>
                    <a:pt x="155" y="2"/>
                  </a:cubicBezTo>
                  <a:cubicBezTo>
                    <a:pt x="157" y="3"/>
                    <a:pt x="158" y="6"/>
                    <a:pt x="158" y="7"/>
                  </a:cubicBezTo>
                  <a:lnTo>
                    <a:pt x="158" y="4049"/>
                  </a:lnTo>
                  <a:cubicBezTo>
                    <a:pt x="158" y="4052"/>
                    <a:pt x="156" y="4055"/>
                    <a:pt x="154" y="4056"/>
                  </a:cubicBezTo>
                  <a:cubicBezTo>
                    <a:pt x="153" y="4057"/>
                    <a:pt x="151" y="4057"/>
                    <a:pt x="150" y="4057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2BE2A46-86E4-4A6E-A713-652566144A4B}"/>
                </a:ext>
              </a:extLst>
            </p:cNvPr>
            <p:cNvSpPr/>
            <p:nvPr/>
          </p:nvSpPr>
          <p:spPr>
            <a:xfrm>
              <a:off x="2226234" y="4291670"/>
              <a:ext cx="6879257" cy="5052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3" h="4057">
                  <a:moveTo>
                    <a:pt x="5514" y="3621"/>
                  </a:moveTo>
                  <a:close/>
                  <a:moveTo>
                    <a:pt x="17" y="16"/>
                  </a:moveTo>
                  <a:lnTo>
                    <a:pt x="15" y="4041"/>
                  </a:lnTo>
                  <a:lnTo>
                    <a:pt x="5507" y="3613"/>
                  </a:lnTo>
                  <a:lnTo>
                    <a:pt x="5507" y="469"/>
                  </a:lnTo>
                  <a:close/>
                  <a:moveTo>
                    <a:pt x="7" y="4057"/>
                  </a:moveTo>
                  <a:cubicBezTo>
                    <a:pt x="5" y="4057"/>
                    <a:pt x="3" y="4057"/>
                    <a:pt x="2" y="4055"/>
                  </a:cubicBezTo>
                  <a:cubicBezTo>
                    <a:pt x="0" y="4053"/>
                    <a:pt x="0" y="4052"/>
                    <a:pt x="0" y="4049"/>
                  </a:cubicBezTo>
                  <a:lnTo>
                    <a:pt x="1" y="7"/>
                  </a:lnTo>
                  <a:cubicBezTo>
                    <a:pt x="1" y="6"/>
                    <a:pt x="2" y="3"/>
                    <a:pt x="4" y="2"/>
                  </a:cubicBezTo>
                  <a:cubicBezTo>
                    <a:pt x="6" y="1"/>
                    <a:pt x="7" y="0"/>
                    <a:pt x="10" y="0"/>
                  </a:cubicBezTo>
                  <a:lnTo>
                    <a:pt x="5515" y="454"/>
                  </a:lnTo>
                  <a:cubicBezTo>
                    <a:pt x="5519" y="455"/>
                    <a:pt x="5523" y="457"/>
                    <a:pt x="5523" y="462"/>
                  </a:cubicBezTo>
                  <a:lnTo>
                    <a:pt x="5523" y="3621"/>
                  </a:lnTo>
                  <a:cubicBezTo>
                    <a:pt x="5523" y="3624"/>
                    <a:pt x="5519" y="3628"/>
                    <a:pt x="5515" y="3628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369E8A-F810-4EB7-9006-585AF195BCFF}"/>
                </a:ext>
              </a:extLst>
            </p:cNvPr>
            <p:cNvSpPr/>
            <p:nvPr/>
          </p:nvSpPr>
          <p:spPr>
            <a:xfrm>
              <a:off x="3077106" y="9860357"/>
              <a:ext cx="14202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05">
                  <a:moveTo>
                    <a:pt x="115" y="15"/>
                  </a:moveTo>
                  <a:lnTo>
                    <a:pt x="80" y="0"/>
                  </a:lnTo>
                  <a:lnTo>
                    <a:pt x="2" y="37"/>
                  </a:lnTo>
                  <a:cubicBezTo>
                    <a:pt x="1" y="37"/>
                    <a:pt x="1" y="37"/>
                    <a:pt x="0" y="38"/>
                  </a:cubicBezTo>
                  <a:lnTo>
                    <a:pt x="20" y="47"/>
                  </a:lnTo>
                  <a:cubicBezTo>
                    <a:pt x="33" y="53"/>
                    <a:pt x="42" y="65"/>
                    <a:pt x="42" y="80"/>
                  </a:cubicBezTo>
                  <a:lnTo>
                    <a:pt x="42" y="105"/>
                  </a:lnTo>
                  <a:lnTo>
                    <a:pt x="115" y="68"/>
                  </a:ln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75E0B92-4518-4D82-9B8F-5E50A608BDB3}"/>
                </a:ext>
              </a:extLst>
            </p:cNvPr>
            <p:cNvSpPr/>
            <p:nvPr/>
          </p:nvSpPr>
          <p:spPr>
            <a:xfrm>
              <a:off x="3055931" y="9907697"/>
              <a:ext cx="72256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75">
                  <a:moveTo>
                    <a:pt x="37" y="9"/>
                  </a:moveTo>
                  <a:lnTo>
                    <a:pt x="17" y="0"/>
                  </a:lnTo>
                  <a:cubicBezTo>
                    <a:pt x="6" y="6"/>
                    <a:pt x="0" y="17"/>
                    <a:pt x="0" y="30"/>
                  </a:cubicBezTo>
                  <a:lnTo>
                    <a:pt x="0" y="41"/>
                  </a:lnTo>
                  <a:cubicBezTo>
                    <a:pt x="0" y="55"/>
                    <a:pt x="7" y="67"/>
                    <a:pt x="19" y="72"/>
                  </a:cubicBezTo>
                  <a:cubicBezTo>
                    <a:pt x="29" y="77"/>
                    <a:pt x="40" y="76"/>
                    <a:pt x="49" y="72"/>
                  </a:cubicBezTo>
                  <a:lnTo>
                    <a:pt x="59" y="67"/>
                  </a:lnTo>
                  <a:lnTo>
                    <a:pt x="59" y="42"/>
                  </a:lnTo>
                  <a:cubicBezTo>
                    <a:pt x="59" y="27"/>
                    <a:pt x="50" y="15"/>
                    <a:pt x="37" y="9"/>
                  </a:cubicBezTo>
                  <a:close/>
                </a:path>
              </a:pathLst>
            </a:custGeom>
            <a:solidFill>
              <a:srgbClr val="2C2C4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0B24C0C-AD3C-43C1-BE53-6B0A07587999}"/>
                </a:ext>
              </a:extLst>
            </p:cNvPr>
            <p:cNvSpPr/>
            <p:nvPr/>
          </p:nvSpPr>
          <p:spPr>
            <a:xfrm>
              <a:off x="3832059" y="9186384"/>
              <a:ext cx="518249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534">
                  <a:moveTo>
                    <a:pt x="0" y="0"/>
                  </a:moveTo>
                  <a:lnTo>
                    <a:pt x="0" y="352"/>
                  </a:lnTo>
                  <a:lnTo>
                    <a:pt x="417" y="534"/>
                  </a:lnTo>
                  <a:lnTo>
                    <a:pt x="417" y="146"/>
                  </a:lnTo>
                  <a:close/>
                </a:path>
              </a:pathLst>
            </a:custGeom>
            <a:solidFill>
              <a:srgbClr val="A071B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E15C05A-2592-44B6-AC2E-AAF15CB7B125}"/>
                </a:ext>
              </a:extLst>
            </p:cNvPr>
            <p:cNvSpPr/>
            <p:nvPr/>
          </p:nvSpPr>
          <p:spPr>
            <a:xfrm>
              <a:off x="4352800" y="9225003"/>
              <a:ext cx="274074" cy="62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503">
                  <a:moveTo>
                    <a:pt x="221" y="0"/>
                  </a:moveTo>
                  <a:lnTo>
                    <a:pt x="221" y="338"/>
                  </a:lnTo>
                  <a:lnTo>
                    <a:pt x="0" y="503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5052F4B-2F22-41C1-8364-1D8592E809AB}"/>
                </a:ext>
              </a:extLst>
            </p:cNvPr>
            <p:cNvSpPr/>
            <p:nvPr/>
          </p:nvSpPr>
          <p:spPr>
            <a:xfrm>
              <a:off x="3832059" y="9115374"/>
              <a:ext cx="794815" cy="25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9" h="203">
                  <a:moveTo>
                    <a:pt x="0" y="57"/>
                  </a:moveTo>
                  <a:lnTo>
                    <a:pt x="417" y="203"/>
                  </a:lnTo>
                  <a:lnTo>
                    <a:pt x="639" y="88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A071B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D3560F0-7DCF-425E-8872-26EC9952B560}"/>
                </a:ext>
              </a:extLst>
            </p:cNvPr>
            <p:cNvSpPr/>
            <p:nvPr/>
          </p:nvSpPr>
          <p:spPr>
            <a:xfrm>
              <a:off x="8531184" y="10348703"/>
              <a:ext cx="2475388" cy="62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8" h="506">
                  <a:moveTo>
                    <a:pt x="1699" y="0"/>
                  </a:moveTo>
                  <a:lnTo>
                    <a:pt x="0" y="348"/>
                  </a:lnTo>
                  <a:lnTo>
                    <a:pt x="302" y="506"/>
                  </a:lnTo>
                  <a:lnTo>
                    <a:pt x="1988" y="133"/>
                  </a:lnTo>
                  <a:close/>
                </a:path>
              </a:pathLst>
            </a:custGeom>
            <a:solidFill>
              <a:srgbClr val="2C2C4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2E0ACE3-ECED-4825-B3BD-3FE55E2CD1A2}"/>
                </a:ext>
              </a:extLst>
            </p:cNvPr>
            <p:cNvSpPr/>
            <p:nvPr/>
          </p:nvSpPr>
          <p:spPr>
            <a:xfrm>
              <a:off x="5946167" y="9188875"/>
              <a:ext cx="2541415" cy="42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1" h="346">
                  <a:moveTo>
                    <a:pt x="1763" y="0"/>
                  </a:moveTo>
                  <a:lnTo>
                    <a:pt x="0" y="186"/>
                  </a:lnTo>
                  <a:lnTo>
                    <a:pt x="305" y="346"/>
                  </a:lnTo>
                  <a:lnTo>
                    <a:pt x="2041" y="129"/>
                  </a:lnTo>
                  <a:close/>
                </a:path>
              </a:pathLst>
            </a:custGeom>
            <a:solidFill>
              <a:srgbClr val="2C2C4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3FD2B01-C5E0-45A8-8671-DC12E8B5F888}"/>
                </a:ext>
              </a:extLst>
            </p:cNvPr>
            <p:cNvSpPr/>
            <p:nvPr/>
          </p:nvSpPr>
          <p:spPr>
            <a:xfrm>
              <a:off x="6326133" y="9349582"/>
              <a:ext cx="4320405" cy="143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9" h="1150">
                  <a:moveTo>
                    <a:pt x="1736" y="0"/>
                  </a:moveTo>
                  <a:lnTo>
                    <a:pt x="0" y="217"/>
                  </a:lnTo>
                  <a:lnTo>
                    <a:pt x="1770" y="1150"/>
                  </a:lnTo>
                  <a:lnTo>
                    <a:pt x="3469" y="802"/>
                  </a:ln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019785D-414A-4A5C-9DD9-E1EBED4B7D5F}"/>
                </a:ext>
              </a:extLst>
            </p:cNvPr>
            <p:cNvSpPr/>
            <p:nvPr/>
          </p:nvSpPr>
          <p:spPr>
            <a:xfrm>
              <a:off x="6653776" y="10354936"/>
              <a:ext cx="1067643" cy="39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315">
                  <a:moveTo>
                    <a:pt x="528" y="132"/>
                  </a:moveTo>
                  <a:lnTo>
                    <a:pt x="3" y="0"/>
                  </a:lnTo>
                  <a:lnTo>
                    <a:pt x="0" y="39"/>
                  </a:lnTo>
                  <a:lnTo>
                    <a:pt x="478" y="315"/>
                  </a:lnTo>
                  <a:lnTo>
                    <a:pt x="855" y="253"/>
                  </a:lnTo>
                  <a:lnTo>
                    <a:pt x="858" y="214"/>
                  </a:ln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6B0473C-D5D5-47C5-8E0E-133F62363A3E}"/>
                </a:ext>
              </a:extLst>
            </p:cNvPr>
            <p:cNvSpPr/>
            <p:nvPr/>
          </p:nvSpPr>
          <p:spPr>
            <a:xfrm>
              <a:off x="6657514" y="10300121"/>
              <a:ext cx="1063906" cy="37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5" h="305">
                  <a:moveTo>
                    <a:pt x="0" y="44"/>
                  </a:moveTo>
                  <a:lnTo>
                    <a:pt x="482" y="305"/>
                  </a:lnTo>
                  <a:lnTo>
                    <a:pt x="855" y="2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071B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03F9769-5529-455C-BA1F-399FC9C9DFF8}"/>
                </a:ext>
              </a:extLst>
            </p:cNvPr>
            <p:cNvSpPr/>
            <p:nvPr/>
          </p:nvSpPr>
          <p:spPr>
            <a:xfrm>
              <a:off x="7484719" y="10541805"/>
              <a:ext cx="108384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55">
                  <a:moveTo>
                    <a:pt x="70" y="15"/>
                  </a:moveTo>
                  <a:cubicBezTo>
                    <a:pt x="89" y="28"/>
                    <a:pt x="94" y="45"/>
                    <a:pt x="80" y="51"/>
                  </a:cubicBezTo>
                  <a:cubicBezTo>
                    <a:pt x="65" y="58"/>
                    <a:pt x="37" y="53"/>
                    <a:pt x="18" y="40"/>
                  </a:cubicBezTo>
                  <a:cubicBezTo>
                    <a:pt x="-2" y="26"/>
                    <a:pt x="-6" y="10"/>
                    <a:pt x="9" y="2"/>
                  </a:cubicBezTo>
                  <a:cubicBezTo>
                    <a:pt x="23" y="-4"/>
                    <a:pt x="50" y="1"/>
                    <a:pt x="70" y="15"/>
                  </a:cubicBezTo>
                  <a:close/>
                </a:path>
              </a:pathLst>
            </a:custGeom>
            <a:solidFill>
              <a:srgbClr val="E6E6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23739B2-A9B9-4579-8476-24F50E1A83F8}"/>
                </a:ext>
              </a:extLst>
            </p:cNvPr>
            <p:cNvSpPr/>
            <p:nvPr/>
          </p:nvSpPr>
          <p:spPr>
            <a:xfrm>
              <a:off x="4174648" y="9151502"/>
              <a:ext cx="225488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86">
                  <a:moveTo>
                    <a:pt x="182" y="47"/>
                  </a:moveTo>
                  <a:cubicBezTo>
                    <a:pt x="182" y="69"/>
                    <a:pt x="141" y="86"/>
                    <a:pt x="91" y="86"/>
                  </a:cubicBezTo>
                  <a:cubicBezTo>
                    <a:pt x="41" y="86"/>
                    <a:pt x="0" y="69"/>
                    <a:pt x="0" y="47"/>
                  </a:cubicBezTo>
                  <a:cubicBezTo>
                    <a:pt x="0" y="27"/>
                    <a:pt x="41" y="0"/>
                    <a:pt x="91" y="0"/>
                  </a:cubicBezTo>
                  <a:cubicBezTo>
                    <a:pt x="141" y="0"/>
                    <a:pt x="182" y="27"/>
                    <a:pt x="182" y="47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4349453-274E-4786-94C3-0119B0BA2E5B}"/>
                </a:ext>
              </a:extLst>
            </p:cNvPr>
            <p:cNvSpPr/>
            <p:nvPr/>
          </p:nvSpPr>
          <p:spPr>
            <a:xfrm>
              <a:off x="4223237" y="8995778"/>
              <a:ext cx="125825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43">
                  <a:moveTo>
                    <a:pt x="46" y="143"/>
                  </a:moveTo>
                  <a:cubicBezTo>
                    <a:pt x="41" y="143"/>
                    <a:pt x="38" y="140"/>
                    <a:pt x="36" y="136"/>
                  </a:cubicBezTo>
                  <a:lnTo>
                    <a:pt x="1" y="60"/>
                  </a:lnTo>
                  <a:cubicBezTo>
                    <a:pt x="-2" y="55"/>
                    <a:pt x="1" y="48"/>
                    <a:pt x="7" y="45"/>
                  </a:cubicBezTo>
                  <a:cubicBezTo>
                    <a:pt x="13" y="43"/>
                    <a:pt x="19" y="45"/>
                    <a:pt x="22" y="51"/>
                  </a:cubicBezTo>
                  <a:lnTo>
                    <a:pt x="45" y="101"/>
                  </a:lnTo>
                  <a:lnTo>
                    <a:pt x="79" y="8"/>
                  </a:lnTo>
                  <a:cubicBezTo>
                    <a:pt x="81" y="2"/>
                    <a:pt x="87" y="-1"/>
                    <a:pt x="93" y="1"/>
                  </a:cubicBezTo>
                  <a:cubicBezTo>
                    <a:pt x="100" y="4"/>
                    <a:pt x="103" y="10"/>
                    <a:pt x="101" y="16"/>
                  </a:cubicBezTo>
                  <a:lnTo>
                    <a:pt x="57" y="136"/>
                  </a:lnTo>
                  <a:cubicBezTo>
                    <a:pt x="56" y="140"/>
                    <a:pt x="51" y="143"/>
                    <a:pt x="47" y="143"/>
                  </a:cubicBezTo>
                  <a:close/>
                </a:path>
              </a:pathLst>
            </a:custGeom>
            <a:solidFill>
              <a:srgbClr val="2C2C4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9555F35-57CC-4F1F-B2EB-2444141DA56A}"/>
                </a:ext>
              </a:extLst>
            </p:cNvPr>
            <p:cNvSpPr/>
            <p:nvPr/>
          </p:nvSpPr>
          <p:spPr>
            <a:xfrm>
              <a:off x="3832059" y="9186384"/>
              <a:ext cx="518249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534">
                  <a:moveTo>
                    <a:pt x="0" y="0"/>
                  </a:moveTo>
                  <a:lnTo>
                    <a:pt x="0" y="352"/>
                  </a:lnTo>
                  <a:lnTo>
                    <a:pt x="417" y="534"/>
                  </a:lnTo>
                  <a:lnTo>
                    <a:pt x="417" y="146"/>
                  </a:lnTo>
                  <a:close/>
                </a:path>
              </a:pathLst>
            </a:custGeom>
            <a:solidFill>
              <a:srgbClr val="42425E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C7B6196-36D4-457A-8069-68C766F910BC}"/>
                </a:ext>
              </a:extLst>
            </p:cNvPr>
            <p:cNvSpPr/>
            <p:nvPr/>
          </p:nvSpPr>
          <p:spPr>
            <a:xfrm>
              <a:off x="2369500" y="9546417"/>
              <a:ext cx="1716701" cy="640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9" h="515">
                  <a:moveTo>
                    <a:pt x="151" y="515"/>
                  </a:moveTo>
                  <a:cubicBezTo>
                    <a:pt x="138" y="515"/>
                    <a:pt x="126" y="514"/>
                    <a:pt x="115" y="511"/>
                  </a:cubicBezTo>
                  <a:cubicBezTo>
                    <a:pt x="44" y="496"/>
                    <a:pt x="-6" y="438"/>
                    <a:pt x="0" y="376"/>
                  </a:cubicBezTo>
                  <a:cubicBezTo>
                    <a:pt x="2" y="346"/>
                    <a:pt x="25" y="248"/>
                    <a:pt x="228" y="237"/>
                  </a:cubicBezTo>
                  <a:cubicBezTo>
                    <a:pt x="357" y="231"/>
                    <a:pt x="408" y="186"/>
                    <a:pt x="452" y="146"/>
                  </a:cubicBezTo>
                  <a:cubicBezTo>
                    <a:pt x="503" y="101"/>
                    <a:pt x="551" y="59"/>
                    <a:pt x="694" y="90"/>
                  </a:cubicBezTo>
                  <a:cubicBezTo>
                    <a:pt x="1168" y="194"/>
                    <a:pt x="1286" y="144"/>
                    <a:pt x="1349" y="9"/>
                  </a:cubicBezTo>
                  <a:cubicBezTo>
                    <a:pt x="1353" y="1"/>
                    <a:pt x="1362" y="-2"/>
                    <a:pt x="1370" y="1"/>
                  </a:cubicBezTo>
                  <a:cubicBezTo>
                    <a:pt x="1377" y="5"/>
                    <a:pt x="1381" y="14"/>
                    <a:pt x="1377" y="22"/>
                  </a:cubicBezTo>
                  <a:cubicBezTo>
                    <a:pt x="1297" y="193"/>
                    <a:pt x="1130" y="217"/>
                    <a:pt x="687" y="120"/>
                  </a:cubicBezTo>
                  <a:cubicBezTo>
                    <a:pt x="560" y="92"/>
                    <a:pt x="521" y="126"/>
                    <a:pt x="472" y="170"/>
                  </a:cubicBezTo>
                  <a:cubicBezTo>
                    <a:pt x="427" y="211"/>
                    <a:pt x="369" y="261"/>
                    <a:pt x="230" y="268"/>
                  </a:cubicBezTo>
                  <a:cubicBezTo>
                    <a:pt x="88" y="276"/>
                    <a:pt x="34" y="330"/>
                    <a:pt x="30" y="378"/>
                  </a:cubicBezTo>
                  <a:cubicBezTo>
                    <a:pt x="27" y="425"/>
                    <a:pt x="66" y="469"/>
                    <a:pt x="121" y="482"/>
                  </a:cubicBezTo>
                  <a:cubicBezTo>
                    <a:pt x="251" y="510"/>
                    <a:pt x="552" y="329"/>
                    <a:pt x="556" y="327"/>
                  </a:cubicBezTo>
                  <a:cubicBezTo>
                    <a:pt x="563" y="323"/>
                    <a:pt x="573" y="326"/>
                    <a:pt x="577" y="333"/>
                  </a:cubicBezTo>
                  <a:cubicBezTo>
                    <a:pt x="581" y="340"/>
                    <a:pt x="579" y="350"/>
                    <a:pt x="571" y="354"/>
                  </a:cubicBezTo>
                  <a:cubicBezTo>
                    <a:pt x="560" y="361"/>
                    <a:pt x="302" y="515"/>
                    <a:pt x="151" y="515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0A2EE95-1D3F-4224-AAB3-6C824A335905}"/>
                </a:ext>
              </a:extLst>
            </p:cNvPr>
            <p:cNvSpPr/>
            <p:nvPr/>
          </p:nvSpPr>
          <p:spPr>
            <a:xfrm>
              <a:off x="9269938" y="9362040"/>
              <a:ext cx="1463805" cy="74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6" h="596">
                  <a:moveTo>
                    <a:pt x="1125" y="306"/>
                  </a:moveTo>
                  <a:cubicBezTo>
                    <a:pt x="1257" y="470"/>
                    <a:pt x="1123" y="600"/>
                    <a:pt x="827" y="596"/>
                  </a:cubicBezTo>
                  <a:cubicBezTo>
                    <a:pt x="530" y="592"/>
                    <a:pt x="183" y="455"/>
                    <a:pt x="51" y="290"/>
                  </a:cubicBezTo>
                  <a:cubicBezTo>
                    <a:pt x="-81" y="126"/>
                    <a:pt x="53" y="-5"/>
                    <a:pt x="350" y="0"/>
                  </a:cubicBezTo>
                  <a:cubicBezTo>
                    <a:pt x="646" y="5"/>
                    <a:pt x="994" y="142"/>
                    <a:pt x="1125" y="306"/>
                  </a:cubicBezTo>
                  <a:close/>
                </a:path>
              </a:pathLst>
            </a:custGeom>
            <a:solidFill>
              <a:srgbClr val="42425E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295E4E7-A94E-41A6-9720-63D326E98A71}"/>
                </a:ext>
              </a:extLst>
            </p:cNvPr>
            <p:cNvSpPr/>
            <p:nvPr/>
          </p:nvSpPr>
          <p:spPr>
            <a:xfrm>
              <a:off x="10183104" y="7047360"/>
              <a:ext cx="489596" cy="194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4" h="157">
                  <a:moveTo>
                    <a:pt x="192" y="155"/>
                  </a:moveTo>
                  <a:cubicBezTo>
                    <a:pt x="198" y="156"/>
                    <a:pt x="205" y="157"/>
                    <a:pt x="212" y="157"/>
                  </a:cubicBezTo>
                  <a:cubicBezTo>
                    <a:pt x="212" y="157"/>
                    <a:pt x="213" y="157"/>
                    <a:pt x="214" y="157"/>
                  </a:cubicBezTo>
                  <a:cubicBezTo>
                    <a:pt x="217" y="157"/>
                    <a:pt x="221" y="157"/>
                    <a:pt x="223" y="157"/>
                  </a:cubicBezTo>
                  <a:cubicBezTo>
                    <a:pt x="261" y="157"/>
                    <a:pt x="296" y="143"/>
                    <a:pt x="330" y="115"/>
                  </a:cubicBezTo>
                  <a:cubicBezTo>
                    <a:pt x="352" y="97"/>
                    <a:pt x="373" y="78"/>
                    <a:pt x="394" y="59"/>
                  </a:cubicBezTo>
                  <a:cubicBezTo>
                    <a:pt x="331" y="31"/>
                    <a:pt x="263" y="11"/>
                    <a:pt x="190" y="3"/>
                  </a:cubicBezTo>
                  <a:cubicBezTo>
                    <a:pt x="127" y="-4"/>
                    <a:pt x="64" y="1"/>
                    <a:pt x="0" y="14"/>
                  </a:cubicBezTo>
                  <a:cubicBezTo>
                    <a:pt x="52" y="78"/>
                    <a:pt x="119" y="140"/>
                    <a:pt x="192" y="155"/>
                  </a:cubicBezTo>
                  <a:close/>
                </a:path>
              </a:pathLst>
            </a:custGeom>
            <a:solidFill>
              <a:srgbClr val="5FBB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E87C5DC-C815-4807-B6CB-04BB1E45CC76}"/>
                </a:ext>
              </a:extLst>
            </p:cNvPr>
            <p:cNvSpPr/>
            <p:nvPr/>
          </p:nvSpPr>
          <p:spPr>
            <a:xfrm>
              <a:off x="9318524" y="7072276"/>
              <a:ext cx="1058923" cy="100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1" h="811">
                  <a:moveTo>
                    <a:pt x="851" y="149"/>
                  </a:moveTo>
                  <a:cubicBezTo>
                    <a:pt x="780" y="124"/>
                    <a:pt x="716" y="62"/>
                    <a:pt x="668" y="0"/>
                  </a:cubicBezTo>
                  <a:cubicBezTo>
                    <a:pt x="311" y="90"/>
                    <a:pt x="-31" y="445"/>
                    <a:pt x="2" y="530"/>
                  </a:cubicBezTo>
                  <a:cubicBezTo>
                    <a:pt x="39" y="630"/>
                    <a:pt x="104" y="728"/>
                    <a:pt x="193" y="811"/>
                  </a:cubicBezTo>
                  <a:cubicBezTo>
                    <a:pt x="296" y="675"/>
                    <a:pt x="646" y="227"/>
                    <a:pt x="851" y="149"/>
                  </a:cubicBezTo>
                  <a:close/>
                </a:path>
              </a:pathLst>
            </a:custGeom>
            <a:solidFill>
              <a:srgbClr val="FEE4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6193A5-6F2F-4136-858B-919069D25262}"/>
                </a:ext>
              </a:extLst>
            </p:cNvPr>
            <p:cNvSpPr/>
            <p:nvPr/>
          </p:nvSpPr>
          <p:spPr>
            <a:xfrm>
              <a:off x="9985023" y="7887024"/>
              <a:ext cx="374983" cy="18113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455">
                  <a:moveTo>
                    <a:pt x="19" y="1455"/>
                  </a:moveTo>
                  <a:lnTo>
                    <a:pt x="17" y="1455"/>
                  </a:lnTo>
                  <a:cubicBezTo>
                    <a:pt x="5" y="1453"/>
                    <a:pt x="-2" y="1442"/>
                    <a:pt x="0" y="1430"/>
                  </a:cubicBezTo>
                  <a:lnTo>
                    <a:pt x="257" y="18"/>
                  </a:lnTo>
                  <a:cubicBezTo>
                    <a:pt x="259" y="6"/>
                    <a:pt x="270" y="-2"/>
                    <a:pt x="282" y="1"/>
                  </a:cubicBezTo>
                  <a:lnTo>
                    <a:pt x="284" y="1"/>
                  </a:lnTo>
                  <a:cubicBezTo>
                    <a:pt x="295" y="3"/>
                    <a:pt x="303" y="14"/>
                    <a:pt x="301" y="26"/>
                  </a:cubicBezTo>
                  <a:lnTo>
                    <a:pt x="44" y="1438"/>
                  </a:lnTo>
                  <a:cubicBezTo>
                    <a:pt x="42" y="1450"/>
                    <a:pt x="30" y="1458"/>
                    <a:pt x="19" y="1455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4869ACB-1257-41D3-978B-70BD5554E35E}"/>
                </a:ext>
              </a:extLst>
            </p:cNvPr>
            <p:cNvSpPr/>
            <p:nvPr/>
          </p:nvSpPr>
          <p:spPr>
            <a:xfrm>
              <a:off x="9581386" y="7271603"/>
              <a:ext cx="1352929" cy="11237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7" h="903">
                  <a:moveTo>
                    <a:pt x="707" y="1"/>
                  </a:moveTo>
                  <a:cubicBezTo>
                    <a:pt x="703" y="1"/>
                    <a:pt x="699" y="1"/>
                    <a:pt x="694" y="0"/>
                  </a:cubicBezTo>
                  <a:cubicBezTo>
                    <a:pt x="513" y="6"/>
                    <a:pt x="109" y="523"/>
                    <a:pt x="0" y="667"/>
                  </a:cubicBezTo>
                  <a:cubicBezTo>
                    <a:pt x="233" y="875"/>
                    <a:pt x="618" y="987"/>
                    <a:pt x="1087" y="826"/>
                  </a:cubicBezTo>
                  <a:cubicBezTo>
                    <a:pt x="1036" y="299"/>
                    <a:pt x="844" y="14"/>
                    <a:pt x="707" y="1"/>
                  </a:cubicBezTo>
                  <a:close/>
                </a:path>
              </a:pathLst>
            </a:custGeom>
            <a:solidFill>
              <a:srgbClr val="25E8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8FBBB2-F3CE-4F12-97A5-BDD6FEF9C4A7}"/>
                </a:ext>
              </a:extLst>
            </p:cNvPr>
            <p:cNvSpPr/>
            <p:nvPr/>
          </p:nvSpPr>
          <p:spPr>
            <a:xfrm>
              <a:off x="10525696" y="7133320"/>
              <a:ext cx="782357" cy="1156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9" h="929">
                  <a:moveTo>
                    <a:pt x="141" y="0"/>
                  </a:moveTo>
                  <a:cubicBezTo>
                    <a:pt x="119" y="22"/>
                    <a:pt x="94" y="43"/>
                    <a:pt x="69" y="64"/>
                  </a:cubicBezTo>
                  <a:cubicBezTo>
                    <a:pt x="48" y="82"/>
                    <a:pt x="24" y="95"/>
                    <a:pt x="0" y="103"/>
                  </a:cubicBezTo>
                  <a:cubicBezTo>
                    <a:pt x="136" y="167"/>
                    <a:pt x="303" y="435"/>
                    <a:pt x="351" y="929"/>
                  </a:cubicBezTo>
                  <a:cubicBezTo>
                    <a:pt x="441" y="896"/>
                    <a:pt x="534" y="854"/>
                    <a:pt x="629" y="800"/>
                  </a:cubicBezTo>
                  <a:cubicBezTo>
                    <a:pt x="634" y="522"/>
                    <a:pt x="452" y="153"/>
                    <a:pt x="141" y="0"/>
                  </a:cubicBezTo>
                  <a:close/>
                </a:path>
              </a:pathLst>
            </a:custGeom>
            <a:solidFill>
              <a:srgbClr val="A071B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EE145D9-359C-4F3F-8296-601F6B885BF0}"/>
                </a:ext>
              </a:extLst>
            </p:cNvPr>
            <p:cNvSpPr/>
            <p:nvPr/>
          </p:nvSpPr>
          <p:spPr>
            <a:xfrm>
              <a:off x="9560208" y="7064801"/>
              <a:ext cx="1401515" cy="123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6" h="992">
                  <a:moveTo>
                    <a:pt x="775" y="158"/>
                  </a:moveTo>
                  <a:cubicBezTo>
                    <a:pt x="799" y="150"/>
                    <a:pt x="823" y="137"/>
                    <a:pt x="844" y="119"/>
                  </a:cubicBezTo>
                  <a:cubicBezTo>
                    <a:pt x="869" y="98"/>
                    <a:pt x="894" y="77"/>
                    <a:pt x="916" y="55"/>
                  </a:cubicBezTo>
                  <a:cubicBezTo>
                    <a:pt x="909" y="52"/>
                    <a:pt x="901" y="49"/>
                    <a:pt x="894" y="45"/>
                  </a:cubicBezTo>
                  <a:cubicBezTo>
                    <a:pt x="873" y="64"/>
                    <a:pt x="852" y="83"/>
                    <a:pt x="830" y="101"/>
                  </a:cubicBezTo>
                  <a:cubicBezTo>
                    <a:pt x="796" y="129"/>
                    <a:pt x="761" y="143"/>
                    <a:pt x="723" y="143"/>
                  </a:cubicBezTo>
                  <a:cubicBezTo>
                    <a:pt x="721" y="143"/>
                    <a:pt x="717" y="143"/>
                    <a:pt x="714" y="143"/>
                  </a:cubicBezTo>
                  <a:cubicBezTo>
                    <a:pt x="713" y="143"/>
                    <a:pt x="712" y="143"/>
                    <a:pt x="712" y="143"/>
                  </a:cubicBezTo>
                  <a:cubicBezTo>
                    <a:pt x="705" y="143"/>
                    <a:pt x="698" y="142"/>
                    <a:pt x="692" y="141"/>
                  </a:cubicBezTo>
                  <a:cubicBezTo>
                    <a:pt x="619" y="126"/>
                    <a:pt x="552" y="64"/>
                    <a:pt x="500" y="0"/>
                  </a:cubicBezTo>
                  <a:cubicBezTo>
                    <a:pt x="492" y="2"/>
                    <a:pt x="483" y="4"/>
                    <a:pt x="475" y="6"/>
                  </a:cubicBezTo>
                  <a:cubicBezTo>
                    <a:pt x="523" y="68"/>
                    <a:pt x="587" y="130"/>
                    <a:pt x="658" y="155"/>
                  </a:cubicBezTo>
                  <a:cubicBezTo>
                    <a:pt x="453" y="233"/>
                    <a:pt x="103" y="681"/>
                    <a:pt x="0" y="817"/>
                  </a:cubicBezTo>
                  <a:cubicBezTo>
                    <a:pt x="5" y="823"/>
                    <a:pt x="11" y="828"/>
                    <a:pt x="17" y="833"/>
                  </a:cubicBezTo>
                  <a:cubicBezTo>
                    <a:pt x="126" y="689"/>
                    <a:pt x="530" y="172"/>
                    <a:pt x="711" y="166"/>
                  </a:cubicBezTo>
                  <a:cubicBezTo>
                    <a:pt x="716" y="167"/>
                    <a:pt x="720" y="167"/>
                    <a:pt x="724" y="167"/>
                  </a:cubicBezTo>
                  <a:cubicBezTo>
                    <a:pt x="861" y="180"/>
                    <a:pt x="1053" y="465"/>
                    <a:pt x="1104" y="992"/>
                  </a:cubicBezTo>
                  <a:cubicBezTo>
                    <a:pt x="1111" y="989"/>
                    <a:pt x="1118" y="986"/>
                    <a:pt x="1126" y="984"/>
                  </a:cubicBezTo>
                  <a:cubicBezTo>
                    <a:pt x="1078" y="490"/>
                    <a:pt x="911" y="222"/>
                    <a:pt x="775" y="158"/>
                  </a:cubicBezTo>
                  <a:close/>
                </a:path>
              </a:pathLst>
            </a:custGeom>
            <a:solidFill>
              <a:srgbClr val="4242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809C646-2D4F-444B-82DA-4F151E95CFEE}"/>
                </a:ext>
              </a:extLst>
            </p:cNvPr>
            <p:cNvSpPr/>
            <p:nvPr/>
          </p:nvSpPr>
          <p:spPr>
            <a:xfrm>
              <a:off x="8690645" y="9920151"/>
              <a:ext cx="581785" cy="41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8" h="337">
                  <a:moveTo>
                    <a:pt x="0" y="41"/>
                  </a:moveTo>
                  <a:cubicBezTo>
                    <a:pt x="0" y="41"/>
                    <a:pt x="294" y="-42"/>
                    <a:pt x="426" y="28"/>
                  </a:cubicBezTo>
                  <a:cubicBezTo>
                    <a:pt x="559" y="98"/>
                    <a:pt x="332" y="337"/>
                    <a:pt x="332" y="337"/>
                  </a:cubicBezTo>
                  <a:cubicBezTo>
                    <a:pt x="332" y="337"/>
                    <a:pt x="9" y="285"/>
                    <a:pt x="0" y="41"/>
                  </a:cubicBezTo>
                  <a:close/>
                </a:path>
              </a:pathLst>
            </a:custGeom>
            <a:solidFill>
              <a:srgbClr val="FDBE9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BB406F9-4EAF-40CA-8C61-C2C1829998AC}"/>
                </a:ext>
              </a:extLst>
            </p:cNvPr>
            <p:cNvSpPr/>
            <p:nvPr/>
          </p:nvSpPr>
          <p:spPr>
            <a:xfrm>
              <a:off x="6887985" y="8352949"/>
              <a:ext cx="1210909" cy="141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" h="1140">
                  <a:moveTo>
                    <a:pt x="728" y="810"/>
                  </a:moveTo>
                  <a:cubicBezTo>
                    <a:pt x="843" y="868"/>
                    <a:pt x="923" y="868"/>
                    <a:pt x="973" y="855"/>
                  </a:cubicBezTo>
                  <a:cubicBezTo>
                    <a:pt x="965" y="675"/>
                    <a:pt x="897" y="42"/>
                    <a:pt x="802" y="40"/>
                  </a:cubicBezTo>
                  <a:cubicBezTo>
                    <a:pt x="693" y="38"/>
                    <a:pt x="646" y="228"/>
                    <a:pt x="646" y="228"/>
                  </a:cubicBezTo>
                  <a:cubicBezTo>
                    <a:pt x="646" y="228"/>
                    <a:pt x="621" y="0"/>
                    <a:pt x="541" y="0"/>
                  </a:cubicBezTo>
                  <a:cubicBezTo>
                    <a:pt x="467" y="0"/>
                    <a:pt x="366" y="59"/>
                    <a:pt x="296" y="262"/>
                  </a:cubicBezTo>
                  <a:cubicBezTo>
                    <a:pt x="255" y="383"/>
                    <a:pt x="190" y="562"/>
                    <a:pt x="162" y="800"/>
                  </a:cubicBezTo>
                  <a:cubicBezTo>
                    <a:pt x="162" y="800"/>
                    <a:pt x="-49" y="830"/>
                    <a:pt x="10" y="863"/>
                  </a:cubicBezTo>
                  <a:cubicBezTo>
                    <a:pt x="62" y="892"/>
                    <a:pt x="70" y="902"/>
                    <a:pt x="140" y="927"/>
                  </a:cubicBezTo>
                  <a:cubicBezTo>
                    <a:pt x="219" y="955"/>
                    <a:pt x="213" y="891"/>
                    <a:pt x="237" y="822"/>
                  </a:cubicBezTo>
                  <a:cubicBezTo>
                    <a:pt x="266" y="736"/>
                    <a:pt x="399" y="520"/>
                    <a:pt x="399" y="520"/>
                  </a:cubicBezTo>
                  <a:cubicBezTo>
                    <a:pt x="399" y="520"/>
                    <a:pt x="312" y="1035"/>
                    <a:pt x="461" y="1140"/>
                  </a:cubicBezTo>
                  <a:cubicBezTo>
                    <a:pt x="718" y="1042"/>
                    <a:pt x="728" y="810"/>
                    <a:pt x="728" y="810"/>
                  </a:cubicBezTo>
                  <a:close/>
                </a:path>
              </a:pathLst>
            </a:custGeom>
            <a:solidFill>
              <a:srgbClr val="FFEB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25611FC-DB75-467C-8D5D-E9F58B5A3350}"/>
                </a:ext>
              </a:extLst>
            </p:cNvPr>
            <p:cNvSpPr/>
            <p:nvPr/>
          </p:nvSpPr>
          <p:spPr>
            <a:xfrm>
              <a:off x="7463541" y="9362040"/>
              <a:ext cx="680202" cy="48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" h="387">
                  <a:moveTo>
                    <a:pt x="547" y="151"/>
                  </a:moveTo>
                  <a:lnTo>
                    <a:pt x="514" y="86"/>
                  </a:lnTo>
                  <a:cubicBezTo>
                    <a:pt x="514" y="86"/>
                    <a:pt x="514" y="71"/>
                    <a:pt x="512" y="45"/>
                  </a:cubicBezTo>
                  <a:cubicBezTo>
                    <a:pt x="462" y="58"/>
                    <a:pt x="382" y="58"/>
                    <a:pt x="267" y="0"/>
                  </a:cubicBezTo>
                  <a:cubicBezTo>
                    <a:pt x="267" y="0"/>
                    <a:pt x="257" y="232"/>
                    <a:pt x="0" y="330"/>
                  </a:cubicBezTo>
                  <a:cubicBezTo>
                    <a:pt x="32" y="353"/>
                    <a:pt x="71" y="372"/>
                    <a:pt x="117" y="387"/>
                  </a:cubicBezTo>
                  <a:cubicBezTo>
                    <a:pt x="170" y="329"/>
                    <a:pt x="346" y="154"/>
                    <a:pt x="547" y="151"/>
                  </a:cubicBezTo>
                  <a:close/>
                </a:path>
              </a:pathLst>
            </a:custGeom>
            <a:solidFill>
              <a:srgbClr val="25E8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30505A-D28B-4B0D-90C0-D08E65919CAE}"/>
                </a:ext>
              </a:extLst>
            </p:cNvPr>
            <p:cNvSpPr/>
            <p:nvPr/>
          </p:nvSpPr>
          <p:spPr>
            <a:xfrm>
              <a:off x="7609298" y="9550155"/>
              <a:ext cx="1007845" cy="84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0" h="677">
                  <a:moveTo>
                    <a:pt x="519" y="449"/>
                  </a:moveTo>
                  <a:cubicBezTo>
                    <a:pt x="494" y="309"/>
                    <a:pt x="779" y="265"/>
                    <a:pt x="779" y="265"/>
                  </a:cubicBezTo>
                  <a:lnTo>
                    <a:pt x="512" y="162"/>
                  </a:lnTo>
                  <a:lnTo>
                    <a:pt x="430" y="0"/>
                  </a:lnTo>
                  <a:cubicBezTo>
                    <a:pt x="229" y="3"/>
                    <a:pt x="53" y="178"/>
                    <a:pt x="0" y="236"/>
                  </a:cubicBezTo>
                  <a:cubicBezTo>
                    <a:pt x="9" y="239"/>
                    <a:pt x="18" y="243"/>
                    <a:pt x="27" y="245"/>
                  </a:cubicBezTo>
                  <a:lnTo>
                    <a:pt x="245" y="310"/>
                  </a:lnTo>
                  <a:cubicBezTo>
                    <a:pt x="245" y="310"/>
                    <a:pt x="484" y="550"/>
                    <a:pt x="583" y="646"/>
                  </a:cubicBezTo>
                  <a:cubicBezTo>
                    <a:pt x="621" y="683"/>
                    <a:pt x="714" y="684"/>
                    <a:pt x="809" y="663"/>
                  </a:cubicBezTo>
                  <a:cubicBezTo>
                    <a:pt x="826" y="383"/>
                    <a:pt x="543" y="580"/>
                    <a:pt x="519" y="449"/>
                  </a:cubicBezTo>
                  <a:close/>
                </a:path>
              </a:pathLst>
            </a:custGeom>
            <a:solidFill>
              <a:srgbClr val="FFEB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E43464D-F08C-45C0-9CB9-D3478E8FBD72}"/>
                </a:ext>
              </a:extLst>
            </p:cNvPr>
            <p:cNvSpPr/>
            <p:nvPr/>
          </p:nvSpPr>
          <p:spPr>
            <a:xfrm>
              <a:off x="8548625" y="9971229"/>
              <a:ext cx="402391" cy="38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314">
                  <a:moveTo>
                    <a:pt x="312" y="120"/>
                  </a:moveTo>
                  <a:cubicBezTo>
                    <a:pt x="287" y="85"/>
                    <a:pt x="263" y="50"/>
                    <a:pt x="238" y="20"/>
                  </a:cubicBezTo>
                  <a:cubicBezTo>
                    <a:pt x="162" y="71"/>
                    <a:pt x="27" y="0"/>
                    <a:pt x="27" y="0"/>
                  </a:cubicBezTo>
                  <a:lnTo>
                    <a:pt x="0" y="104"/>
                  </a:lnTo>
                  <a:cubicBezTo>
                    <a:pt x="94" y="146"/>
                    <a:pt x="103" y="251"/>
                    <a:pt x="98" y="314"/>
                  </a:cubicBezTo>
                  <a:cubicBezTo>
                    <a:pt x="238" y="275"/>
                    <a:pt x="365" y="196"/>
                    <a:pt x="312" y="120"/>
                  </a:cubicBezTo>
                  <a:close/>
                </a:path>
              </a:pathLst>
            </a:custGeom>
            <a:solidFill>
              <a:srgbClr val="FFEB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AE88F23-5ACA-4C46-A387-6F2168C1DFEC}"/>
                </a:ext>
              </a:extLst>
            </p:cNvPr>
            <p:cNvSpPr/>
            <p:nvPr/>
          </p:nvSpPr>
          <p:spPr>
            <a:xfrm>
              <a:off x="7694012" y="8423956"/>
              <a:ext cx="124579" cy="93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753">
                  <a:moveTo>
                    <a:pt x="0" y="171"/>
                  </a:moveTo>
                  <a:lnTo>
                    <a:pt x="82" y="753"/>
                  </a:lnTo>
                  <a:lnTo>
                    <a:pt x="101" y="0"/>
                  </a:lnTo>
                  <a:cubicBezTo>
                    <a:pt x="101" y="0"/>
                    <a:pt x="19" y="57"/>
                    <a:pt x="0" y="171"/>
                  </a:cubicBezTo>
                  <a:close/>
                </a:path>
              </a:pathLst>
            </a:custGeom>
            <a:solidFill>
              <a:srgbClr val="FDBE93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3519F6F-1BC8-49BD-B85F-C1977BE29EFE}"/>
                </a:ext>
              </a:extLst>
            </p:cNvPr>
            <p:cNvSpPr/>
            <p:nvPr/>
          </p:nvSpPr>
          <p:spPr>
            <a:xfrm>
              <a:off x="7287884" y="8698034"/>
              <a:ext cx="124579" cy="48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390">
                  <a:moveTo>
                    <a:pt x="79" y="243"/>
                  </a:moveTo>
                  <a:cubicBezTo>
                    <a:pt x="79" y="243"/>
                    <a:pt x="66" y="96"/>
                    <a:pt x="101" y="0"/>
                  </a:cubicBezTo>
                  <a:cubicBezTo>
                    <a:pt x="101" y="0"/>
                    <a:pt x="-15" y="186"/>
                    <a:pt x="2" y="390"/>
                  </a:cubicBezTo>
                  <a:close/>
                </a:path>
              </a:pathLst>
            </a:custGeom>
            <a:solidFill>
              <a:srgbClr val="FDBE93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A2EA0D-2C5F-49A7-8BBD-742F92A0CE17}"/>
                </a:ext>
              </a:extLst>
            </p:cNvPr>
            <p:cNvSpPr/>
            <p:nvPr/>
          </p:nvSpPr>
          <p:spPr>
            <a:xfrm>
              <a:off x="7047447" y="9401906"/>
              <a:ext cx="83468" cy="5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43">
                  <a:moveTo>
                    <a:pt x="68" y="8"/>
                  </a:moveTo>
                  <a:cubicBezTo>
                    <a:pt x="68" y="28"/>
                    <a:pt x="53" y="43"/>
                    <a:pt x="34" y="43"/>
                  </a:cubicBezTo>
                  <a:cubicBezTo>
                    <a:pt x="15" y="43"/>
                    <a:pt x="0" y="28"/>
                    <a:pt x="0" y="8"/>
                  </a:cubicBezTo>
                  <a:cubicBezTo>
                    <a:pt x="0" y="-10"/>
                    <a:pt x="8" y="8"/>
                    <a:pt x="26" y="8"/>
                  </a:cubicBezTo>
                  <a:cubicBezTo>
                    <a:pt x="45" y="8"/>
                    <a:pt x="68" y="-10"/>
                    <a:pt x="68" y="8"/>
                  </a:cubicBezTo>
                  <a:close/>
                </a:path>
              </a:pathLst>
            </a:custGeom>
            <a:solidFill>
              <a:srgbClr val="FDBE9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A6672A4-4683-460A-B343-7D1851E56F66}"/>
                </a:ext>
              </a:extLst>
            </p:cNvPr>
            <p:cNvSpPr/>
            <p:nvPr/>
          </p:nvSpPr>
          <p:spPr>
            <a:xfrm>
              <a:off x="8213507" y="9849145"/>
              <a:ext cx="630370" cy="52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7" h="423">
                  <a:moveTo>
                    <a:pt x="507" y="118"/>
                  </a:moveTo>
                  <a:cubicBezTo>
                    <a:pt x="431" y="22"/>
                    <a:pt x="358" y="-36"/>
                    <a:pt x="294" y="25"/>
                  </a:cubicBezTo>
                  <a:cubicBezTo>
                    <a:pt x="294" y="25"/>
                    <a:pt x="11" y="69"/>
                    <a:pt x="34" y="207"/>
                  </a:cubicBezTo>
                  <a:lnTo>
                    <a:pt x="0" y="310"/>
                  </a:lnTo>
                  <a:lnTo>
                    <a:pt x="33" y="342"/>
                  </a:lnTo>
                  <a:lnTo>
                    <a:pt x="69" y="252"/>
                  </a:lnTo>
                  <a:cubicBezTo>
                    <a:pt x="150" y="285"/>
                    <a:pt x="338" y="193"/>
                    <a:pt x="324" y="423"/>
                  </a:cubicBezTo>
                  <a:cubicBezTo>
                    <a:pt x="339" y="420"/>
                    <a:pt x="353" y="417"/>
                    <a:pt x="367" y="412"/>
                  </a:cubicBezTo>
                  <a:cubicBezTo>
                    <a:pt x="372" y="349"/>
                    <a:pt x="363" y="244"/>
                    <a:pt x="269" y="202"/>
                  </a:cubicBezTo>
                  <a:lnTo>
                    <a:pt x="296" y="98"/>
                  </a:lnTo>
                  <a:cubicBezTo>
                    <a:pt x="296" y="98"/>
                    <a:pt x="431" y="169"/>
                    <a:pt x="507" y="118"/>
                  </a:cubicBezTo>
                  <a:close/>
                </a:path>
              </a:pathLst>
            </a:custGeom>
            <a:solidFill>
              <a:srgbClr val="25E8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76E166-3341-4634-972F-52C80B14FD83}"/>
                </a:ext>
              </a:extLst>
            </p:cNvPr>
            <p:cNvSpPr/>
            <p:nvPr/>
          </p:nvSpPr>
          <p:spPr>
            <a:xfrm>
              <a:off x="8213507" y="102353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E8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0A44938-E874-40C4-A6D5-DCED512EE337}"/>
                </a:ext>
              </a:extLst>
            </p:cNvPr>
            <p:cNvSpPr/>
            <p:nvPr/>
          </p:nvSpPr>
          <p:spPr>
            <a:xfrm>
              <a:off x="7463541" y="9362040"/>
              <a:ext cx="418586" cy="48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" h="387">
                  <a:moveTo>
                    <a:pt x="337" y="212"/>
                  </a:moveTo>
                  <a:cubicBezTo>
                    <a:pt x="286" y="111"/>
                    <a:pt x="267" y="0"/>
                    <a:pt x="267" y="0"/>
                  </a:cubicBezTo>
                  <a:cubicBezTo>
                    <a:pt x="267" y="0"/>
                    <a:pt x="257" y="232"/>
                    <a:pt x="0" y="330"/>
                  </a:cubicBezTo>
                  <a:cubicBezTo>
                    <a:pt x="32" y="353"/>
                    <a:pt x="71" y="372"/>
                    <a:pt x="117" y="387"/>
                  </a:cubicBezTo>
                  <a:cubicBezTo>
                    <a:pt x="150" y="351"/>
                    <a:pt x="231" y="269"/>
                    <a:pt x="337" y="212"/>
                  </a:cubicBezTo>
                  <a:close/>
                </a:path>
              </a:pathLst>
            </a:custGeom>
            <a:solidFill>
              <a:srgbClr val="7D8BA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5961BD9-6D41-4F24-A7A9-10DEB23A92D4}"/>
                </a:ext>
              </a:extLst>
            </p:cNvPr>
            <p:cNvSpPr/>
            <p:nvPr/>
          </p:nvSpPr>
          <p:spPr>
            <a:xfrm>
              <a:off x="8548625" y="9971229"/>
              <a:ext cx="401145" cy="38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314">
                  <a:moveTo>
                    <a:pt x="98" y="314"/>
                  </a:moveTo>
                  <a:cubicBezTo>
                    <a:pt x="117" y="309"/>
                    <a:pt x="136" y="303"/>
                    <a:pt x="153" y="297"/>
                  </a:cubicBezTo>
                  <a:cubicBezTo>
                    <a:pt x="259" y="263"/>
                    <a:pt x="337" y="191"/>
                    <a:pt x="321" y="148"/>
                  </a:cubicBezTo>
                  <a:cubicBezTo>
                    <a:pt x="298" y="90"/>
                    <a:pt x="238" y="20"/>
                    <a:pt x="238" y="20"/>
                  </a:cubicBezTo>
                  <a:cubicBezTo>
                    <a:pt x="238" y="20"/>
                    <a:pt x="194" y="60"/>
                    <a:pt x="78" y="21"/>
                  </a:cubicBezTo>
                  <a:cubicBezTo>
                    <a:pt x="54" y="13"/>
                    <a:pt x="30" y="2"/>
                    <a:pt x="27" y="0"/>
                  </a:cubicBezTo>
                  <a:lnTo>
                    <a:pt x="0" y="104"/>
                  </a:lnTo>
                  <a:cubicBezTo>
                    <a:pt x="94" y="146"/>
                    <a:pt x="103" y="251"/>
                    <a:pt x="98" y="314"/>
                  </a:cubicBezTo>
                  <a:close/>
                </a:path>
              </a:pathLst>
            </a:custGeom>
            <a:solidFill>
              <a:srgbClr val="EB9E6A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1EC9E43-6801-4BEF-B02A-01BCBFB34892}"/>
                </a:ext>
              </a:extLst>
            </p:cNvPr>
            <p:cNvSpPr/>
            <p:nvPr/>
          </p:nvSpPr>
          <p:spPr>
            <a:xfrm>
              <a:off x="8214753" y="10163084"/>
              <a:ext cx="402391" cy="22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185">
                  <a:moveTo>
                    <a:pt x="68" y="0"/>
                  </a:moveTo>
                  <a:lnTo>
                    <a:pt x="32" y="90"/>
                  </a:lnTo>
                  <a:lnTo>
                    <a:pt x="0" y="59"/>
                  </a:lnTo>
                  <a:cubicBezTo>
                    <a:pt x="37" y="96"/>
                    <a:pt x="72" y="130"/>
                    <a:pt x="97" y="154"/>
                  </a:cubicBezTo>
                  <a:cubicBezTo>
                    <a:pt x="135" y="191"/>
                    <a:pt x="228" y="192"/>
                    <a:pt x="323" y="171"/>
                  </a:cubicBezTo>
                  <a:cubicBezTo>
                    <a:pt x="337" y="-59"/>
                    <a:pt x="149" y="33"/>
                    <a:pt x="68" y="0"/>
                  </a:cubicBezTo>
                  <a:close/>
                </a:path>
              </a:pathLst>
            </a:custGeom>
            <a:solidFill>
              <a:srgbClr val="EB9E6A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634DE48-8A25-4F44-A1D4-C64DDE2697D5}"/>
                </a:ext>
              </a:extLst>
            </p:cNvPr>
            <p:cNvSpPr/>
            <p:nvPr/>
          </p:nvSpPr>
          <p:spPr>
            <a:xfrm>
              <a:off x="7609298" y="9626148"/>
              <a:ext cx="814748" cy="6079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489">
                  <a:moveTo>
                    <a:pt x="655" y="237"/>
                  </a:moveTo>
                  <a:cubicBezTo>
                    <a:pt x="570" y="151"/>
                    <a:pt x="395" y="160"/>
                    <a:pt x="395" y="160"/>
                  </a:cubicBezTo>
                  <a:cubicBezTo>
                    <a:pt x="314" y="146"/>
                    <a:pt x="258" y="76"/>
                    <a:pt x="220" y="0"/>
                  </a:cubicBezTo>
                  <a:cubicBezTo>
                    <a:pt x="114" y="57"/>
                    <a:pt x="33" y="139"/>
                    <a:pt x="0" y="175"/>
                  </a:cubicBezTo>
                  <a:cubicBezTo>
                    <a:pt x="9" y="178"/>
                    <a:pt x="18" y="182"/>
                    <a:pt x="27" y="184"/>
                  </a:cubicBezTo>
                  <a:lnTo>
                    <a:pt x="245" y="249"/>
                  </a:lnTo>
                  <a:cubicBezTo>
                    <a:pt x="245" y="249"/>
                    <a:pt x="377" y="381"/>
                    <a:pt x="485" y="489"/>
                  </a:cubicBezTo>
                  <a:lnTo>
                    <a:pt x="519" y="386"/>
                  </a:lnTo>
                  <a:cubicBezTo>
                    <a:pt x="507" y="312"/>
                    <a:pt x="582" y="265"/>
                    <a:pt x="655" y="237"/>
                  </a:cubicBezTo>
                  <a:close/>
                </a:path>
              </a:pathLst>
            </a:custGeom>
            <a:solidFill>
              <a:srgbClr val="EB9E6A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BE959AE-74A0-44BF-9DF8-95CE1E72B141}"/>
                </a:ext>
              </a:extLst>
            </p:cNvPr>
            <p:cNvSpPr/>
            <p:nvPr/>
          </p:nvSpPr>
          <p:spPr>
            <a:xfrm>
              <a:off x="8213507" y="9921397"/>
              <a:ext cx="457205" cy="45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" h="365">
                  <a:moveTo>
                    <a:pt x="178" y="8"/>
                  </a:moveTo>
                  <a:cubicBezTo>
                    <a:pt x="175" y="6"/>
                    <a:pt x="173" y="3"/>
                    <a:pt x="170" y="0"/>
                  </a:cubicBezTo>
                  <a:cubicBezTo>
                    <a:pt x="97" y="28"/>
                    <a:pt x="22" y="75"/>
                    <a:pt x="34" y="149"/>
                  </a:cubicBezTo>
                  <a:lnTo>
                    <a:pt x="0" y="252"/>
                  </a:lnTo>
                  <a:lnTo>
                    <a:pt x="1" y="253"/>
                  </a:lnTo>
                  <a:lnTo>
                    <a:pt x="33" y="284"/>
                  </a:lnTo>
                  <a:lnTo>
                    <a:pt x="69" y="194"/>
                  </a:lnTo>
                  <a:cubicBezTo>
                    <a:pt x="150" y="227"/>
                    <a:pt x="338" y="135"/>
                    <a:pt x="324" y="365"/>
                  </a:cubicBezTo>
                  <a:cubicBezTo>
                    <a:pt x="339" y="362"/>
                    <a:pt x="353" y="359"/>
                    <a:pt x="367" y="354"/>
                  </a:cubicBezTo>
                  <a:cubicBezTo>
                    <a:pt x="372" y="291"/>
                    <a:pt x="363" y="186"/>
                    <a:pt x="269" y="144"/>
                  </a:cubicBezTo>
                  <a:lnTo>
                    <a:pt x="296" y="40"/>
                  </a:lnTo>
                  <a:cubicBezTo>
                    <a:pt x="252" y="-19"/>
                    <a:pt x="178" y="8"/>
                    <a:pt x="178" y="8"/>
                  </a:cubicBezTo>
                  <a:close/>
                </a:path>
              </a:pathLst>
            </a:custGeom>
            <a:solidFill>
              <a:srgbClr val="7D8BA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A1B5165-E517-42C2-84C7-3D557952B660}"/>
                </a:ext>
              </a:extLst>
            </p:cNvPr>
            <p:cNvSpPr/>
            <p:nvPr/>
          </p:nvSpPr>
          <p:spPr>
            <a:xfrm>
              <a:off x="8083945" y="10134431"/>
              <a:ext cx="1046465" cy="54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1" h="439">
                  <a:moveTo>
                    <a:pt x="172" y="72"/>
                  </a:moveTo>
                  <a:cubicBezTo>
                    <a:pt x="118" y="133"/>
                    <a:pt x="-126" y="447"/>
                    <a:pt x="84" y="439"/>
                  </a:cubicBezTo>
                  <a:cubicBezTo>
                    <a:pt x="294" y="431"/>
                    <a:pt x="694" y="253"/>
                    <a:pt x="694" y="253"/>
                  </a:cubicBezTo>
                  <a:cubicBezTo>
                    <a:pt x="694" y="253"/>
                    <a:pt x="869" y="283"/>
                    <a:pt x="837" y="210"/>
                  </a:cubicBezTo>
                  <a:cubicBezTo>
                    <a:pt x="804" y="137"/>
                    <a:pt x="679" y="150"/>
                    <a:pt x="679" y="150"/>
                  </a:cubicBezTo>
                  <a:cubicBezTo>
                    <a:pt x="679" y="150"/>
                    <a:pt x="606" y="105"/>
                    <a:pt x="606" y="173"/>
                  </a:cubicBezTo>
                  <a:cubicBezTo>
                    <a:pt x="606" y="173"/>
                    <a:pt x="561" y="198"/>
                    <a:pt x="407" y="228"/>
                  </a:cubicBezTo>
                  <a:cubicBezTo>
                    <a:pt x="283" y="252"/>
                    <a:pt x="259" y="262"/>
                    <a:pt x="259" y="262"/>
                  </a:cubicBezTo>
                  <a:lnTo>
                    <a:pt x="342" y="194"/>
                  </a:lnTo>
                  <a:cubicBezTo>
                    <a:pt x="357" y="183"/>
                    <a:pt x="376" y="179"/>
                    <a:pt x="394" y="185"/>
                  </a:cubicBezTo>
                  <a:lnTo>
                    <a:pt x="428" y="198"/>
                  </a:lnTo>
                  <a:cubicBezTo>
                    <a:pt x="428" y="198"/>
                    <a:pt x="432" y="86"/>
                    <a:pt x="398" y="48"/>
                  </a:cubicBezTo>
                  <a:cubicBezTo>
                    <a:pt x="344" y="-13"/>
                    <a:pt x="258" y="-26"/>
                    <a:pt x="172" y="72"/>
                  </a:cubicBezTo>
                  <a:close/>
                </a:path>
              </a:pathLst>
            </a:custGeom>
            <a:solidFill>
              <a:srgbClr val="FFEB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52AE06B-E80B-4578-B4EB-AC30409C1465}"/>
                </a:ext>
              </a:extLst>
            </p:cNvPr>
            <p:cNvSpPr/>
            <p:nvPr/>
          </p:nvSpPr>
          <p:spPr>
            <a:xfrm>
              <a:off x="8699366" y="10032276"/>
              <a:ext cx="370000" cy="3463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79">
                  <a:moveTo>
                    <a:pt x="5" y="148"/>
                  </a:moveTo>
                  <a:cubicBezTo>
                    <a:pt x="31" y="231"/>
                    <a:pt x="63" y="265"/>
                    <a:pt x="134" y="277"/>
                  </a:cubicBezTo>
                  <a:cubicBezTo>
                    <a:pt x="213" y="291"/>
                    <a:pt x="319" y="242"/>
                    <a:pt x="294" y="122"/>
                  </a:cubicBezTo>
                  <a:cubicBezTo>
                    <a:pt x="282" y="65"/>
                    <a:pt x="231" y="35"/>
                    <a:pt x="159" y="9"/>
                  </a:cubicBezTo>
                  <a:cubicBezTo>
                    <a:pt x="53" y="-29"/>
                    <a:pt x="-21" y="66"/>
                    <a:pt x="5" y="148"/>
                  </a:cubicBezTo>
                  <a:close/>
                </a:path>
              </a:pathLst>
            </a:custGeom>
            <a:solidFill>
              <a:srgbClr val="FFEB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CC7D1C4-16FB-4478-AA2B-9AB965D4E4A4}"/>
                </a:ext>
              </a:extLst>
            </p:cNvPr>
            <p:cNvSpPr/>
            <p:nvPr/>
          </p:nvSpPr>
          <p:spPr>
            <a:xfrm>
              <a:off x="8796538" y="10062172"/>
              <a:ext cx="23545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23">
                  <a:moveTo>
                    <a:pt x="147" y="0"/>
                  </a:moveTo>
                  <a:cubicBezTo>
                    <a:pt x="121" y="-2"/>
                    <a:pt x="99" y="12"/>
                    <a:pt x="99" y="31"/>
                  </a:cubicBezTo>
                  <a:cubicBezTo>
                    <a:pt x="99" y="39"/>
                    <a:pt x="102" y="45"/>
                    <a:pt x="107" y="50"/>
                  </a:cubicBezTo>
                  <a:lnTo>
                    <a:pt x="91" y="60"/>
                  </a:lnTo>
                  <a:cubicBezTo>
                    <a:pt x="82" y="54"/>
                    <a:pt x="70" y="50"/>
                    <a:pt x="56" y="49"/>
                  </a:cubicBezTo>
                  <a:cubicBezTo>
                    <a:pt x="26" y="49"/>
                    <a:pt x="0" y="65"/>
                    <a:pt x="0" y="86"/>
                  </a:cubicBezTo>
                  <a:cubicBezTo>
                    <a:pt x="0" y="97"/>
                    <a:pt x="7" y="106"/>
                    <a:pt x="17" y="113"/>
                  </a:cubicBezTo>
                  <a:lnTo>
                    <a:pt x="34" y="121"/>
                  </a:lnTo>
                  <a:cubicBezTo>
                    <a:pt x="41" y="123"/>
                    <a:pt x="49" y="123"/>
                    <a:pt x="56" y="123"/>
                  </a:cubicBezTo>
                  <a:cubicBezTo>
                    <a:pt x="85" y="122"/>
                    <a:pt x="107" y="105"/>
                    <a:pt x="107" y="86"/>
                  </a:cubicBezTo>
                  <a:cubicBezTo>
                    <a:pt x="107" y="80"/>
                    <a:pt x="105" y="75"/>
                    <a:pt x="102" y="70"/>
                  </a:cubicBezTo>
                  <a:lnTo>
                    <a:pt x="118" y="60"/>
                  </a:lnTo>
                  <a:cubicBezTo>
                    <a:pt x="126" y="64"/>
                    <a:pt x="136" y="68"/>
                    <a:pt x="147" y="68"/>
                  </a:cubicBezTo>
                  <a:cubicBezTo>
                    <a:pt x="171" y="68"/>
                    <a:pt x="190" y="54"/>
                    <a:pt x="190" y="36"/>
                  </a:cubicBezTo>
                  <a:cubicBezTo>
                    <a:pt x="190" y="18"/>
                    <a:pt x="171" y="2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03B81F-1BDB-4919-BFD3-BE29908B7040}"/>
                </a:ext>
              </a:extLst>
            </p:cNvPr>
            <p:cNvSpPr/>
            <p:nvPr/>
          </p:nvSpPr>
          <p:spPr>
            <a:xfrm>
              <a:off x="8716807" y="10183017"/>
              <a:ext cx="303973" cy="252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204">
                  <a:moveTo>
                    <a:pt x="205" y="13"/>
                  </a:moveTo>
                  <a:cubicBezTo>
                    <a:pt x="194" y="8"/>
                    <a:pt x="105" y="-26"/>
                    <a:pt x="86" y="43"/>
                  </a:cubicBezTo>
                  <a:cubicBezTo>
                    <a:pt x="67" y="117"/>
                    <a:pt x="-18" y="2"/>
                    <a:pt x="4" y="79"/>
                  </a:cubicBezTo>
                  <a:cubicBezTo>
                    <a:pt x="51" y="236"/>
                    <a:pt x="137" y="214"/>
                    <a:pt x="245" y="180"/>
                  </a:cubicBezTo>
                  <a:cubicBezTo>
                    <a:pt x="147" y="134"/>
                    <a:pt x="196" y="29"/>
                    <a:pt x="205" y="13"/>
                  </a:cubicBezTo>
                  <a:close/>
                </a:path>
              </a:pathLst>
            </a:custGeom>
            <a:solidFill>
              <a:srgbClr val="FFC6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0FA2EF0-ADC1-4B20-B95C-F0BDB9E0FAEE}"/>
                </a:ext>
              </a:extLst>
            </p:cNvPr>
            <p:cNvSpPr/>
            <p:nvPr/>
          </p:nvSpPr>
          <p:spPr>
            <a:xfrm>
              <a:off x="8946033" y="10103286"/>
              <a:ext cx="209293" cy="3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244">
                  <a:moveTo>
                    <a:pt x="167" y="93"/>
                  </a:moveTo>
                  <a:cubicBezTo>
                    <a:pt x="153" y="-2"/>
                    <a:pt x="67" y="0"/>
                    <a:pt x="67" y="0"/>
                  </a:cubicBezTo>
                  <a:cubicBezTo>
                    <a:pt x="67" y="0"/>
                    <a:pt x="22" y="15"/>
                    <a:pt x="20" y="75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11" y="93"/>
                    <a:pt x="-38" y="198"/>
                    <a:pt x="60" y="244"/>
                  </a:cubicBezTo>
                  <a:cubicBezTo>
                    <a:pt x="63" y="242"/>
                    <a:pt x="66" y="242"/>
                    <a:pt x="69" y="241"/>
                  </a:cubicBezTo>
                  <a:cubicBezTo>
                    <a:pt x="98" y="231"/>
                    <a:pt x="180" y="179"/>
                    <a:pt x="167" y="93"/>
                  </a:cubicBezTo>
                  <a:close/>
                </a:path>
              </a:pathLst>
            </a:custGeom>
            <a:solidFill>
              <a:srgbClr val="FEE4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EFC946E-C44C-4D6F-8F62-CBC1CD4FEE33}"/>
                </a:ext>
              </a:extLst>
            </p:cNvPr>
            <p:cNvSpPr/>
            <p:nvPr/>
          </p:nvSpPr>
          <p:spPr>
            <a:xfrm>
              <a:off x="9041959" y="10361161"/>
              <a:ext cx="437273" cy="41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334">
                  <a:moveTo>
                    <a:pt x="49" y="207"/>
                  </a:moveTo>
                  <a:cubicBezTo>
                    <a:pt x="172" y="257"/>
                    <a:pt x="266" y="148"/>
                    <a:pt x="267" y="262"/>
                  </a:cubicBezTo>
                  <a:cubicBezTo>
                    <a:pt x="267" y="330"/>
                    <a:pt x="307" y="343"/>
                    <a:pt x="340" y="328"/>
                  </a:cubicBezTo>
                  <a:cubicBezTo>
                    <a:pt x="356" y="254"/>
                    <a:pt x="368" y="141"/>
                    <a:pt x="288" y="131"/>
                  </a:cubicBezTo>
                  <a:cubicBezTo>
                    <a:pt x="198" y="120"/>
                    <a:pt x="127" y="36"/>
                    <a:pt x="66" y="0"/>
                  </a:cubicBezTo>
                  <a:cubicBezTo>
                    <a:pt x="37" y="36"/>
                    <a:pt x="-57" y="164"/>
                    <a:pt x="49" y="207"/>
                  </a:cubicBezTo>
                  <a:close/>
                </a:path>
              </a:pathLst>
            </a:custGeom>
            <a:solidFill>
              <a:srgbClr val="FEE4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D4C232-5C07-4A0E-8B82-2F6254554F47}"/>
                </a:ext>
              </a:extLst>
            </p:cNvPr>
            <p:cNvSpPr/>
            <p:nvPr/>
          </p:nvSpPr>
          <p:spPr>
            <a:xfrm>
              <a:off x="8914888" y="10341229"/>
              <a:ext cx="555623" cy="78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630">
                  <a:moveTo>
                    <a:pt x="370" y="279"/>
                  </a:moveTo>
                  <a:cubicBezTo>
                    <a:pt x="369" y="165"/>
                    <a:pt x="275" y="274"/>
                    <a:pt x="152" y="224"/>
                  </a:cubicBezTo>
                  <a:cubicBezTo>
                    <a:pt x="46" y="181"/>
                    <a:pt x="140" y="53"/>
                    <a:pt x="169" y="17"/>
                  </a:cubicBezTo>
                  <a:cubicBezTo>
                    <a:pt x="110" y="-18"/>
                    <a:pt x="59" y="-9"/>
                    <a:pt x="6" y="151"/>
                  </a:cubicBezTo>
                  <a:cubicBezTo>
                    <a:pt x="6" y="151"/>
                    <a:pt x="-54" y="344"/>
                    <a:pt x="212" y="327"/>
                  </a:cubicBezTo>
                  <a:cubicBezTo>
                    <a:pt x="478" y="311"/>
                    <a:pt x="262" y="402"/>
                    <a:pt x="292" y="432"/>
                  </a:cubicBezTo>
                  <a:cubicBezTo>
                    <a:pt x="344" y="481"/>
                    <a:pt x="431" y="527"/>
                    <a:pt x="344" y="630"/>
                  </a:cubicBezTo>
                  <a:cubicBezTo>
                    <a:pt x="344" y="630"/>
                    <a:pt x="502" y="565"/>
                    <a:pt x="427" y="405"/>
                  </a:cubicBezTo>
                  <a:cubicBezTo>
                    <a:pt x="427" y="405"/>
                    <a:pt x="435" y="379"/>
                    <a:pt x="443" y="345"/>
                  </a:cubicBezTo>
                  <a:cubicBezTo>
                    <a:pt x="410" y="360"/>
                    <a:pt x="370" y="347"/>
                    <a:pt x="370" y="279"/>
                  </a:cubicBezTo>
                  <a:close/>
                </a:path>
              </a:pathLst>
            </a:custGeom>
            <a:solidFill>
              <a:srgbClr val="FFC6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06B5C48-A5F0-46DA-99A4-CE43D07028BB}"/>
                </a:ext>
              </a:extLst>
            </p:cNvPr>
            <p:cNvSpPr/>
            <p:nvPr/>
          </p:nvSpPr>
          <p:spPr>
            <a:xfrm>
              <a:off x="8817716" y="10202949"/>
              <a:ext cx="19933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84">
                  <a:moveTo>
                    <a:pt x="0" y="68"/>
                  </a:moveTo>
                  <a:lnTo>
                    <a:pt x="17" y="84"/>
                  </a:lnTo>
                  <a:lnTo>
                    <a:pt x="17" y="12"/>
                  </a:lnTo>
                  <a:cubicBezTo>
                    <a:pt x="17" y="9"/>
                    <a:pt x="16" y="7"/>
                    <a:pt x="13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36461CA-B0CE-4779-A741-D704999C6850}"/>
              </a:ext>
            </a:extLst>
          </p:cNvPr>
          <p:cNvSpPr/>
          <p:nvPr/>
        </p:nvSpPr>
        <p:spPr>
          <a:xfrm>
            <a:off x="14520949" y="4341502"/>
            <a:ext cx="8349294" cy="21776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03" h="1749">
                <a:moveTo>
                  <a:pt x="6584" y="0"/>
                </a:moveTo>
                <a:lnTo>
                  <a:pt x="6125" y="0"/>
                </a:lnTo>
                <a:lnTo>
                  <a:pt x="5121" y="0"/>
                </a:lnTo>
                <a:lnTo>
                  <a:pt x="1582" y="0"/>
                </a:lnTo>
                <a:lnTo>
                  <a:pt x="119" y="0"/>
                </a:lnTo>
                <a:cubicBezTo>
                  <a:pt x="53" y="0"/>
                  <a:pt x="0" y="55"/>
                  <a:pt x="0" y="122"/>
                </a:cubicBezTo>
                <a:lnTo>
                  <a:pt x="0" y="1627"/>
                </a:lnTo>
                <a:cubicBezTo>
                  <a:pt x="0" y="1694"/>
                  <a:pt x="53" y="1749"/>
                  <a:pt x="119" y="1749"/>
                </a:cubicBezTo>
                <a:lnTo>
                  <a:pt x="1582" y="1749"/>
                </a:lnTo>
                <a:lnTo>
                  <a:pt x="5121" y="1749"/>
                </a:lnTo>
                <a:lnTo>
                  <a:pt x="6125" y="1749"/>
                </a:lnTo>
                <a:lnTo>
                  <a:pt x="6584" y="1749"/>
                </a:lnTo>
                <a:cubicBezTo>
                  <a:pt x="6649" y="1749"/>
                  <a:pt x="6703" y="1694"/>
                  <a:pt x="6703" y="1627"/>
                </a:cubicBezTo>
                <a:lnTo>
                  <a:pt x="6703" y="122"/>
                </a:lnTo>
                <a:cubicBezTo>
                  <a:pt x="6703" y="55"/>
                  <a:pt x="6649" y="0"/>
                  <a:pt x="658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73810BA4-1886-4A36-A448-1AA6AB79482D}"/>
              </a:ext>
            </a:extLst>
          </p:cNvPr>
          <p:cNvSpPr/>
          <p:nvPr/>
        </p:nvSpPr>
        <p:spPr>
          <a:xfrm>
            <a:off x="14197044" y="4102310"/>
            <a:ext cx="2178889" cy="217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0" h="1750">
                <a:moveTo>
                  <a:pt x="1627" y="1750"/>
                </a:moveTo>
                <a:lnTo>
                  <a:pt x="122" y="1750"/>
                </a:lnTo>
                <a:cubicBezTo>
                  <a:pt x="55" y="1750"/>
                  <a:pt x="0" y="1695"/>
                  <a:pt x="0" y="1628"/>
                </a:cubicBezTo>
                <a:lnTo>
                  <a:pt x="0" y="123"/>
                </a:lnTo>
                <a:cubicBezTo>
                  <a:pt x="0" y="55"/>
                  <a:pt x="55" y="0"/>
                  <a:pt x="122" y="0"/>
                </a:cubicBezTo>
                <a:lnTo>
                  <a:pt x="1627" y="0"/>
                </a:lnTo>
                <a:cubicBezTo>
                  <a:pt x="1695" y="0"/>
                  <a:pt x="1750" y="55"/>
                  <a:pt x="1750" y="123"/>
                </a:cubicBezTo>
                <a:lnTo>
                  <a:pt x="1750" y="1628"/>
                </a:lnTo>
                <a:cubicBezTo>
                  <a:pt x="1750" y="1695"/>
                  <a:pt x="1695" y="1750"/>
                  <a:pt x="1627" y="1750"/>
                </a:cubicBezTo>
                <a:close/>
              </a:path>
            </a:pathLst>
          </a:custGeom>
          <a:solidFill>
            <a:srgbClr val="FEE46B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2D0EBF29-998A-4F0E-9C83-78F73D41B6F5}"/>
              </a:ext>
            </a:extLst>
          </p:cNvPr>
          <p:cNvSpPr/>
          <p:nvPr/>
        </p:nvSpPr>
        <p:spPr>
          <a:xfrm>
            <a:off x="14520949" y="7153253"/>
            <a:ext cx="8349294" cy="21776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03" h="1749">
                <a:moveTo>
                  <a:pt x="6584" y="0"/>
                </a:moveTo>
                <a:lnTo>
                  <a:pt x="6125" y="0"/>
                </a:lnTo>
                <a:lnTo>
                  <a:pt x="5121" y="0"/>
                </a:lnTo>
                <a:lnTo>
                  <a:pt x="1582" y="0"/>
                </a:lnTo>
                <a:lnTo>
                  <a:pt x="119" y="0"/>
                </a:lnTo>
                <a:cubicBezTo>
                  <a:pt x="53" y="0"/>
                  <a:pt x="0" y="55"/>
                  <a:pt x="0" y="122"/>
                </a:cubicBezTo>
                <a:lnTo>
                  <a:pt x="0" y="1627"/>
                </a:lnTo>
                <a:cubicBezTo>
                  <a:pt x="0" y="1694"/>
                  <a:pt x="53" y="1749"/>
                  <a:pt x="119" y="1749"/>
                </a:cubicBezTo>
                <a:lnTo>
                  <a:pt x="1582" y="1749"/>
                </a:lnTo>
                <a:lnTo>
                  <a:pt x="5121" y="1749"/>
                </a:lnTo>
                <a:lnTo>
                  <a:pt x="6125" y="1749"/>
                </a:lnTo>
                <a:lnTo>
                  <a:pt x="6584" y="1749"/>
                </a:lnTo>
                <a:cubicBezTo>
                  <a:pt x="6649" y="1749"/>
                  <a:pt x="6703" y="1694"/>
                  <a:pt x="6703" y="1627"/>
                </a:cubicBezTo>
                <a:lnTo>
                  <a:pt x="6703" y="122"/>
                </a:lnTo>
                <a:cubicBezTo>
                  <a:pt x="6703" y="55"/>
                  <a:pt x="6649" y="0"/>
                  <a:pt x="658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EDD4B848-EAD0-4778-AE76-FE79F0D9C78A}"/>
              </a:ext>
            </a:extLst>
          </p:cNvPr>
          <p:cNvSpPr/>
          <p:nvPr/>
        </p:nvSpPr>
        <p:spPr>
          <a:xfrm>
            <a:off x="14197044" y="6915306"/>
            <a:ext cx="2178889" cy="217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0" h="1750">
                <a:moveTo>
                  <a:pt x="1627" y="1750"/>
                </a:moveTo>
                <a:lnTo>
                  <a:pt x="122" y="1750"/>
                </a:lnTo>
                <a:cubicBezTo>
                  <a:pt x="55" y="1750"/>
                  <a:pt x="0" y="1694"/>
                  <a:pt x="0" y="1627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1627" y="0"/>
                </a:lnTo>
                <a:cubicBezTo>
                  <a:pt x="1695" y="0"/>
                  <a:pt x="1750" y="55"/>
                  <a:pt x="1750" y="122"/>
                </a:cubicBezTo>
                <a:lnTo>
                  <a:pt x="1750" y="1627"/>
                </a:lnTo>
                <a:cubicBezTo>
                  <a:pt x="1750" y="1694"/>
                  <a:pt x="1695" y="1750"/>
                  <a:pt x="1627" y="1750"/>
                </a:cubicBezTo>
                <a:close/>
              </a:path>
            </a:pathLst>
          </a:custGeom>
          <a:solidFill>
            <a:srgbClr val="EB9E6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475D622C-47C5-4F37-8E38-4066CF276752}"/>
              </a:ext>
            </a:extLst>
          </p:cNvPr>
          <p:cNvSpPr/>
          <p:nvPr/>
        </p:nvSpPr>
        <p:spPr>
          <a:xfrm>
            <a:off x="14520949" y="9966246"/>
            <a:ext cx="8349294" cy="217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03" h="1750">
                <a:moveTo>
                  <a:pt x="6584" y="0"/>
                </a:moveTo>
                <a:lnTo>
                  <a:pt x="6125" y="0"/>
                </a:lnTo>
                <a:lnTo>
                  <a:pt x="5121" y="0"/>
                </a:lnTo>
                <a:lnTo>
                  <a:pt x="1582" y="0"/>
                </a:lnTo>
                <a:lnTo>
                  <a:pt x="119" y="0"/>
                </a:lnTo>
                <a:cubicBezTo>
                  <a:pt x="53" y="0"/>
                  <a:pt x="0" y="55"/>
                  <a:pt x="0" y="123"/>
                </a:cubicBezTo>
                <a:lnTo>
                  <a:pt x="0" y="1628"/>
                </a:lnTo>
                <a:cubicBezTo>
                  <a:pt x="0" y="1695"/>
                  <a:pt x="53" y="1750"/>
                  <a:pt x="119" y="1750"/>
                </a:cubicBezTo>
                <a:lnTo>
                  <a:pt x="1582" y="1750"/>
                </a:lnTo>
                <a:lnTo>
                  <a:pt x="5121" y="1750"/>
                </a:lnTo>
                <a:lnTo>
                  <a:pt x="6125" y="1750"/>
                </a:lnTo>
                <a:lnTo>
                  <a:pt x="6584" y="1750"/>
                </a:lnTo>
                <a:cubicBezTo>
                  <a:pt x="6649" y="1750"/>
                  <a:pt x="6703" y="1695"/>
                  <a:pt x="6703" y="1628"/>
                </a:cubicBezTo>
                <a:lnTo>
                  <a:pt x="6703" y="123"/>
                </a:lnTo>
                <a:cubicBezTo>
                  <a:pt x="6703" y="55"/>
                  <a:pt x="6649" y="0"/>
                  <a:pt x="6584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A53079C-ACAD-476B-BEAA-22732F9EF8AD}"/>
              </a:ext>
            </a:extLst>
          </p:cNvPr>
          <p:cNvSpPr/>
          <p:nvPr/>
        </p:nvSpPr>
        <p:spPr>
          <a:xfrm>
            <a:off x="14197044" y="9728303"/>
            <a:ext cx="2178889" cy="21788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0" h="1750">
                <a:moveTo>
                  <a:pt x="1627" y="1750"/>
                </a:moveTo>
                <a:lnTo>
                  <a:pt x="122" y="1750"/>
                </a:lnTo>
                <a:cubicBezTo>
                  <a:pt x="55" y="1750"/>
                  <a:pt x="0" y="1694"/>
                  <a:pt x="0" y="1627"/>
                </a:cubicBezTo>
                <a:lnTo>
                  <a:pt x="0" y="123"/>
                </a:lnTo>
                <a:cubicBezTo>
                  <a:pt x="0" y="55"/>
                  <a:pt x="55" y="0"/>
                  <a:pt x="122" y="0"/>
                </a:cubicBezTo>
                <a:lnTo>
                  <a:pt x="1627" y="0"/>
                </a:lnTo>
                <a:cubicBezTo>
                  <a:pt x="1695" y="0"/>
                  <a:pt x="1750" y="55"/>
                  <a:pt x="1750" y="123"/>
                </a:cubicBezTo>
                <a:lnTo>
                  <a:pt x="1750" y="1627"/>
                </a:lnTo>
                <a:cubicBezTo>
                  <a:pt x="1750" y="1694"/>
                  <a:pt x="1695" y="1750"/>
                  <a:pt x="1627" y="1750"/>
                </a:cubicBezTo>
                <a:close/>
              </a:path>
            </a:pathLst>
          </a:custGeom>
          <a:solidFill>
            <a:srgbClr val="CEFD9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003A31D0-FEBC-47B6-98CA-8E974A65486E}"/>
              </a:ext>
            </a:extLst>
          </p:cNvPr>
          <p:cNvSpPr/>
          <p:nvPr/>
        </p:nvSpPr>
        <p:spPr>
          <a:xfrm>
            <a:off x="14549602" y="7311468"/>
            <a:ext cx="1435152" cy="1225859"/>
          </a:xfrm>
          <a:custGeom>
            <a:avLst/>
            <a:gdLst>
              <a:gd name="connsiteX0" fmla="*/ 1085388 w 1435152"/>
              <a:gd name="connsiteY0" fmla="*/ 406961 h 1225859"/>
              <a:gd name="connsiteX1" fmla="*/ 1085388 w 1435152"/>
              <a:gd name="connsiteY1" fmla="*/ 1067804 h 1225859"/>
              <a:gd name="connsiteX2" fmla="*/ 1111527 w 1435152"/>
              <a:gd name="connsiteY2" fmla="*/ 1074027 h 1225859"/>
              <a:gd name="connsiteX3" fmla="*/ 1385364 w 1435152"/>
              <a:gd name="connsiteY3" fmla="*/ 1183545 h 1225859"/>
              <a:gd name="connsiteX4" fmla="*/ 1394076 w 1435152"/>
              <a:gd name="connsiteY4" fmla="*/ 1183545 h 1225859"/>
              <a:gd name="connsiteX5" fmla="*/ 1397811 w 1435152"/>
              <a:gd name="connsiteY5" fmla="*/ 1176078 h 1225859"/>
              <a:gd name="connsiteX6" fmla="*/ 1397811 w 1435152"/>
              <a:gd name="connsiteY6" fmla="*/ 536391 h 1225859"/>
              <a:gd name="connsiteX7" fmla="*/ 1391587 w 1435152"/>
              <a:gd name="connsiteY7" fmla="*/ 527680 h 1225859"/>
              <a:gd name="connsiteX8" fmla="*/ 1097835 w 1435152"/>
              <a:gd name="connsiteY8" fmla="*/ 409450 h 1225859"/>
              <a:gd name="connsiteX9" fmla="*/ 1085388 w 1435152"/>
              <a:gd name="connsiteY9" fmla="*/ 406961 h 1225859"/>
              <a:gd name="connsiteX10" fmla="*/ 385860 w 1435152"/>
              <a:gd name="connsiteY10" fmla="*/ 405716 h 1225859"/>
              <a:gd name="connsiteX11" fmla="*/ 385860 w 1435152"/>
              <a:gd name="connsiteY11" fmla="*/ 1067804 h 1225859"/>
              <a:gd name="connsiteX12" fmla="*/ 413244 w 1435152"/>
              <a:gd name="connsiteY12" fmla="*/ 1074027 h 1225859"/>
              <a:gd name="connsiteX13" fmla="*/ 680857 w 1435152"/>
              <a:gd name="connsiteY13" fmla="*/ 1182300 h 1225859"/>
              <a:gd name="connsiteX14" fmla="*/ 751806 w 1435152"/>
              <a:gd name="connsiteY14" fmla="*/ 1182300 h 1225859"/>
              <a:gd name="connsiteX15" fmla="*/ 1020663 w 1435152"/>
              <a:gd name="connsiteY15" fmla="*/ 1074027 h 1225859"/>
              <a:gd name="connsiteX16" fmla="*/ 1048047 w 1435152"/>
              <a:gd name="connsiteY16" fmla="*/ 1067804 h 1225859"/>
              <a:gd name="connsiteX17" fmla="*/ 1048047 w 1435152"/>
              <a:gd name="connsiteY17" fmla="*/ 406961 h 1225859"/>
              <a:gd name="connsiteX18" fmla="*/ 1035600 w 1435152"/>
              <a:gd name="connsiteY18" fmla="*/ 409450 h 1225859"/>
              <a:gd name="connsiteX19" fmla="*/ 1013195 w 1435152"/>
              <a:gd name="connsiteY19" fmla="*/ 419406 h 1225859"/>
              <a:gd name="connsiteX20" fmla="*/ 1013195 w 1435152"/>
              <a:gd name="connsiteY20" fmla="*/ 421895 h 1225859"/>
              <a:gd name="connsiteX21" fmla="*/ 1006971 w 1435152"/>
              <a:gd name="connsiteY21" fmla="*/ 439318 h 1225859"/>
              <a:gd name="connsiteX22" fmla="*/ 1006971 w 1435152"/>
              <a:gd name="connsiteY22" fmla="*/ 441807 h 1225859"/>
              <a:gd name="connsiteX23" fmla="*/ 744337 w 1435152"/>
              <a:gd name="connsiteY23" fmla="*/ 893571 h 1225859"/>
              <a:gd name="connsiteX24" fmla="*/ 743093 w 1435152"/>
              <a:gd name="connsiteY24" fmla="*/ 894815 h 1225859"/>
              <a:gd name="connsiteX25" fmla="*/ 739358 w 1435152"/>
              <a:gd name="connsiteY25" fmla="*/ 899793 h 1225859"/>
              <a:gd name="connsiteX26" fmla="*/ 739358 w 1435152"/>
              <a:gd name="connsiteY26" fmla="*/ 901038 h 1225859"/>
              <a:gd name="connsiteX27" fmla="*/ 735624 w 1435152"/>
              <a:gd name="connsiteY27" fmla="*/ 903527 h 1225859"/>
              <a:gd name="connsiteX28" fmla="*/ 734380 w 1435152"/>
              <a:gd name="connsiteY28" fmla="*/ 906016 h 1225859"/>
              <a:gd name="connsiteX29" fmla="*/ 733135 w 1435152"/>
              <a:gd name="connsiteY29" fmla="*/ 907260 h 1225859"/>
              <a:gd name="connsiteX30" fmla="*/ 731890 w 1435152"/>
              <a:gd name="connsiteY30" fmla="*/ 909749 h 1225859"/>
              <a:gd name="connsiteX31" fmla="*/ 716954 w 1435152"/>
              <a:gd name="connsiteY31" fmla="*/ 915972 h 1225859"/>
              <a:gd name="connsiteX32" fmla="*/ 711975 w 1435152"/>
              <a:gd name="connsiteY32" fmla="*/ 914727 h 1225859"/>
              <a:gd name="connsiteX33" fmla="*/ 703262 w 1435152"/>
              <a:gd name="connsiteY33" fmla="*/ 908505 h 1225859"/>
              <a:gd name="connsiteX34" fmla="*/ 423202 w 1435152"/>
              <a:gd name="connsiteY34" fmla="*/ 420650 h 1225859"/>
              <a:gd name="connsiteX35" fmla="*/ 349764 w 1435152"/>
              <a:gd name="connsiteY35" fmla="*/ 405716 h 1225859"/>
              <a:gd name="connsiteX36" fmla="*/ 42320 w 1435152"/>
              <a:gd name="connsiteY36" fmla="*/ 527680 h 1225859"/>
              <a:gd name="connsiteX37" fmla="*/ 37341 w 1435152"/>
              <a:gd name="connsiteY37" fmla="*/ 536391 h 1225859"/>
              <a:gd name="connsiteX38" fmla="*/ 37341 w 1435152"/>
              <a:gd name="connsiteY38" fmla="*/ 1176078 h 1225859"/>
              <a:gd name="connsiteX39" fmla="*/ 41075 w 1435152"/>
              <a:gd name="connsiteY39" fmla="*/ 1183545 h 1225859"/>
              <a:gd name="connsiteX40" fmla="*/ 49788 w 1435152"/>
              <a:gd name="connsiteY40" fmla="*/ 1183545 h 1225859"/>
              <a:gd name="connsiteX41" fmla="*/ 322380 w 1435152"/>
              <a:gd name="connsiteY41" fmla="*/ 1074027 h 1225859"/>
              <a:gd name="connsiteX42" fmla="*/ 349764 w 1435152"/>
              <a:gd name="connsiteY42" fmla="*/ 1067804 h 1225859"/>
              <a:gd name="connsiteX43" fmla="*/ 716952 w 1435152"/>
              <a:gd name="connsiteY43" fmla="*/ 176765 h 1225859"/>
              <a:gd name="connsiteX44" fmla="*/ 586627 w 1435152"/>
              <a:gd name="connsiteY44" fmla="*/ 308332 h 1225859"/>
              <a:gd name="connsiteX45" fmla="*/ 716952 w 1435152"/>
              <a:gd name="connsiteY45" fmla="*/ 438657 h 1225859"/>
              <a:gd name="connsiteX46" fmla="*/ 848519 w 1435152"/>
              <a:gd name="connsiteY46" fmla="*/ 308332 h 1225859"/>
              <a:gd name="connsiteX47" fmla="*/ 716952 w 1435152"/>
              <a:gd name="connsiteY47" fmla="*/ 176765 h 1225859"/>
              <a:gd name="connsiteX48" fmla="*/ 716952 w 1435152"/>
              <a:gd name="connsiteY48" fmla="*/ 139529 h 1225859"/>
              <a:gd name="connsiteX49" fmla="*/ 885755 w 1435152"/>
              <a:gd name="connsiteY49" fmla="*/ 308332 h 1225859"/>
              <a:gd name="connsiteX50" fmla="*/ 716952 w 1435152"/>
              <a:gd name="connsiteY50" fmla="*/ 475893 h 1225859"/>
              <a:gd name="connsiteX51" fmla="*/ 549391 w 1435152"/>
              <a:gd name="connsiteY51" fmla="*/ 308332 h 1225859"/>
              <a:gd name="connsiteX52" fmla="*/ 716952 w 1435152"/>
              <a:gd name="connsiteY52" fmla="*/ 139529 h 1225859"/>
              <a:gd name="connsiteX53" fmla="*/ 716954 w 1435152"/>
              <a:gd name="connsiteY53" fmla="*/ 37336 h 1225859"/>
              <a:gd name="connsiteX54" fmla="*/ 443117 w 1435152"/>
              <a:gd name="connsiteY54" fmla="*/ 311132 h 1225859"/>
              <a:gd name="connsiteX55" fmla="*/ 456809 w 1435152"/>
              <a:gd name="connsiteY55" fmla="*/ 400738 h 1225859"/>
              <a:gd name="connsiteX56" fmla="*/ 634803 w 1435152"/>
              <a:gd name="connsiteY56" fmla="*/ 751694 h 1225859"/>
              <a:gd name="connsiteX57" fmla="*/ 636047 w 1435152"/>
              <a:gd name="connsiteY57" fmla="*/ 752939 h 1225859"/>
              <a:gd name="connsiteX58" fmla="*/ 644760 w 1435152"/>
              <a:gd name="connsiteY58" fmla="*/ 765384 h 1225859"/>
              <a:gd name="connsiteX59" fmla="*/ 647250 w 1435152"/>
              <a:gd name="connsiteY59" fmla="*/ 767873 h 1225859"/>
              <a:gd name="connsiteX60" fmla="*/ 653473 w 1435152"/>
              <a:gd name="connsiteY60" fmla="*/ 777830 h 1225859"/>
              <a:gd name="connsiteX61" fmla="*/ 657208 w 1435152"/>
              <a:gd name="connsiteY61" fmla="*/ 782808 h 1225859"/>
              <a:gd name="connsiteX62" fmla="*/ 663431 w 1435152"/>
              <a:gd name="connsiteY62" fmla="*/ 791519 h 1225859"/>
              <a:gd name="connsiteX63" fmla="*/ 665920 w 1435152"/>
              <a:gd name="connsiteY63" fmla="*/ 796497 h 1225859"/>
              <a:gd name="connsiteX64" fmla="*/ 674633 w 1435152"/>
              <a:gd name="connsiteY64" fmla="*/ 807698 h 1225859"/>
              <a:gd name="connsiteX65" fmla="*/ 679612 w 1435152"/>
              <a:gd name="connsiteY65" fmla="*/ 816410 h 1225859"/>
              <a:gd name="connsiteX66" fmla="*/ 683346 w 1435152"/>
              <a:gd name="connsiteY66" fmla="*/ 820143 h 1225859"/>
              <a:gd name="connsiteX67" fmla="*/ 688325 w 1435152"/>
              <a:gd name="connsiteY67" fmla="*/ 827611 h 1225859"/>
              <a:gd name="connsiteX68" fmla="*/ 692059 w 1435152"/>
              <a:gd name="connsiteY68" fmla="*/ 831344 h 1225859"/>
              <a:gd name="connsiteX69" fmla="*/ 695794 w 1435152"/>
              <a:gd name="connsiteY69" fmla="*/ 837567 h 1225859"/>
              <a:gd name="connsiteX70" fmla="*/ 699528 w 1435152"/>
              <a:gd name="connsiteY70" fmla="*/ 842545 h 1225859"/>
              <a:gd name="connsiteX71" fmla="*/ 703262 w 1435152"/>
              <a:gd name="connsiteY71" fmla="*/ 848768 h 1225859"/>
              <a:gd name="connsiteX72" fmla="*/ 705751 w 1435152"/>
              <a:gd name="connsiteY72" fmla="*/ 851257 h 1225859"/>
              <a:gd name="connsiteX73" fmla="*/ 710730 w 1435152"/>
              <a:gd name="connsiteY73" fmla="*/ 857479 h 1225859"/>
              <a:gd name="connsiteX74" fmla="*/ 711975 w 1435152"/>
              <a:gd name="connsiteY74" fmla="*/ 859968 h 1225859"/>
              <a:gd name="connsiteX75" fmla="*/ 716954 w 1435152"/>
              <a:gd name="connsiteY75" fmla="*/ 866191 h 1225859"/>
              <a:gd name="connsiteX76" fmla="*/ 723177 w 1435152"/>
              <a:gd name="connsiteY76" fmla="*/ 859968 h 1225859"/>
              <a:gd name="connsiteX77" fmla="*/ 724422 w 1435152"/>
              <a:gd name="connsiteY77" fmla="*/ 858724 h 1225859"/>
              <a:gd name="connsiteX78" fmla="*/ 729401 w 1435152"/>
              <a:gd name="connsiteY78" fmla="*/ 851257 h 1225859"/>
              <a:gd name="connsiteX79" fmla="*/ 731890 w 1435152"/>
              <a:gd name="connsiteY79" fmla="*/ 850012 h 1225859"/>
              <a:gd name="connsiteX80" fmla="*/ 736869 w 1435152"/>
              <a:gd name="connsiteY80" fmla="*/ 842545 h 1225859"/>
              <a:gd name="connsiteX81" fmla="*/ 739358 w 1435152"/>
              <a:gd name="connsiteY81" fmla="*/ 840056 h 1225859"/>
              <a:gd name="connsiteX82" fmla="*/ 745582 w 1435152"/>
              <a:gd name="connsiteY82" fmla="*/ 831344 h 1225859"/>
              <a:gd name="connsiteX83" fmla="*/ 746827 w 1435152"/>
              <a:gd name="connsiteY83" fmla="*/ 830100 h 1225859"/>
              <a:gd name="connsiteX84" fmla="*/ 755540 w 1435152"/>
              <a:gd name="connsiteY84" fmla="*/ 820143 h 1225859"/>
              <a:gd name="connsiteX85" fmla="*/ 755540 w 1435152"/>
              <a:gd name="connsiteY85" fmla="*/ 818899 h 1225859"/>
              <a:gd name="connsiteX86" fmla="*/ 785413 w 1435152"/>
              <a:gd name="connsiteY86" fmla="*/ 779074 h 1225859"/>
              <a:gd name="connsiteX87" fmla="*/ 785413 w 1435152"/>
              <a:gd name="connsiteY87" fmla="*/ 776585 h 1225859"/>
              <a:gd name="connsiteX88" fmla="*/ 795370 w 1435152"/>
              <a:gd name="connsiteY88" fmla="*/ 764140 h 1225859"/>
              <a:gd name="connsiteX89" fmla="*/ 797860 w 1435152"/>
              <a:gd name="connsiteY89" fmla="*/ 760406 h 1225859"/>
              <a:gd name="connsiteX90" fmla="*/ 805328 w 1435152"/>
              <a:gd name="connsiteY90" fmla="*/ 749205 h 1225859"/>
              <a:gd name="connsiteX91" fmla="*/ 807818 w 1435152"/>
              <a:gd name="connsiteY91" fmla="*/ 745472 h 1225859"/>
              <a:gd name="connsiteX92" fmla="*/ 817775 w 1435152"/>
              <a:gd name="connsiteY92" fmla="*/ 731782 h 1225859"/>
              <a:gd name="connsiteX93" fmla="*/ 819020 w 1435152"/>
              <a:gd name="connsiteY93" fmla="*/ 729293 h 1225859"/>
              <a:gd name="connsiteX94" fmla="*/ 841425 w 1435152"/>
              <a:gd name="connsiteY94" fmla="*/ 695691 h 1225859"/>
              <a:gd name="connsiteX95" fmla="*/ 842670 w 1435152"/>
              <a:gd name="connsiteY95" fmla="*/ 693202 h 1225859"/>
              <a:gd name="connsiteX96" fmla="*/ 852627 w 1435152"/>
              <a:gd name="connsiteY96" fmla="*/ 678267 h 1225859"/>
              <a:gd name="connsiteX97" fmla="*/ 856361 w 1435152"/>
              <a:gd name="connsiteY97" fmla="*/ 673289 h 1225859"/>
              <a:gd name="connsiteX98" fmla="*/ 862585 w 1435152"/>
              <a:gd name="connsiteY98" fmla="*/ 660844 h 1225859"/>
              <a:gd name="connsiteX99" fmla="*/ 867564 w 1435152"/>
              <a:gd name="connsiteY99" fmla="*/ 653377 h 1225859"/>
              <a:gd name="connsiteX100" fmla="*/ 873787 w 1435152"/>
              <a:gd name="connsiteY100" fmla="*/ 642176 h 1225859"/>
              <a:gd name="connsiteX101" fmla="*/ 878766 w 1435152"/>
              <a:gd name="connsiteY101" fmla="*/ 635953 h 1225859"/>
              <a:gd name="connsiteX102" fmla="*/ 884990 w 1435152"/>
              <a:gd name="connsiteY102" fmla="*/ 623508 h 1225859"/>
              <a:gd name="connsiteX103" fmla="*/ 888724 w 1435152"/>
              <a:gd name="connsiteY103" fmla="*/ 616041 h 1225859"/>
              <a:gd name="connsiteX104" fmla="*/ 894947 w 1435152"/>
              <a:gd name="connsiteY104" fmla="*/ 603596 h 1225859"/>
              <a:gd name="connsiteX105" fmla="*/ 899926 w 1435152"/>
              <a:gd name="connsiteY105" fmla="*/ 597373 h 1225859"/>
              <a:gd name="connsiteX106" fmla="*/ 908639 w 1435152"/>
              <a:gd name="connsiteY106" fmla="*/ 578705 h 1225859"/>
              <a:gd name="connsiteX107" fmla="*/ 913618 w 1435152"/>
              <a:gd name="connsiteY107" fmla="*/ 569994 h 1225859"/>
              <a:gd name="connsiteX108" fmla="*/ 918597 w 1435152"/>
              <a:gd name="connsiteY108" fmla="*/ 561282 h 1225859"/>
              <a:gd name="connsiteX109" fmla="*/ 923576 w 1435152"/>
              <a:gd name="connsiteY109" fmla="*/ 550081 h 1225859"/>
              <a:gd name="connsiteX110" fmla="*/ 928555 w 1435152"/>
              <a:gd name="connsiteY110" fmla="*/ 541369 h 1225859"/>
              <a:gd name="connsiteX111" fmla="*/ 933533 w 1435152"/>
              <a:gd name="connsiteY111" fmla="*/ 530169 h 1225859"/>
              <a:gd name="connsiteX112" fmla="*/ 937268 w 1435152"/>
              <a:gd name="connsiteY112" fmla="*/ 522702 h 1225859"/>
              <a:gd name="connsiteX113" fmla="*/ 942246 w 1435152"/>
              <a:gd name="connsiteY113" fmla="*/ 510256 h 1225859"/>
              <a:gd name="connsiteX114" fmla="*/ 944736 w 1435152"/>
              <a:gd name="connsiteY114" fmla="*/ 504034 h 1225859"/>
              <a:gd name="connsiteX115" fmla="*/ 950959 w 1435152"/>
              <a:gd name="connsiteY115" fmla="*/ 491588 h 1225859"/>
              <a:gd name="connsiteX116" fmla="*/ 952204 w 1435152"/>
              <a:gd name="connsiteY116" fmla="*/ 486610 h 1225859"/>
              <a:gd name="connsiteX117" fmla="*/ 968385 w 1435152"/>
              <a:gd name="connsiteY117" fmla="*/ 439318 h 1225859"/>
              <a:gd name="connsiteX118" fmla="*/ 970875 w 1435152"/>
              <a:gd name="connsiteY118" fmla="*/ 435585 h 1225859"/>
              <a:gd name="connsiteX119" fmla="*/ 973364 w 1435152"/>
              <a:gd name="connsiteY119" fmla="*/ 421895 h 1225859"/>
              <a:gd name="connsiteX120" fmla="*/ 975854 w 1435152"/>
              <a:gd name="connsiteY120" fmla="*/ 416917 h 1225859"/>
              <a:gd name="connsiteX121" fmla="*/ 978343 w 1435152"/>
              <a:gd name="connsiteY121" fmla="*/ 404471 h 1225859"/>
              <a:gd name="connsiteX122" fmla="*/ 992035 w 1435152"/>
              <a:gd name="connsiteY122" fmla="*/ 311132 h 1225859"/>
              <a:gd name="connsiteX123" fmla="*/ 716954 w 1435152"/>
              <a:gd name="connsiteY123" fmla="*/ 37336 h 1225859"/>
              <a:gd name="connsiteX124" fmla="*/ 716954 w 1435152"/>
              <a:gd name="connsiteY124" fmla="*/ 0 h 1225859"/>
              <a:gd name="connsiteX125" fmla="*/ 1029376 w 1435152"/>
              <a:gd name="connsiteY125" fmla="*/ 311132 h 1225859"/>
              <a:gd name="connsiteX126" fmla="*/ 1023153 w 1435152"/>
              <a:gd name="connsiteY126" fmla="*/ 374603 h 1225859"/>
              <a:gd name="connsiteX127" fmla="*/ 1111527 w 1435152"/>
              <a:gd name="connsiteY127" fmla="*/ 375847 h 1225859"/>
              <a:gd name="connsiteX128" fmla="*/ 1406524 w 1435152"/>
              <a:gd name="connsiteY128" fmla="*/ 492833 h 1225859"/>
              <a:gd name="connsiteX129" fmla="*/ 1435152 w 1435152"/>
              <a:gd name="connsiteY129" fmla="*/ 536391 h 1225859"/>
              <a:gd name="connsiteX130" fmla="*/ 1435152 w 1435152"/>
              <a:gd name="connsiteY130" fmla="*/ 1176078 h 1225859"/>
              <a:gd name="connsiteX131" fmla="*/ 1415237 w 1435152"/>
              <a:gd name="connsiteY131" fmla="*/ 1214658 h 1225859"/>
              <a:gd name="connsiteX132" fmla="*/ 1371672 w 1435152"/>
              <a:gd name="connsiteY132" fmla="*/ 1219636 h 1225859"/>
              <a:gd name="connsiteX133" fmla="*/ 1097835 w 1435152"/>
              <a:gd name="connsiteY133" fmla="*/ 1110118 h 1225859"/>
              <a:gd name="connsiteX134" fmla="*/ 1035600 w 1435152"/>
              <a:gd name="connsiteY134" fmla="*/ 1110118 h 1225859"/>
              <a:gd name="connsiteX135" fmla="*/ 766742 w 1435152"/>
              <a:gd name="connsiteY135" fmla="*/ 1217147 h 1225859"/>
              <a:gd name="connsiteX136" fmla="*/ 716954 w 1435152"/>
              <a:gd name="connsiteY136" fmla="*/ 1225859 h 1225859"/>
              <a:gd name="connsiteX137" fmla="*/ 667165 w 1435152"/>
              <a:gd name="connsiteY137" fmla="*/ 1217147 h 1225859"/>
              <a:gd name="connsiteX138" fmla="*/ 399552 w 1435152"/>
              <a:gd name="connsiteY138" fmla="*/ 1110118 h 1225859"/>
              <a:gd name="connsiteX139" fmla="*/ 337317 w 1435152"/>
              <a:gd name="connsiteY139" fmla="*/ 1110118 h 1225859"/>
              <a:gd name="connsiteX140" fmla="*/ 63480 w 1435152"/>
              <a:gd name="connsiteY140" fmla="*/ 1219636 h 1225859"/>
              <a:gd name="connsiteX141" fmla="*/ 19915 w 1435152"/>
              <a:gd name="connsiteY141" fmla="*/ 1214658 h 1225859"/>
              <a:gd name="connsiteX142" fmla="*/ 0 w 1435152"/>
              <a:gd name="connsiteY142" fmla="*/ 1176078 h 1225859"/>
              <a:gd name="connsiteX143" fmla="*/ 0 w 1435152"/>
              <a:gd name="connsiteY143" fmla="*/ 536391 h 1225859"/>
              <a:gd name="connsiteX144" fmla="*/ 28628 w 1435152"/>
              <a:gd name="connsiteY144" fmla="*/ 492833 h 1225859"/>
              <a:gd name="connsiteX145" fmla="*/ 344785 w 1435152"/>
              <a:gd name="connsiteY145" fmla="*/ 367136 h 1225859"/>
              <a:gd name="connsiteX146" fmla="*/ 392084 w 1435152"/>
              <a:gd name="connsiteY146" fmla="*/ 367136 h 1225859"/>
              <a:gd name="connsiteX147" fmla="*/ 411999 w 1435152"/>
              <a:gd name="connsiteY147" fmla="*/ 374603 h 1225859"/>
              <a:gd name="connsiteX148" fmla="*/ 405776 w 1435152"/>
              <a:gd name="connsiteY148" fmla="*/ 311132 h 1225859"/>
              <a:gd name="connsiteX149" fmla="*/ 716954 w 1435152"/>
              <a:gd name="connsiteY149" fmla="*/ 0 h 122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35152" h="1225859">
                <a:moveTo>
                  <a:pt x="1085388" y="406961"/>
                </a:moveTo>
                <a:lnTo>
                  <a:pt x="1085388" y="1067804"/>
                </a:lnTo>
                <a:cubicBezTo>
                  <a:pt x="1094101" y="1069049"/>
                  <a:pt x="1102814" y="1071538"/>
                  <a:pt x="1111527" y="1074027"/>
                </a:cubicBezTo>
                <a:lnTo>
                  <a:pt x="1385364" y="1183545"/>
                </a:lnTo>
                <a:cubicBezTo>
                  <a:pt x="1389098" y="1186034"/>
                  <a:pt x="1392832" y="1183545"/>
                  <a:pt x="1394076" y="1183545"/>
                </a:cubicBezTo>
                <a:cubicBezTo>
                  <a:pt x="1395321" y="1182300"/>
                  <a:pt x="1397811" y="1181056"/>
                  <a:pt x="1397811" y="1176078"/>
                </a:cubicBezTo>
                <a:lnTo>
                  <a:pt x="1397811" y="536391"/>
                </a:lnTo>
                <a:cubicBezTo>
                  <a:pt x="1397811" y="532658"/>
                  <a:pt x="1395321" y="530169"/>
                  <a:pt x="1391587" y="527680"/>
                </a:cubicBezTo>
                <a:lnTo>
                  <a:pt x="1097835" y="409450"/>
                </a:lnTo>
                <a:cubicBezTo>
                  <a:pt x="1094101" y="408205"/>
                  <a:pt x="1090367" y="408205"/>
                  <a:pt x="1085388" y="406961"/>
                </a:cubicBezTo>
                <a:close/>
                <a:moveTo>
                  <a:pt x="385860" y="405716"/>
                </a:moveTo>
                <a:lnTo>
                  <a:pt x="385860" y="1067804"/>
                </a:lnTo>
                <a:cubicBezTo>
                  <a:pt x="395818" y="1069049"/>
                  <a:pt x="404531" y="1071538"/>
                  <a:pt x="413244" y="1074027"/>
                </a:cubicBezTo>
                <a:lnTo>
                  <a:pt x="680857" y="1182300"/>
                </a:lnTo>
                <a:cubicBezTo>
                  <a:pt x="704507" y="1191012"/>
                  <a:pt x="729401" y="1191012"/>
                  <a:pt x="751806" y="1182300"/>
                </a:cubicBezTo>
                <a:lnTo>
                  <a:pt x="1020663" y="1074027"/>
                </a:lnTo>
                <a:cubicBezTo>
                  <a:pt x="1030621" y="1071538"/>
                  <a:pt x="1038089" y="1069049"/>
                  <a:pt x="1048047" y="1067804"/>
                </a:cubicBezTo>
                <a:lnTo>
                  <a:pt x="1048047" y="406961"/>
                </a:lnTo>
                <a:cubicBezTo>
                  <a:pt x="1043068" y="408205"/>
                  <a:pt x="1039334" y="408205"/>
                  <a:pt x="1035600" y="409450"/>
                </a:cubicBezTo>
                <a:lnTo>
                  <a:pt x="1013195" y="419406"/>
                </a:lnTo>
                <a:cubicBezTo>
                  <a:pt x="1013195" y="420650"/>
                  <a:pt x="1013195" y="420650"/>
                  <a:pt x="1013195" y="421895"/>
                </a:cubicBezTo>
                <a:cubicBezTo>
                  <a:pt x="1011950" y="428117"/>
                  <a:pt x="1009461" y="433096"/>
                  <a:pt x="1006971" y="439318"/>
                </a:cubicBezTo>
                <a:cubicBezTo>
                  <a:pt x="1006971" y="440563"/>
                  <a:pt x="1006971" y="441807"/>
                  <a:pt x="1006971" y="441807"/>
                </a:cubicBezTo>
                <a:cubicBezTo>
                  <a:pt x="948470" y="634709"/>
                  <a:pt x="791636" y="837567"/>
                  <a:pt x="744337" y="893571"/>
                </a:cubicBezTo>
                <a:cubicBezTo>
                  <a:pt x="744337" y="894815"/>
                  <a:pt x="744337" y="894815"/>
                  <a:pt x="743093" y="894815"/>
                </a:cubicBezTo>
                <a:cubicBezTo>
                  <a:pt x="741848" y="896060"/>
                  <a:pt x="741848" y="897304"/>
                  <a:pt x="739358" y="899793"/>
                </a:cubicBezTo>
                <a:lnTo>
                  <a:pt x="739358" y="901038"/>
                </a:lnTo>
                <a:cubicBezTo>
                  <a:pt x="736869" y="902282"/>
                  <a:pt x="736869" y="902282"/>
                  <a:pt x="735624" y="903527"/>
                </a:cubicBezTo>
                <a:cubicBezTo>
                  <a:pt x="735624" y="904771"/>
                  <a:pt x="735624" y="904771"/>
                  <a:pt x="734380" y="906016"/>
                </a:cubicBezTo>
                <a:lnTo>
                  <a:pt x="733135" y="907260"/>
                </a:lnTo>
                <a:cubicBezTo>
                  <a:pt x="733135" y="908505"/>
                  <a:pt x="731890" y="908505"/>
                  <a:pt x="731890" y="909749"/>
                </a:cubicBezTo>
                <a:cubicBezTo>
                  <a:pt x="728156" y="913483"/>
                  <a:pt x="723177" y="915972"/>
                  <a:pt x="716954" y="915972"/>
                </a:cubicBezTo>
                <a:cubicBezTo>
                  <a:pt x="715709" y="915972"/>
                  <a:pt x="713220" y="915972"/>
                  <a:pt x="711975" y="914727"/>
                </a:cubicBezTo>
                <a:cubicBezTo>
                  <a:pt x="708241" y="913483"/>
                  <a:pt x="705751" y="910994"/>
                  <a:pt x="703262" y="908505"/>
                </a:cubicBezTo>
                <a:cubicBezTo>
                  <a:pt x="692059" y="896060"/>
                  <a:pt x="485437" y="635953"/>
                  <a:pt x="423202" y="420650"/>
                </a:cubicBezTo>
                <a:close/>
                <a:moveTo>
                  <a:pt x="349764" y="405716"/>
                </a:moveTo>
                <a:lnTo>
                  <a:pt x="42320" y="527680"/>
                </a:lnTo>
                <a:cubicBezTo>
                  <a:pt x="39831" y="530169"/>
                  <a:pt x="37341" y="532658"/>
                  <a:pt x="37341" y="536391"/>
                </a:cubicBezTo>
                <a:lnTo>
                  <a:pt x="37341" y="1176078"/>
                </a:lnTo>
                <a:cubicBezTo>
                  <a:pt x="37341" y="1181056"/>
                  <a:pt x="39831" y="1182300"/>
                  <a:pt x="41075" y="1183545"/>
                </a:cubicBezTo>
                <a:cubicBezTo>
                  <a:pt x="42320" y="1183545"/>
                  <a:pt x="44810" y="1186034"/>
                  <a:pt x="49788" y="1183545"/>
                </a:cubicBezTo>
                <a:lnTo>
                  <a:pt x="322380" y="1074027"/>
                </a:lnTo>
                <a:cubicBezTo>
                  <a:pt x="331093" y="1071538"/>
                  <a:pt x="339806" y="1069049"/>
                  <a:pt x="349764" y="1067804"/>
                </a:cubicBezTo>
                <a:close/>
                <a:moveTo>
                  <a:pt x="716952" y="176765"/>
                </a:moveTo>
                <a:cubicBezTo>
                  <a:pt x="644963" y="176765"/>
                  <a:pt x="586627" y="236343"/>
                  <a:pt x="586627" y="308332"/>
                </a:cubicBezTo>
                <a:cubicBezTo>
                  <a:pt x="586627" y="380321"/>
                  <a:pt x="644963" y="438657"/>
                  <a:pt x="716952" y="438657"/>
                </a:cubicBezTo>
                <a:cubicBezTo>
                  <a:pt x="790183" y="438657"/>
                  <a:pt x="848519" y="380321"/>
                  <a:pt x="848519" y="308332"/>
                </a:cubicBezTo>
                <a:cubicBezTo>
                  <a:pt x="848519" y="236343"/>
                  <a:pt x="790183" y="176765"/>
                  <a:pt x="716952" y="176765"/>
                </a:cubicBezTo>
                <a:close/>
                <a:moveTo>
                  <a:pt x="716952" y="139529"/>
                </a:moveTo>
                <a:cubicBezTo>
                  <a:pt x="810042" y="139529"/>
                  <a:pt x="885755" y="215242"/>
                  <a:pt x="885755" y="308332"/>
                </a:cubicBezTo>
                <a:cubicBezTo>
                  <a:pt x="885755" y="400180"/>
                  <a:pt x="810042" y="475893"/>
                  <a:pt x="716952" y="475893"/>
                </a:cubicBezTo>
                <a:cubicBezTo>
                  <a:pt x="625104" y="475893"/>
                  <a:pt x="549391" y="400180"/>
                  <a:pt x="549391" y="308332"/>
                </a:cubicBezTo>
                <a:cubicBezTo>
                  <a:pt x="549391" y="215242"/>
                  <a:pt x="625104" y="139529"/>
                  <a:pt x="716952" y="139529"/>
                </a:cubicBezTo>
                <a:close/>
                <a:moveTo>
                  <a:pt x="716954" y="37336"/>
                </a:moveTo>
                <a:cubicBezTo>
                  <a:pt x="566344" y="37336"/>
                  <a:pt x="443117" y="160544"/>
                  <a:pt x="443117" y="311132"/>
                </a:cubicBezTo>
                <a:cubicBezTo>
                  <a:pt x="443117" y="338512"/>
                  <a:pt x="448096" y="368380"/>
                  <a:pt x="456809" y="400738"/>
                </a:cubicBezTo>
                <a:cubicBezTo>
                  <a:pt x="489172" y="517723"/>
                  <a:pt x="570078" y="653377"/>
                  <a:pt x="634803" y="751694"/>
                </a:cubicBezTo>
                <a:cubicBezTo>
                  <a:pt x="636047" y="751694"/>
                  <a:pt x="636047" y="752939"/>
                  <a:pt x="636047" y="752939"/>
                </a:cubicBezTo>
                <a:cubicBezTo>
                  <a:pt x="638537" y="757917"/>
                  <a:pt x="641026" y="760406"/>
                  <a:pt x="644760" y="765384"/>
                </a:cubicBezTo>
                <a:cubicBezTo>
                  <a:pt x="644760" y="765384"/>
                  <a:pt x="646005" y="766629"/>
                  <a:pt x="647250" y="767873"/>
                </a:cubicBezTo>
                <a:cubicBezTo>
                  <a:pt x="648494" y="771607"/>
                  <a:pt x="650984" y="774096"/>
                  <a:pt x="653473" y="777830"/>
                </a:cubicBezTo>
                <a:cubicBezTo>
                  <a:pt x="654718" y="779074"/>
                  <a:pt x="655963" y="780319"/>
                  <a:pt x="657208" y="782808"/>
                </a:cubicBezTo>
                <a:cubicBezTo>
                  <a:pt x="658452" y="785297"/>
                  <a:pt x="660942" y="787786"/>
                  <a:pt x="663431" y="791519"/>
                </a:cubicBezTo>
                <a:cubicBezTo>
                  <a:pt x="663431" y="792764"/>
                  <a:pt x="664676" y="794008"/>
                  <a:pt x="665920" y="796497"/>
                </a:cubicBezTo>
                <a:cubicBezTo>
                  <a:pt x="668410" y="800231"/>
                  <a:pt x="672144" y="803965"/>
                  <a:pt x="674633" y="807698"/>
                </a:cubicBezTo>
                <a:cubicBezTo>
                  <a:pt x="677123" y="810187"/>
                  <a:pt x="678368" y="813921"/>
                  <a:pt x="679612" y="816410"/>
                </a:cubicBezTo>
                <a:cubicBezTo>
                  <a:pt x="680857" y="817654"/>
                  <a:pt x="682102" y="818899"/>
                  <a:pt x="683346" y="820143"/>
                </a:cubicBezTo>
                <a:cubicBezTo>
                  <a:pt x="685836" y="822633"/>
                  <a:pt x="687081" y="825122"/>
                  <a:pt x="688325" y="827611"/>
                </a:cubicBezTo>
                <a:cubicBezTo>
                  <a:pt x="689570" y="828855"/>
                  <a:pt x="690815" y="830100"/>
                  <a:pt x="692059" y="831344"/>
                </a:cubicBezTo>
                <a:cubicBezTo>
                  <a:pt x="693304" y="833833"/>
                  <a:pt x="694549" y="836322"/>
                  <a:pt x="695794" y="837567"/>
                </a:cubicBezTo>
                <a:cubicBezTo>
                  <a:pt x="697038" y="838811"/>
                  <a:pt x="698283" y="841300"/>
                  <a:pt x="699528" y="842545"/>
                </a:cubicBezTo>
                <a:cubicBezTo>
                  <a:pt x="700772" y="843789"/>
                  <a:pt x="702017" y="846279"/>
                  <a:pt x="703262" y="848768"/>
                </a:cubicBezTo>
                <a:cubicBezTo>
                  <a:pt x="704507" y="848768"/>
                  <a:pt x="705751" y="850012"/>
                  <a:pt x="705751" y="851257"/>
                </a:cubicBezTo>
                <a:cubicBezTo>
                  <a:pt x="706996" y="853746"/>
                  <a:pt x="709485" y="854990"/>
                  <a:pt x="710730" y="857479"/>
                </a:cubicBezTo>
                <a:cubicBezTo>
                  <a:pt x="711975" y="858724"/>
                  <a:pt x="711975" y="858724"/>
                  <a:pt x="711975" y="859968"/>
                </a:cubicBezTo>
                <a:cubicBezTo>
                  <a:pt x="714464" y="862457"/>
                  <a:pt x="715709" y="864946"/>
                  <a:pt x="716954" y="866191"/>
                </a:cubicBezTo>
                <a:cubicBezTo>
                  <a:pt x="719443" y="864946"/>
                  <a:pt x="721932" y="862457"/>
                  <a:pt x="723177" y="859968"/>
                </a:cubicBezTo>
                <a:cubicBezTo>
                  <a:pt x="723177" y="858724"/>
                  <a:pt x="724422" y="858724"/>
                  <a:pt x="724422" y="858724"/>
                </a:cubicBezTo>
                <a:cubicBezTo>
                  <a:pt x="726911" y="856235"/>
                  <a:pt x="728156" y="853746"/>
                  <a:pt x="729401" y="851257"/>
                </a:cubicBezTo>
                <a:cubicBezTo>
                  <a:pt x="730645" y="851257"/>
                  <a:pt x="730645" y="850012"/>
                  <a:pt x="731890" y="850012"/>
                </a:cubicBezTo>
                <a:cubicBezTo>
                  <a:pt x="733135" y="846279"/>
                  <a:pt x="735624" y="845034"/>
                  <a:pt x="736869" y="842545"/>
                </a:cubicBezTo>
                <a:cubicBezTo>
                  <a:pt x="738114" y="841300"/>
                  <a:pt x="738114" y="841300"/>
                  <a:pt x="739358" y="840056"/>
                </a:cubicBezTo>
                <a:cubicBezTo>
                  <a:pt x="741848" y="837567"/>
                  <a:pt x="743093" y="835078"/>
                  <a:pt x="745582" y="831344"/>
                </a:cubicBezTo>
                <a:lnTo>
                  <a:pt x="746827" y="830100"/>
                </a:lnTo>
                <a:cubicBezTo>
                  <a:pt x="749316" y="826366"/>
                  <a:pt x="751806" y="822633"/>
                  <a:pt x="755540" y="820143"/>
                </a:cubicBezTo>
                <a:lnTo>
                  <a:pt x="755540" y="818899"/>
                </a:lnTo>
                <a:cubicBezTo>
                  <a:pt x="764253" y="806454"/>
                  <a:pt x="774210" y="792764"/>
                  <a:pt x="785413" y="779074"/>
                </a:cubicBezTo>
                <a:cubicBezTo>
                  <a:pt x="785413" y="777830"/>
                  <a:pt x="785413" y="777830"/>
                  <a:pt x="785413" y="776585"/>
                </a:cubicBezTo>
                <a:cubicBezTo>
                  <a:pt x="789147" y="772851"/>
                  <a:pt x="791636" y="767873"/>
                  <a:pt x="795370" y="764140"/>
                </a:cubicBezTo>
                <a:cubicBezTo>
                  <a:pt x="795370" y="762895"/>
                  <a:pt x="796615" y="762895"/>
                  <a:pt x="797860" y="760406"/>
                </a:cubicBezTo>
                <a:cubicBezTo>
                  <a:pt x="800349" y="757917"/>
                  <a:pt x="802839" y="752939"/>
                  <a:pt x="805328" y="749205"/>
                </a:cubicBezTo>
                <a:cubicBezTo>
                  <a:pt x="806573" y="747961"/>
                  <a:pt x="807818" y="746716"/>
                  <a:pt x="807818" y="745472"/>
                </a:cubicBezTo>
                <a:cubicBezTo>
                  <a:pt x="811552" y="741738"/>
                  <a:pt x="814041" y="736760"/>
                  <a:pt x="817775" y="731782"/>
                </a:cubicBezTo>
                <a:cubicBezTo>
                  <a:pt x="817775" y="731782"/>
                  <a:pt x="819020" y="730538"/>
                  <a:pt x="819020" y="729293"/>
                </a:cubicBezTo>
                <a:cubicBezTo>
                  <a:pt x="826488" y="718092"/>
                  <a:pt x="833956" y="706891"/>
                  <a:pt x="841425" y="695691"/>
                </a:cubicBezTo>
                <a:cubicBezTo>
                  <a:pt x="842670" y="694446"/>
                  <a:pt x="842670" y="694446"/>
                  <a:pt x="842670" y="693202"/>
                </a:cubicBezTo>
                <a:cubicBezTo>
                  <a:pt x="846404" y="688224"/>
                  <a:pt x="848893" y="683245"/>
                  <a:pt x="852627" y="678267"/>
                </a:cubicBezTo>
                <a:cubicBezTo>
                  <a:pt x="853872" y="677023"/>
                  <a:pt x="855117" y="674534"/>
                  <a:pt x="856361" y="673289"/>
                </a:cubicBezTo>
                <a:cubicBezTo>
                  <a:pt x="858851" y="668311"/>
                  <a:pt x="860095" y="664578"/>
                  <a:pt x="862585" y="660844"/>
                </a:cubicBezTo>
                <a:cubicBezTo>
                  <a:pt x="863830" y="658355"/>
                  <a:pt x="866319" y="655866"/>
                  <a:pt x="867564" y="653377"/>
                </a:cubicBezTo>
                <a:cubicBezTo>
                  <a:pt x="870053" y="649643"/>
                  <a:pt x="872543" y="645910"/>
                  <a:pt x="873787" y="642176"/>
                </a:cubicBezTo>
                <a:cubicBezTo>
                  <a:pt x="876277" y="639687"/>
                  <a:pt x="876277" y="637198"/>
                  <a:pt x="878766" y="635953"/>
                </a:cubicBezTo>
                <a:cubicBezTo>
                  <a:pt x="880011" y="630975"/>
                  <a:pt x="882500" y="628486"/>
                  <a:pt x="884990" y="623508"/>
                </a:cubicBezTo>
                <a:cubicBezTo>
                  <a:pt x="886234" y="622264"/>
                  <a:pt x="887479" y="618530"/>
                  <a:pt x="888724" y="616041"/>
                </a:cubicBezTo>
                <a:cubicBezTo>
                  <a:pt x="891213" y="612307"/>
                  <a:pt x="893703" y="608574"/>
                  <a:pt x="894947" y="603596"/>
                </a:cubicBezTo>
                <a:cubicBezTo>
                  <a:pt x="897437" y="602351"/>
                  <a:pt x="898682" y="599862"/>
                  <a:pt x="899926" y="597373"/>
                </a:cubicBezTo>
                <a:cubicBezTo>
                  <a:pt x="902416" y="591150"/>
                  <a:pt x="906150" y="584928"/>
                  <a:pt x="908639" y="578705"/>
                </a:cubicBezTo>
                <a:cubicBezTo>
                  <a:pt x="911129" y="576216"/>
                  <a:pt x="912373" y="572483"/>
                  <a:pt x="913618" y="569994"/>
                </a:cubicBezTo>
                <a:cubicBezTo>
                  <a:pt x="914863" y="567504"/>
                  <a:pt x="917352" y="563771"/>
                  <a:pt x="918597" y="561282"/>
                </a:cubicBezTo>
                <a:cubicBezTo>
                  <a:pt x="921086" y="557548"/>
                  <a:pt x="922331" y="552570"/>
                  <a:pt x="923576" y="550081"/>
                </a:cubicBezTo>
                <a:cubicBezTo>
                  <a:pt x="924820" y="546348"/>
                  <a:pt x="927310" y="543858"/>
                  <a:pt x="928555" y="541369"/>
                </a:cubicBezTo>
                <a:cubicBezTo>
                  <a:pt x="929799" y="537636"/>
                  <a:pt x="931044" y="533902"/>
                  <a:pt x="933533" y="530169"/>
                </a:cubicBezTo>
                <a:cubicBezTo>
                  <a:pt x="934778" y="527680"/>
                  <a:pt x="934778" y="525191"/>
                  <a:pt x="937268" y="522702"/>
                </a:cubicBezTo>
                <a:cubicBezTo>
                  <a:pt x="938512" y="518968"/>
                  <a:pt x="941002" y="513990"/>
                  <a:pt x="942246" y="510256"/>
                </a:cubicBezTo>
                <a:cubicBezTo>
                  <a:pt x="942246" y="509012"/>
                  <a:pt x="943491" y="506523"/>
                  <a:pt x="944736" y="504034"/>
                </a:cubicBezTo>
                <a:cubicBezTo>
                  <a:pt x="947225" y="500300"/>
                  <a:pt x="948470" y="495322"/>
                  <a:pt x="950959" y="491588"/>
                </a:cubicBezTo>
                <a:cubicBezTo>
                  <a:pt x="950959" y="489099"/>
                  <a:pt x="950959" y="487855"/>
                  <a:pt x="952204" y="486610"/>
                </a:cubicBezTo>
                <a:cubicBezTo>
                  <a:pt x="958428" y="471676"/>
                  <a:pt x="964651" y="455497"/>
                  <a:pt x="968385" y="439318"/>
                </a:cubicBezTo>
                <a:cubicBezTo>
                  <a:pt x="969630" y="438074"/>
                  <a:pt x="969630" y="436829"/>
                  <a:pt x="970875" y="435585"/>
                </a:cubicBezTo>
                <a:cubicBezTo>
                  <a:pt x="972119" y="431851"/>
                  <a:pt x="972119" y="426873"/>
                  <a:pt x="973364" y="421895"/>
                </a:cubicBezTo>
                <a:cubicBezTo>
                  <a:pt x="974609" y="420650"/>
                  <a:pt x="974609" y="418161"/>
                  <a:pt x="975854" y="416917"/>
                </a:cubicBezTo>
                <a:cubicBezTo>
                  <a:pt x="977098" y="411939"/>
                  <a:pt x="978343" y="408205"/>
                  <a:pt x="978343" y="404471"/>
                </a:cubicBezTo>
                <a:cubicBezTo>
                  <a:pt x="987056" y="372114"/>
                  <a:pt x="992035" y="341001"/>
                  <a:pt x="992035" y="311132"/>
                </a:cubicBezTo>
                <a:cubicBezTo>
                  <a:pt x="992035" y="160544"/>
                  <a:pt x="868808" y="37336"/>
                  <a:pt x="716954" y="37336"/>
                </a:cubicBezTo>
                <a:close/>
                <a:moveTo>
                  <a:pt x="716954" y="0"/>
                </a:moveTo>
                <a:cubicBezTo>
                  <a:pt x="889968" y="0"/>
                  <a:pt x="1029376" y="139387"/>
                  <a:pt x="1029376" y="311132"/>
                </a:cubicBezTo>
                <a:cubicBezTo>
                  <a:pt x="1029376" y="331044"/>
                  <a:pt x="1026887" y="353446"/>
                  <a:pt x="1023153" y="374603"/>
                </a:cubicBezTo>
                <a:cubicBezTo>
                  <a:pt x="1051781" y="364647"/>
                  <a:pt x="1082899" y="364647"/>
                  <a:pt x="1111527" y="375847"/>
                </a:cubicBezTo>
                <a:lnTo>
                  <a:pt x="1406524" y="492833"/>
                </a:lnTo>
                <a:cubicBezTo>
                  <a:pt x="1423950" y="500300"/>
                  <a:pt x="1435152" y="516479"/>
                  <a:pt x="1435152" y="536391"/>
                </a:cubicBezTo>
                <a:lnTo>
                  <a:pt x="1435152" y="1176078"/>
                </a:lnTo>
                <a:cubicBezTo>
                  <a:pt x="1435152" y="1192257"/>
                  <a:pt x="1427684" y="1205947"/>
                  <a:pt x="1415237" y="1214658"/>
                </a:cubicBezTo>
                <a:cubicBezTo>
                  <a:pt x="1401545" y="1223370"/>
                  <a:pt x="1385364" y="1224614"/>
                  <a:pt x="1371672" y="1219636"/>
                </a:cubicBezTo>
                <a:lnTo>
                  <a:pt x="1097835" y="1110118"/>
                </a:lnTo>
                <a:cubicBezTo>
                  <a:pt x="1077920" y="1101406"/>
                  <a:pt x="1055515" y="1101406"/>
                  <a:pt x="1035600" y="1110118"/>
                </a:cubicBezTo>
                <a:lnTo>
                  <a:pt x="766742" y="1217147"/>
                </a:lnTo>
                <a:cubicBezTo>
                  <a:pt x="750561" y="1223370"/>
                  <a:pt x="734380" y="1225859"/>
                  <a:pt x="716954" y="1225859"/>
                </a:cubicBezTo>
                <a:cubicBezTo>
                  <a:pt x="699528" y="1225859"/>
                  <a:pt x="683346" y="1223370"/>
                  <a:pt x="667165" y="1217147"/>
                </a:cubicBezTo>
                <a:lnTo>
                  <a:pt x="399552" y="1110118"/>
                </a:lnTo>
                <a:cubicBezTo>
                  <a:pt x="378392" y="1101406"/>
                  <a:pt x="357232" y="1101406"/>
                  <a:pt x="337317" y="1110118"/>
                </a:cubicBezTo>
                <a:lnTo>
                  <a:pt x="63480" y="1219636"/>
                </a:lnTo>
                <a:cubicBezTo>
                  <a:pt x="48544" y="1224614"/>
                  <a:pt x="32362" y="1223370"/>
                  <a:pt x="19915" y="1214658"/>
                </a:cubicBezTo>
                <a:cubicBezTo>
                  <a:pt x="7468" y="1205947"/>
                  <a:pt x="0" y="1192257"/>
                  <a:pt x="0" y="1176078"/>
                </a:cubicBezTo>
                <a:lnTo>
                  <a:pt x="0" y="536391"/>
                </a:lnTo>
                <a:cubicBezTo>
                  <a:pt x="0" y="516479"/>
                  <a:pt x="11202" y="500300"/>
                  <a:pt x="28628" y="492833"/>
                </a:cubicBezTo>
                <a:lnTo>
                  <a:pt x="344785" y="367136"/>
                </a:lnTo>
                <a:cubicBezTo>
                  <a:pt x="359722" y="360913"/>
                  <a:pt x="377148" y="360913"/>
                  <a:pt x="392084" y="367136"/>
                </a:cubicBezTo>
                <a:lnTo>
                  <a:pt x="411999" y="374603"/>
                </a:lnTo>
                <a:cubicBezTo>
                  <a:pt x="408265" y="353446"/>
                  <a:pt x="405776" y="331044"/>
                  <a:pt x="405776" y="311132"/>
                </a:cubicBezTo>
                <a:cubicBezTo>
                  <a:pt x="405776" y="139387"/>
                  <a:pt x="545184" y="0"/>
                  <a:pt x="716954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4AE62675-1746-4B47-9DBB-7F28F0EE0F8B}"/>
              </a:ext>
            </a:extLst>
          </p:cNvPr>
          <p:cNvSpPr/>
          <p:nvPr/>
        </p:nvSpPr>
        <p:spPr>
          <a:xfrm>
            <a:off x="14516358" y="10099548"/>
            <a:ext cx="1504317" cy="1156094"/>
          </a:xfrm>
          <a:custGeom>
            <a:avLst/>
            <a:gdLst>
              <a:gd name="connsiteX0" fmla="*/ 453946 w 1504317"/>
              <a:gd name="connsiteY0" fmla="*/ 756849 h 1156094"/>
              <a:gd name="connsiteX1" fmla="*/ 497512 w 1504317"/>
              <a:gd name="connsiteY1" fmla="*/ 814061 h 1156094"/>
              <a:gd name="connsiteX2" fmla="*/ 547303 w 1504317"/>
              <a:gd name="connsiteY2" fmla="*/ 838937 h 1156094"/>
              <a:gd name="connsiteX3" fmla="*/ 660576 w 1504317"/>
              <a:gd name="connsiteY3" fmla="*/ 838937 h 1156094"/>
              <a:gd name="connsiteX4" fmla="*/ 603317 w 1504317"/>
              <a:gd name="connsiteY4" fmla="*/ 756849 h 1156094"/>
              <a:gd name="connsiteX5" fmla="*/ 231134 w 1504317"/>
              <a:gd name="connsiteY5" fmla="*/ 756849 h 1156094"/>
              <a:gd name="connsiteX6" fmla="*/ 397932 w 1504317"/>
              <a:gd name="connsiteY6" fmla="*/ 973262 h 1156094"/>
              <a:gd name="connsiteX7" fmla="*/ 447722 w 1504317"/>
              <a:gd name="connsiteY7" fmla="*/ 999381 h 1156094"/>
              <a:gd name="connsiteX8" fmla="*/ 751444 w 1504317"/>
              <a:gd name="connsiteY8" fmla="*/ 999381 h 1156094"/>
              <a:gd name="connsiteX9" fmla="*/ 684226 w 1504317"/>
              <a:gd name="connsiteY9" fmla="*/ 876249 h 1156094"/>
              <a:gd name="connsiteX10" fmla="*/ 547303 w 1504317"/>
              <a:gd name="connsiteY10" fmla="*/ 876249 h 1156094"/>
              <a:gd name="connsiteX11" fmla="*/ 467638 w 1504317"/>
              <a:gd name="connsiteY11" fmla="*/ 836449 h 1156094"/>
              <a:gd name="connsiteX12" fmla="*/ 406645 w 1504317"/>
              <a:gd name="connsiteY12" fmla="*/ 756849 h 1156094"/>
              <a:gd name="connsiteX13" fmla="*/ 990635 w 1504317"/>
              <a:gd name="connsiteY13" fmla="*/ 439761 h 1156094"/>
              <a:gd name="connsiteX14" fmla="*/ 1008699 w 1504317"/>
              <a:gd name="connsiteY14" fmla="*/ 458249 h 1156094"/>
              <a:gd name="connsiteX15" fmla="*/ 1008699 w 1504317"/>
              <a:gd name="connsiteY15" fmla="*/ 538364 h 1156094"/>
              <a:gd name="connsiteX16" fmla="*/ 990635 w 1504317"/>
              <a:gd name="connsiteY16" fmla="*/ 555620 h 1156094"/>
              <a:gd name="connsiteX17" fmla="*/ 972571 w 1504317"/>
              <a:gd name="connsiteY17" fmla="*/ 538364 h 1156094"/>
              <a:gd name="connsiteX18" fmla="*/ 972571 w 1504317"/>
              <a:gd name="connsiteY18" fmla="*/ 458249 h 1156094"/>
              <a:gd name="connsiteX19" fmla="*/ 990635 w 1504317"/>
              <a:gd name="connsiteY19" fmla="*/ 439761 h 1156094"/>
              <a:gd name="connsiteX20" fmla="*/ 125329 w 1504317"/>
              <a:gd name="connsiteY20" fmla="*/ 433472 h 1156094"/>
              <a:gd name="connsiteX21" fmla="*/ 58112 w 1504317"/>
              <a:gd name="connsiteY21" fmla="*/ 450885 h 1156094"/>
              <a:gd name="connsiteX22" fmla="*/ 45664 w 1504317"/>
              <a:gd name="connsiteY22" fmla="*/ 462079 h 1156094"/>
              <a:gd name="connsiteX23" fmla="*/ 36951 w 1504317"/>
              <a:gd name="connsiteY23" fmla="*/ 477004 h 1156094"/>
              <a:gd name="connsiteX24" fmla="*/ 51888 w 1504317"/>
              <a:gd name="connsiteY24" fmla="*/ 523023 h 1156094"/>
              <a:gd name="connsiteX25" fmla="*/ 202504 w 1504317"/>
              <a:gd name="connsiteY25" fmla="*/ 719536 h 1156094"/>
              <a:gd name="connsiteX26" fmla="*/ 378015 w 1504317"/>
              <a:gd name="connsiteY26" fmla="*/ 719536 h 1156094"/>
              <a:gd name="connsiteX27" fmla="*/ 185077 w 1504317"/>
              <a:gd name="connsiteY27" fmla="*/ 467054 h 1156094"/>
              <a:gd name="connsiteX28" fmla="*/ 125329 w 1504317"/>
              <a:gd name="connsiteY28" fmla="*/ 433472 h 1156094"/>
              <a:gd name="connsiteX29" fmla="*/ 129063 w 1504317"/>
              <a:gd name="connsiteY29" fmla="*/ 396160 h 1156094"/>
              <a:gd name="connsiteX30" fmla="*/ 214952 w 1504317"/>
              <a:gd name="connsiteY30" fmla="*/ 444666 h 1156094"/>
              <a:gd name="connsiteX31" fmla="*/ 262253 w 1504317"/>
              <a:gd name="connsiteY31" fmla="*/ 506854 h 1156094"/>
              <a:gd name="connsiteX32" fmla="*/ 425316 w 1504317"/>
              <a:gd name="connsiteY32" fmla="*/ 719536 h 1156094"/>
              <a:gd name="connsiteX33" fmla="*/ 890857 w 1504317"/>
              <a:gd name="connsiteY33" fmla="*/ 719536 h 1156094"/>
              <a:gd name="connsiteX34" fmla="*/ 910773 w 1504317"/>
              <a:gd name="connsiteY34" fmla="*/ 738192 h 1156094"/>
              <a:gd name="connsiteX35" fmla="*/ 890857 w 1504317"/>
              <a:gd name="connsiteY35" fmla="*/ 756849 h 1156094"/>
              <a:gd name="connsiteX36" fmla="*/ 649373 w 1504317"/>
              <a:gd name="connsiteY36" fmla="*/ 756849 h 1156094"/>
              <a:gd name="connsiteX37" fmla="*/ 705387 w 1504317"/>
              <a:gd name="connsiteY37" fmla="*/ 838937 h 1156094"/>
              <a:gd name="connsiteX38" fmla="*/ 1189600 w 1504317"/>
              <a:gd name="connsiteY38" fmla="*/ 838937 h 1156094"/>
              <a:gd name="connsiteX39" fmla="*/ 1229432 w 1504317"/>
              <a:gd name="connsiteY39" fmla="*/ 852618 h 1156094"/>
              <a:gd name="connsiteX40" fmla="*/ 1497055 w 1504317"/>
              <a:gd name="connsiteY40" fmla="*/ 1062812 h 1156094"/>
              <a:gd name="connsiteX41" fmla="*/ 1500790 w 1504317"/>
              <a:gd name="connsiteY41" fmla="*/ 1088931 h 1156094"/>
              <a:gd name="connsiteX42" fmla="*/ 1484608 w 1504317"/>
              <a:gd name="connsiteY42" fmla="*/ 1096394 h 1156094"/>
              <a:gd name="connsiteX43" fmla="*/ 1473405 w 1504317"/>
              <a:gd name="connsiteY43" fmla="*/ 1091419 h 1156094"/>
              <a:gd name="connsiteX44" fmla="*/ 1207026 w 1504317"/>
              <a:gd name="connsiteY44" fmla="*/ 882468 h 1156094"/>
              <a:gd name="connsiteX45" fmla="*/ 1189600 w 1504317"/>
              <a:gd name="connsiteY45" fmla="*/ 876249 h 1156094"/>
              <a:gd name="connsiteX46" fmla="*/ 727793 w 1504317"/>
              <a:gd name="connsiteY46" fmla="*/ 876249 h 1156094"/>
              <a:gd name="connsiteX47" fmla="*/ 792521 w 1504317"/>
              <a:gd name="connsiteY47" fmla="*/ 999381 h 1156094"/>
              <a:gd name="connsiteX48" fmla="*/ 1106200 w 1504317"/>
              <a:gd name="connsiteY48" fmla="*/ 999381 h 1156094"/>
              <a:gd name="connsiteX49" fmla="*/ 1124872 w 1504317"/>
              <a:gd name="connsiteY49" fmla="*/ 1016793 h 1156094"/>
              <a:gd name="connsiteX50" fmla="*/ 1106200 w 1504317"/>
              <a:gd name="connsiteY50" fmla="*/ 1035450 h 1156094"/>
              <a:gd name="connsiteX51" fmla="*/ 809947 w 1504317"/>
              <a:gd name="connsiteY51" fmla="*/ 1035450 h 1156094"/>
              <a:gd name="connsiteX52" fmla="*/ 846045 w 1504317"/>
              <a:gd name="connsiteY52" fmla="*/ 1131219 h 1156094"/>
              <a:gd name="connsiteX53" fmla="*/ 834843 w 1504317"/>
              <a:gd name="connsiteY53" fmla="*/ 1154850 h 1156094"/>
              <a:gd name="connsiteX54" fmla="*/ 828619 w 1504317"/>
              <a:gd name="connsiteY54" fmla="*/ 1156094 h 1156094"/>
              <a:gd name="connsiteX55" fmla="*/ 811192 w 1504317"/>
              <a:gd name="connsiteY55" fmla="*/ 1142413 h 1156094"/>
              <a:gd name="connsiteX56" fmla="*/ 768870 w 1504317"/>
              <a:gd name="connsiteY56" fmla="*/ 1035450 h 1156094"/>
              <a:gd name="connsiteX57" fmla="*/ 447722 w 1504317"/>
              <a:gd name="connsiteY57" fmla="*/ 1035450 h 1156094"/>
              <a:gd name="connsiteX58" fmla="*/ 368057 w 1504317"/>
              <a:gd name="connsiteY58" fmla="*/ 996893 h 1156094"/>
              <a:gd name="connsiteX59" fmla="*/ 185077 w 1504317"/>
              <a:gd name="connsiteY59" fmla="*/ 758092 h 1156094"/>
              <a:gd name="connsiteX60" fmla="*/ 151469 w 1504317"/>
              <a:gd name="connsiteY60" fmla="*/ 797893 h 1156094"/>
              <a:gd name="connsiteX61" fmla="*/ 151469 w 1504317"/>
              <a:gd name="connsiteY61" fmla="*/ 1137438 h 1156094"/>
              <a:gd name="connsiteX62" fmla="*/ 132797 w 1504317"/>
              <a:gd name="connsiteY62" fmla="*/ 1156094 h 1156094"/>
              <a:gd name="connsiteX63" fmla="*/ 114126 w 1504317"/>
              <a:gd name="connsiteY63" fmla="*/ 1137438 h 1156094"/>
              <a:gd name="connsiteX64" fmla="*/ 114126 w 1504317"/>
              <a:gd name="connsiteY64" fmla="*/ 797893 h 1156094"/>
              <a:gd name="connsiteX65" fmla="*/ 161427 w 1504317"/>
              <a:gd name="connsiteY65" fmla="*/ 726999 h 1156094"/>
              <a:gd name="connsiteX66" fmla="*/ 23258 w 1504317"/>
              <a:gd name="connsiteY66" fmla="*/ 546654 h 1156094"/>
              <a:gd name="connsiteX67" fmla="*/ 853 w 1504317"/>
              <a:gd name="connsiteY67" fmla="*/ 472029 h 1156094"/>
              <a:gd name="connsiteX68" fmla="*/ 22014 w 1504317"/>
              <a:gd name="connsiteY68" fmla="*/ 432229 h 1156094"/>
              <a:gd name="connsiteX69" fmla="*/ 34461 w 1504317"/>
              <a:gd name="connsiteY69" fmla="*/ 422279 h 1156094"/>
              <a:gd name="connsiteX70" fmla="*/ 129063 w 1504317"/>
              <a:gd name="connsiteY70" fmla="*/ 396160 h 1156094"/>
              <a:gd name="connsiteX71" fmla="*/ 862563 w 1504317"/>
              <a:gd name="connsiteY71" fmla="*/ 387749 h 1156094"/>
              <a:gd name="connsiteX72" fmla="*/ 875467 w 1504317"/>
              <a:gd name="connsiteY72" fmla="*/ 392359 h 1156094"/>
              <a:gd name="connsiteX73" fmla="*/ 875467 w 1504317"/>
              <a:gd name="connsiteY73" fmla="*/ 419405 h 1156094"/>
              <a:gd name="connsiteX74" fmla="*/ 820164 w 1504317"/>
              <a:gd name="connsiteY74" fmla="*/ 474728 h 1156094"/>
              <a:gd name="connsiteX75" fmla="*/ 807874 w 1504317"/>
              <a:gd name="connsiteY75" fmla="*/ 480875 h 1156094"/>
              <a:gd name="connsiteX76" fmla="*/ 794356 w 1504317"/>
              <a:gd name="connsiteY76" fmla="*/ 474728 h 1156094"/>
              <a:gd name="connsiteX77" fmla="*/ 794356 w 1504317"/>
              <a:gd name="connsiteY77" fmla="*/ 448911 h 1156094"/>
              <a:gd name="connsiteX78" fmla="*/ 849659 w 1504317"/>
              <a:gd name="connsiteY78" fmla="*/ 392359 h 1156094"/>
              <a:gd name="connsiteX79" fmla="*/ 862563 w 1504317"/>
              <a:gd name="connsiteY79" fmla="*/ 387749 h 1156094"/>
              <a:gd name="connsiteX80" fmla="*/ 1119326 w 1504317"/>
              <a:gd name="connsiteY80" fmla="*/ 387749 h 1156094"/>
              <a:gd name="connsiteX81" fmla="*/ 1132847 w 1504317"/>
              <a:gd name="connsiteY81" fmla="*/ 392359 h 1156094"/>
              <a:gd name="connsiteX82" fmla="*/ 1188160 w 1504317"/>
              <a:gd name="connsiteY82" fmla="*/ 448911 h 1156094"/>
              <a:gd name="connsiteX83" fmla="*/ 1188160 w 1504317"/>
              <a:gd name="connsiteY83" fmla="*/ 474728 h 1156094"/>
              <a:gd name="connsiteX84" fmla="*/ 1175868 w 1504317"/>
              <a:gd name="connsiteY84" fmla="*/ 480875 h 1156094"/>
              <a:gd name="connsiteX85" fmla="*/ 1162347 w 1504317"/>
              <a:gd name="connsiteY85" fmla="*/ 474728 h 1156094"/>
              <a:gd name="connsiteX86" fmla="*/ 1105805 w 1504317"/>
              <a:gd name="connsiteY86" fmla="*/ 419405 h 1156094"/>
              <a:gd name="connsiteX87" fmla="*/ 1105805 w 1504317"/>
              <a:gd name="connsiteY87" fmla="*/ 392359 h 1156094"/>
              <a:gd name="connsiteX88" fmla="*/ 1119326 w 1504317"/>
              <a:gd name="connsiteY88" fmla="*/ 387749 h 1156094"/>
              <a:gd name="connsiteX89" fmla="*/ 1170453 w 1504317"/>
              <a:gd name="connsiteY89" fmla="*/ 260370 h 1156094"/>
              <a:gd name="connsiteX90" fmla="*/ 1250568 w 1504317"/>
              <a:gd name="connsiteY90" fmla="*/ 260370 h 1156094"/>
              <a:gd name="connsiteX91" fmla="*/ 1267824 w 1504317"/>
              <a:gd name="connsiteY91" fmla="*/ 278434 h 1156094"/>
              <a:gd name="connsiteX92" fmla="*/ 1250568 w 1504317"/>
              <a:gd name="connsiteY92" fmla="*/ 296498 h 1156094"/>
              <a:gd name="connsiteX93" fmla="*/ 1170453 w 1504317"/>
              <a:gd name="connsiteY93" fmla="*/ 296498 h 1156094"/>
              <a:gd name="connsiteX94" fmla="*/ 1151965 w 1504317"/>
              <a:gd name="connsiteY94" fmla="*/ 278434 h 1156094"/>
              <a:gd name="connsiteX95" fmla="*/ 1170453 w 1504317"/>
              <a:gd name="connsiteY95" fmla="*/ 260370 h 1156094"/>
              <a:gd name="connsiteX96" fmla="*/ 731922 w 1504317"/>
              <a:gd name="connsiteY96" fmla="*/ 260370 h 1156094"/>
              <a:gd name="connsiteX97" fmla="*/ 810804 w 1504317"/>
              <a:gd name="connsiteY97" fmla="*/ 260370 h 1156094"/>
              <a:gd name="connsiteX98" fmla="*/ 828060 w 1504317"/>
              <a:gd name="connsiteY98" fmla="*/ 278434 h 1156094"/>
              <a:gd name="connsiteX99" fmla="*/ 810804 w 1504317"/>
              <a:gd name="connsiteY99" fmla="*/ 296498 h 1156094"/>
              <a:gd name="connsiteX100" fmla="*/ 731922 w 1504317"/>
              <a:gd name="connsiteY100" fmla="*/ 296498 h 1156094"/>
              <a:gd name="connsiteX101" fmla="*/ 712201 w 1504317"/>
              <a:gd name="connsiteY101" fmla="*/ 278434 h 1156094"/>
              <a:gd name="connsiteX102" fmla="*/ 731922 w 1504317"/>
              <a:gd name="connsiteY102" fmla="*/ 260370 h 1156094"/>
              <a:gd name="connsiteX103" fmla="*/ 990636 w 1504317"/>
              <a:gd name="connsiteY103" fmla="*/ 197885 h 1156094"/>
              <a:gd name="connsiteX104" fmla="*/ 910085 w 1504317"/>
              <a:gd name="connsiteY104" fmla="*/ 278437 h 1156094"/>
              <a:gd name="connsiteX105" fmla="*/ 990636 w 1504317"/>
              <a:gd name="connsiteY105" fmla="*/ 358990 h 1156094"/>
              <a:gd name="connsiteX106" fmla="*/ 1071186 w 1504317"/>
              <a:gd name="connsiteY106" fmla="*/ 278437 h 1156094"/>
              <a:gd name="connsiteX107" fmla="*/ 990636 w 1504317"/>
              <a:gd name="connsiteY107" fmla="*/ 197885 h 1156094"/>
              <a:gd name="connsiteX108" fmla="*/ 990636 w 1504317"/>
              <a:gd name="connsiteY108" fmla="*/ 160707 h 1156094"/>
              <a:gd name="connsiteX109" fmla="*/ 1108363 w 1504317"/>
              <a:gd name="connsiteY109" fmla="*/ 278437 h 1156094"/>
              <a:gd name="connsiteX110" fmla="*/ 990636 w 1504317"/>
              <a:gd name="connsiteY110" fmla="*/ 397407 h 1156094"/>
              <a:gd name="connsiteX111" fmla="*/ 872908 w 1504317"/>
              <a:gd name="connsiteY111" fmla="*/ 278437 h 1156094"/>
              <a:gd name="connsiteX112" fmla="*/ 990636 w 1504317"/>
              <a:gd name="connsiteY112" fmla="*/ 160707 h 1156094"/>
              <a:gd name="connsiteX113" fmla="*/ 1175253 w 1504317"/>
              <a:gd name="connsiteY113" fmla="*/ 77547 h 1156094"/>
              <a:gd name="connsiteX114" fmla="*/ 1188160 w 1504317"/>
              <a:gd name="connsiteY114" fmla="*/ 82156 h 1156094"/>
              <a:gd name="connsiteX115" fmla="*/ 1188160 w 1504317"/>
              <a:gd name="connsiteY115" fmla="*/ 107969 h 1156094"/>
              <a:gd name="connsiteX116" fmla="*/ 1132847 w 1504317"/>
              <a:gd name="connsiteY116" fmla="*/ 163282 h 1156094"/>
              <a:gd name="connsiteX117" fmla="*/ 1119326 w 1504317"/>
              <a:gd name="connsiteY117" fmla="*/ 169428 h 1156094"/>
              <a:gd name="connsiteX118" fmla="*/ 1105805 w 1504317"/>
              <a:gd name="connsiteY118" fmla="*/ 163282 h 1156094"/>
              <a:gd name="connsiteX119" fmla="*/ 1105805 w 1504317"/>
              <a:gd name="connsiteY119" fmla="*/ 138698 h 1156094"/>
              <a:gd name="connsiteX120" fmla="*/ 1162347 w 1504317"/>
              <a:gd name="connsiteY120" fmla="*/ 82156 h 1156094"/>
              <a:gd name="connsiteX121" fmla="*/ 1175253 w 1504317"/>
              <a:gd name="connsiteY121" fmla="*/ 77547 h 1156094"/>
              <a:gd name="connsiteX122" fmla="*/ 807260 w 1504317"/>
              <a:gd name="connsiteY122" fmla="*/ 77547 h 1156094"/>
              <a:gd name="connsiteX123" fmla="*/ 820164 w 1504317"/>
              <a:gd name="connsiteY123" fmla="*/ 82156 h 1156094"/>
              <a:gd name="connsiteX124" fmla="*/ 875467 w 1504317"/>
              <a:gd name="connsiteY124" fmla="*/ 138698 h 1156094"/>
              <a:gd name="connsiteX125" fmla="*/ 875467 w 1504317"/>
              <a:gd name="connsiteY125" fmla="*/ 163282 h 1156094"/>
              <a:gd name="connsiteX126" fmla="*/ 863178 w 1504317"/>
              <a:gd name="connsiteY126" fmla="*/ 169428 h 1156094"/>
              <a:gd name="connsiteX127" fmla="*/ 849659 w 1504317"/>
              <a:gd name="connsiteY127" fmla="*/ 163282 h 1156094"/>
              <a:gd name="connsiteX128" fmla="*/ 794356 w 1504317"/>
              <a:gd name="connsiteY128" fmla="*/ 107969 h 1156094"/>
              <a:gd name="connsiteX129" fmla="*/ 794356 w 1504317"/>
              <a:gd name="connsiteY129" fmla="*/ 82156 h 1156094"/>
              <a:gd name="connsiteX130" fmla="*/ 807260 w 1504317"/>
              <a:gd name="connsiteY130" fmla="*/ 77547 h 1156094"/>
              <a:gd name="connsiteX131" fmla="*/ 990635 w 1504317"/>
              <a:gd name="connsiteY131" fmla="*/ 0 h 1156094"/>
              <a:gd name="connsiteX132" fmla="*/ 1008699 w 1504317"/>
              <a:gd name="connsiteY132" fmla="*/ 19723 h 1156094"/>
              <a:gd name="connsiteX133" fmla="*/ 1008699 w 1504317"/>
              <a:gd name="connsiteY133" fmla="*/ 98614 h 1156094"/>
              <a:gd name="connsiteX134" fmla="*/ 990635 w 1504317"/>
              <a:gd name="connsiteY134" fmla="*/ 117104 h 1156094"/>
              <a:gd name="connsiteX135" fmla="*/ 972571 w 1504317"/>
              <a:gd name="connsiteY135" fmla="*/ 98614 h 1156094"/>
              <a:gd name="connsiteX136" fmla="*/ 972571 w 1504317"/>
              <a:gd name="connsiteY136" fmla="*/ 19723 h 1156094"/>
              <a:gd name="connsiteX137" fmla="*/ 990635 w 1504317"/>
              <a:gd name="connsiteY137" fmla="*/ 0 h 115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504317" h="1156094">
                <a:moveTo>
                  <a:pt x="453946" y="756849"/>
                </a:moveTo>
                <a:lnTo>
                  <a:pt x="497512" y="814061"/>
                </a:lnTo>
                <a:cubicBezTo>
                  <a:pt x="508715" y="830230"/>
                  <a:pt x="528631" y="838937"/>
                  <a:pt x="547303" y="838937"/>
                </a:cubicBezTo>
                <a:lnTo>
                  <a:pt x="660576" y="838937"/>
                </a:lnTo>
                <a:cubicBezTo>
                  <a:pt x="641905" y="811574"/>
                  <a:pt x="623233" y="784211"/>
                  <a:pt x="603317" y="756849"/>
                </a:cubicBezTo>
                <a:close/>
                <a:moveTo>
                  <a:pt x="231134" y="756849"/>
                </a:moveTo>
                <a:lnTo>
                  <a:pt x="397932" y="973262"/>
                </a:lnTo>
                <a:cubicBezTo>
                  <a:pt x="409134" y="989431"/>
                  <a:pt x="427806" y="999381"/>
                  <a:pt x="447722" y="999381"/>
                </a:cubicBezTo>
                <a:lnTo>
                  <a:pt x="751444" y="999381"/>
                </a:lnTo>
                <a:cubicBezTo>
                  <a:pt x="731527" y="957093"/>
                  <a:pt x="709122" y="917293"/>
                  <a:pt x="684226" y="876249"/>
                </a:cubicBezTo>
                <a:lnTo>
                  <a:pt x="547303" y="876249"/>
                </a:lnTo>
                <a:cubicBezTo>
                  <a:pt x="516184" y="876249"/>
                  <a:pt x="486310" y="862568"/>
                  <a:pt x="467638" y="836449"/>
                </a:cubicBezTo>
                <a:lnTo>
                  <a:pt x="406645" y="756849"/>
                </a:lnTo>
                <a:close/>
                <a:moveTo>
                  <a:pt x="990635" y="439761"/>
                </a:moveTo>
                <a:cubicBezTo>
                  <a:pt x="1000269" y="439761"/>
                  <a:pt x="1008699" y="448389"/>
                  <a:pt x="1008699" y="458249"/>
                </a:cubicBezTo>
                <a:lnTo>
                  <a:pt x="1008699" y="538364"/>
                </a:lnTo>
                <a:cubicBezTo>
                  <a:pt x="1008699" y="548225"/>
                  <a:pt x="1000269" y="555620"/>
                  <a:pt x="990635" y="555620"/>
                </a:cubicBezTo>
                <a:cubicBezTo>
                  <a:pt x="981001" y="555620"/>
                  <a:pt x="972571" y="548225"/>
                  <a:pt x="972571" y="538364"/>
                </a:cubicBezTo>
                <a:lnTo>
                  <a:pt x="972571" y="458249"/>
                </a:lnTo>
                <a:cubicBezTo>
                  <a:pt x="972571" y="448389"/>
                  <a:pt x="981001" y="439761"/>
                  <a:pt x="990635" y="439761"/>
                </a:cubicBezTo>
                <a:close/>
                <a:moveTo>
                  <a:pt x="125329" y="433472"/>
                </a:moveTo>
                <a:cubicBezTo>
                  <a:pt x="100434" y="429741"/>
                  <a:pt x="76783" y="437204"/>
                  <a:pt x="58112" y="450885"/>
                </a:cubicBezTo>
                <a:lnTo>
                  <a:pt x="45664" y="462079"/>
                </a:lnTo>
                <a:cubicBezTo>
                  <a:pt x="40685" y="464566"/>
                  <a:pt x="38196" y="470785"/>
                  <a:pt x="36951" y="477004"/>
                </a:cubicBezTo>
                <a:cubicBezTo>
                  <a:pt x="35706" y="491929"/>
                  <a:pt x="41930" y="509341"/>
                  <a:pt x="51888" y="523023"/>
                </a:cubicBezTo>
                <a:lnTo>
                  <a:pt x="202504" y="719536"/>
                </a:lnTo>
                <a:lnTo>
                  <a:pt x="378015" y="719536"/>
                </a:lnTo>
                <a:lnTo>
                  <a:pt x="185077" y="467054"/>
                </a:lnTo>
                <a:cubicBezTo>
                  <a:pt x="170140" y="448397"/>
                  <a:pt x="148979" y="435960"/>
                  <a:pt x="125329" y="433472"/>
                </a:cubicBezTo>
                <a:close/>
                <a:moveTo>
                  <a:pt x="129063" y="396160"/>
                </a:moveTo>
                <a:cubicBezTo>
                  <a:pt x="163916" y="399891"/>
                  <a:pt x="193791" y="417304"/>
                  <a:pt x="214952" y="444666"/>
                </a:cubicBezTo>
                <a:lnTo>
                  <a:pt x="262253" y="506854"/>
                </a:lnTo>
                <a:lnTo>
                  <a:pt x="425316" y="719536"/>
                </a:lnTo>
                <a:lnTo>
                  <a:pt x="890857" y="719536"/>
                </a:lnTo>
                <a:cubicBezTo>
                  <a:pt x="902060" y="719536"/>
                  <a:pt x="910773" y="728242"/>
                  <a:pt x="910773" y="738192"/>
                </a:cubicBezTo>
                <a:cubicBezTo>
                  <a:pt x="910773" y="748142"/>
                  <a:pt x="902060" y="756849"/>
                  <a:pt x="890857" y="756849"/>
                </a:cubicBezTo>
                <a:lnTo>
                  <a:pt x="649373" y="756849"/>
                </a:lnTo>
                <a:cubicBezTo>
                  <a:pt x="669289" y="784211"/>
                  <a:pt x="686716" y="811574"/>
                  <a:pt x="705387" y="838937"/>
                </a:cubicBezTo>
                <a:lnTo>
                  <a:pt x="1189600" y="838937"/>
                </a:lnTo>
                <a:cubicBezTo>
                  <a:pt x="1204537" y="838937"/>
                  <a:pt x="1218229" y="843912"/>
                  <a:pt x="1229432" y="852618"/>
                </a:cubicBezTo>
                <a:lnTo>
                  <a:pt x="1497055" y="1062812"/>
                </a:lnTo>
                <a:cubicBezTo>
                  <a:pt x="1504524" y="1069031"/>
                  <a:pt x="1507014" y="1080225"/>
                  <a:pt x="1500790" y="1088931"/>
                </a:cubicBezTo>
                <a:cubicBezTo>
                  <a:pt x="1497055" y="1092663"/>
                  <a:pt x="1490832" y="1096394"/>
                  <a:pt x="1484608" y="1096394"/>
                </a:cubicBezTo>
                <a:cubicBezTo>
                  <a:pt x="1480874" y="1096394"/>
                  <a:pt x="1477139" y="1095150"/>
                  <a:pt x="1473405" y="1091419"/>
                </a:cubicBezTo>
                <a:lnTo>
                  <a:pt x="1207026" y="882468"/>
                </a:lnTo>
                <a:cubicBezTo>
                  <a:pt x="1202047" y="878737"/>
                  <a:pt x="1195823" y="876249"/>
                  <a:pt x="1189600" y="876249"/>
                </a:cubicBezTo>
                <a:lnTo>
                  <a:pt x="727793" y="876249"/>
                </a:lnTo>
                <a:cubicBezTo>
                  <a:pt x="751444" y="917293"/>
                  <a:pt x="773849" y="957093"/>
                  <a:pt x="792521" y="999381"/>
                </a:cubicBezTo>
                <a:lnTo>
                  <a:pt x="1106200" y="999381"/>
                </a:lnTo>
                <a:cubicBezTo>
                  <a:pt x="1116159" y="999381"/>
                  <a:pt x="1124872" y="1006843"/>
                  <a:pt x="1124872" y="1016793"/>
                </a:cubicBezTo>
                <a:cubicBezTo>
                  <a:pt x="1124872" y="1027987"/>
                  <a:pt x="1116159" y="1035450"/>
                  <a:pt x="1106200" y="1035450"/>
                </a:cubicBezTo>
                <a:lnTo>
                  <a:pt x="809947" y="1035450"/>
                </a:lnTo>
                <a:cubicBezTo>
                  <a:pt x="822395" y="1067787"/>
                  <a:pt x="834843" y="1098881"/>
                  <a:pt x="846045" y="1131219"/>
                </a:cubicBezTo>
                <a:cubicBezTo>
                  <a:pt x="849780" y="1141169"/>
                  <a:pt x="843556" y="1151119"/>
                  <a:pt x="834843" y="1154850"/>
                </a:cubicBezTo>
                <a:cubicBezTo>
                  <a:pt x="832353" y="1156094"/>
                  <a:pt x="829864" y="1156094"/>
                  <a:pt x="828619" y="1156094"/>
                </a:cubicBezTo>
                <a:cubicBezTo>
                  <a:pt x="819906" y="1156094"/>
                  <a:pt x="812437" y="1151119"/>
                  <a:pt x="811192" y="1142413"/>
                </a:cubicBezTo>
                <a:cubicBezTo>
                  <a:pt x="798745" y="1106344"/>
                  <a:pt x="785052" y="1071519"/>
                  <a:pt x="768870" y="1035450"/>
                </a:cubicBezTo>
                <a:lnTo>
                  <a:pt x="447722" y="1035450"/>
                </a:lnTo>
                <a:cubicBezTo>
                  <a:pt x="416603" y="1035450"/>
                  <a:pt x="386729" y="1020525"/>
                  <a:pt x="368057" y="996893"/>
                </a:cubicBezTo>
                <a:lnTo>
                  <a:pt x="185077" y="758092"/>
                </a:lnTo>
                <a:cubicBezTo>
                  <a:pt x="165161" y="761824"/>
                  <a:pt x="151469" y="777993"/>
                  <a:pt x="151469" y="797893"/>
                </a:cubicBezTo>
                <a:lnTo>
                  <a:pt x="151469" y="1137438"/>
                </a:lnTo>
                <a:cubicBezTo>
                  <a:pt x="151469" y="1147388"/>
                  <a:pt x="142756" y="1156094"/>
                  <a:pt x="132797" y="1156094"/>
                </a:cubicBezTo>
                <a:cubicBezTo>
                  <a:pt x="122839" y="1156094"/>
                  <a:pt x="114126" y="1147388"/>
                  <a:pt x="114126" y="1137438"/>
                </a:cubicBezTo>
                <a:lnTo>
                  <a:pt x="114126" y="797893"/>
                </a:lnTo>
                <a:cubicBezTo>
                  <a:pt x="114126" y="765555"/>
                  <a:pt x="132797" y="738192"/>
                  <a:pt x="161427" y="726999"/>
                </a:cubicBezTo>
                <a:lnTo>
                  <a:pt x="23258" y="546654"/>
                </a:lnTo>
                <a:cubicBezTo>
                  <a:pt x="5832" y="524267"/>
                  <a:pt x="-2882" y="496904"/>
                  <a:pt x="853" y="472029"/>
                </a:cubicBezTo>
                <a:cubicBezTo>
                  <a:pt x="3342" y="455860"/>
                  <a:pt x="10811" y="440935"/>
                  <a:pt x="22014" y="432229"/>
                </a:cubicBezTo>
                <a:lnTo>
                  <a:pt x="34461" y="422279"/>
                </a:lnTo>
                <a:cubicBezTo>
                  <a:pt x="61846" y="401135"/>
                  <a:pt x="95455" y="391185"/>
                  <a:pt x="129063" y="396160"/>
                </a:cubicBezTo>
                <a:close/>
                <a:moveTo>
                  <a:pt x="862563" y="387749"/>
                </a:moveTo>
                <a:cubicBezTo>
                  <a:pt x="867172" y="387749"/>
                  <a:pt x="871780" y="389286"/>
                  <a:pt x="875467" y="392359"/>
                </a:cubicBezTo>
                <a:cubicBezTo>
                  <a:pt x="882841" y="399735"/>
                  <a:pt x="882841" y="412029"/>
                  <a:pt x="875467" y="419405"/>
                </a:cubicBezTo>
                <a:lnTo>
                  <a:pt x="820164" y="474728"/>
                </a:lnTo>
                <a:cubicBezTo>
                  <a:pt x="816477" y="478416"/>
                  <a:pt x="811561" y="480875"/>
                  <a:pt x="807874" y="480875"/>
                </a:cubicBezTo>
                <a:cubicBezTo>
                  <a:pt x="801730" y="480875"/>
                  <a:pt x="798043" y="478416"/>
                  <a:pt x="794356" y="474728"/>
                </a:cubicBezTo>
                <a:cubicBezTo>
                  <a:pt x="788211" y="467352"/>
                  <a:pt x="788211" y="456287"/>
                  <a:pt x="794356" y="448911"/>
                </a:cubicBezTo>
                <a:lnTo>
                  <a:pt x="849659" y="392359"/>
                </a:lnTo>
                <a:cubicBezTo>
                  <a:pt x="853346" y="389286"/>
                  <a:pt x="857955" y="387749"/>
                  <a:pt x="862563" y="387749"/>
                </a:cubicBezTo>
                <a:close/>
                <a:moveTo>
                  <a:pt x="1119326" y="387749"/>
                </a:moveTo>
                <a:cubicBezTo>
                  <a:pt x="1124243" y="387749"/>
                  <a:pt x="1129160" y="389286"/>
                  <a:pt x="1132847" y="392359"/>
                </a:cubicBezTo>
                <a:lnTo>
                  <a:pt x="1188160" y="448911"/>
                </a:lnTo>
                <a:cubicBezTo>
                  <a:pt x="1195535" y="456287"/>
                  <a:pt x="1195535" y="467352"/>
                  <a:pt x="1188160" y="474728"/>
                </a:cubicBezTo>
                <a:cubicBezTo>
                  <a:pt x="1184473" y="478416"/>
                  <a:pt x="1179556" y="480875"/>
                  <a:pt x="1175868" y="480875"/>
                </a:cubicBezTo>
                <a:cubicBezTo>
                  <a:pt x="1169722" y="480875"/>
                  <a:pt x="1164806" y="478416"/>
                  <a:pt x="1162347" y="474728"/>
                </a:cubicBezTo>
                <a:lnTo>
                  <a:pt x="1105805" y="419405"/>
                </a:lnTo>
                <a:cubicBezTo>
                  <a:pt x="1099659" y="412029"/>
                  <a:pt x="1099659" y="399735"/>
                  <a:pt x="1105805" y="392359"/>
                </a:cubicBezTo>
                <a:cubicBezTo>
                  <a:pt x="1109492" y="389286"/>
                  <a:pt x="1114409" y="387749"/>
                  <a:pt x="1119326" y="387749"/>
                </a:cubicBezTo>
                <a:close/>
                <a:moveTo>
                  <a:pt x="1170453" y="260370"/>
                </a:moveTo>
                <a:lnTo>
                  <a:pt x="1250568" y="260370"/>
                </a:lnTo>
                <a:cubicBezTo>
                  <a:pt x="1260429" y="260370"/>
                  <a:pt x="1267824" y="268800"/>
                  <a:pt x="1267824" y="278434"/>
                </a:cubicBezTo>
                <a:cubicBezTo>
                  <a:pt x="1267824" y="288068"/>
                  <a:pt x="1260429" y="296498"/>
                  <a:pt x="1250568" y="296498"/>
                </a:cubicBezTo>
                <a:lnTo>
                  <a:pt x="1170453" y="296498"/>
                </a:lnTo>
                <a:cubicBezTo>
                  <a:pt x="1160593" y="296498"/>
                  <a:pt x="1151965" y="288068"/>
                  <a:pt x="1151965" y="278434"/>
                </a:cubicBezTo>
                <a:cubicBezTo>
                  <a:pt x="1151965" y="268800"/>
                  <a:pt x="1160593" y="260370"/>
                  <a:pt x="1170453" y="260370"/>
                </a:cubicBezTo>
                <a:close/>
                <a:moveTo>
                  <a:pt x="731922" y="260370"/>
                </a:moveTo>
                <a:lnTo>
                  <a:pt x="810804" y="260370"/>
                </a:lnTo>
                <a:cubicBezTo>
                  <a:pt x="820665" y="260370"/>
                  <a:pt x="828060" y="268800"/>
                  <a:pt x="828060" y="278434"/>
                </a:cubicBezTo>
                <a:cubicBezTo>
                  <a:pt x="828060" y="288068"/>
                  <a:pt x="820665" y="296498"/>
                  <a:pt x="810804" y="296498"/>
                </a:cubicBezTo>
                <a:lnTo>
                  <a:pt x="731922" y="296498"/>
                </a:lnTo>
                <a:cubicBezTo>
                  <a:pt x="720829" y="296498"/>
                  <a:pt x="712201" y="288068"/>
                  <a:pt x="712201" y="278434"/>
                </a:cubicBezTo>
                <a:cubicBezTo>
                  <a:pt x="712201" y="268800"/>
                  <a:pt x="720829" y="260370"/>
                  <a:pt x="731922" y="260370"/>
                </a:cubicBezTo>
                <a:close/>
                <a:moveTo>
                  <a:pt x="990636" y="197885"/>
                </a:moveTo>
                <a:cubicBezTo>
                  <a:pt x="946023" y="197885"/>
                  <a:pt x="910085" y="233824"/>
                  <a:pt x="910085" y="278437"/>
                </a:cubicBezTo>
                <a:cubicBezTo>
                  <a:pt x="910085" y="323051"/>
                  <a:pt x="946023" y="358990"/>
                  <a:pt x="990636" y="358990"/>
                </a:cubicBezTo>
                <a:cubicBezTo>
                  <a:pt x="1034009" y="358990"/>
                  <a:pt x="1071186" y="323051"/>
                  <a:pt x="1071186" y="278437"/>
                </a:cubicBezTo>
                <a:cubicBezTo>
                  <a:pt x="1071186" y="233824"/>
                  <a:pt x="1034009" y="197885"/>
                  <a:pt x="990636" y="197885"/>
                </a:cubicBezTo>
                <a:close/>
                <a:moveTo>
                  <a:pt x="990636" y="160707"/>
                </a:moveTo>
                <a:cubicBezTo>
                  <a:pt x="1055076" y="160707"/>
                  <a:pt x="1108363" y="212756"/>
                  <a:pt x="1108363" y="278437"/>
                </a:cubicBezTo>
                <a:cubicBezTo>
                  <a:pt x="1108363" y="344119"/>
                  <a:pt x="1055076" y="397407"/>
                  <a:pt x="990636" y="397407"/>
                </a:cubicBezTo>
                <a:cubicBezTo>
                  <a:pt x="926195" y="397407"/>
                  <a:pt x="872908" y="344119"/>
                  <a:pt x="872908" y="278437"/>
                </a:cubicBezTo>
                <a:cubicBezTo>
                  <a:pt x="872908" y="212756"/>
                  <a:pt x="926195" y="160707"/>
                  <a:pt x="990636" y="160707"/>
                </a:cubicBezTo>
                <a:close/>
                <a:moveTo>
                  <a:pt x="1175253" y="77547"/>
                </a:moveTo>
                <a:cubicBezTo>
                  <a:pt x="1179863" y="77547"/>
                  <a:pt x="1184472" y="79083"/>
                  <a:pt x="1188160" y="82156"/>
                </a:cubicBezTo>
                <a:cubicBezTo>
                  <a:pt x="1195535" y="89531"/>
                  <a:pt x="1195535" y="101823"/>
                  <a:pt x="1188160" y="107969"/>
                </a:cubicBezTo>
                <a:lnTo>
                  <a:pt x="1132847" y="163282"/>
                </a:lnTo>
                <a:cubicBezTo>
                  <a:pt x="1129159" y="166970"/>
                  <a:pt x="1124243" y="169428"/>
                  <a:pt x="1119326" y="169428"/>
                </a:cubicBezTo>
                <a:cubicBezTo>
                  <a:pt x="1114409" y="169428"/>
                  <a:pt x="1109492" y="166970"/>
                  <a:pt x="1105805" y="163282"/>
                </a:cubicBezTo>
                <a:cubicBezTo>
                  <a:pt x="1099659" y="157136"/>
                  <a:pt x="1099659" y="144844"/>
                  <a:pt x="1105805" y="138698"/>
                </a:cubicBezTo>
                <a:lnTo>
                  <a:pt x="1162347" y="82156"/>
                </a:lnTo>
                <a:cubicBezTo>
                  <a:pt x="1166035" y="79083"/>
                  <a:pt x="1170644" y="77547"/>
                  <a:pt x="1175253" y="77547"/>
                </a:cubicBezTo>
                <a:close/>
                <a:moveTo>
                  <a:pt x="807260" y="77547"/>
                </a:moveTo>
                <a:cubicBezTo>
                  <a:pt x="811869" y="77547"/>
                  <a:pt x="816477" y="79083"/>
                  <a:pt x="820164" y="82156"/>
                </a:cubicBezTo>
                <a:lnTo>
                  <a:pt x="875467" y="138698"/>
                </a:lnTo>
                <a:cubicBezTo>
                  <a:pt x="882841" y="144844"/>
                  <a:pt x="882841" y="157136"/>
                  <a:pt x="875467" y="163282"/>
                </a:cubicBezTo>
                <a:cubicBezTo>
                  <a:pt x="871780" y="166970"/>
                  <a:pt x="868093" y="169428"/>
                  <a:pt x="863178" y="169428"/>
                </a:cubicBezTo>
                <a:cubicBezTo>
                  <a:pt x="858262" y="169428"/>
                  <a:pt x="853346" y="166970"/>
                  <a:pt x="849659" y="163282"/>
                </a:cubicBezTo>
                <a:lnTo>
                  <a:pt x="794356" y="107969"/>
                </a:lnTo>
                <a:cubicBezTo>
                  <a:pt x="788211" y="101823"/>
                  <a:pt x="788211" y="89531"/>
                  <a:pt x="794356" y="82156"/>
                </a:cubicBezTo>
                <a:cubicBezTo>
                  <a:pt x="798043" y="79083"/>
                  <a:pt x="802651" y="77547"/>
                  <a:pt x="807260" y="77547"/>
                </a:cubicBezTo>
                <a:close/>
                <a:moveTo>
                  <a:pt x="990635" y="0"/>
                </a:moveTo>
                <a:cubicBezTo>
                  <a:pt x="1000269" y="0"/>
                  <a:pt x="1008699" y="8629"/>
                  <a:pt x="1008699" y="19723"/>
                </a:cubicBezTo>
                <a:lnTo>
                  <a:pt x="1008699" y="98614"/>
                </a:lnTo>
                <a:cubicBezTo>
                  <a:pt x="1008699" y="108475"/>
                  <a:pt x="1000269" y="117104"/>
                  <a:pt x="990635" y="117104"/>
                </a:cubicBezTo>
                <a:cubicBezTo>
                  <a:pt x="981001" y="117104"/>
                  <a:pt x="972571" y="108475"/>
                  <a:pt x="972571" y="98614"/>
                </a:cubicBezTo>
                <a:lnTo>
                  <a:pt x="972571" y="19723"/>
                </a:lnTo>
                <a:cubicBezTo>
                  <a:pt x="972571" y="8629"/>
                  <a:pt x="981001" y="0"/>
                  <a:pt x="990635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3" name="Freeform: Shape 402">
            <a:extLst>
              <a:ext uri="{FF2B5EF4-FFF2-40B4-BE49-F238E27FC236}">
                <a16:creationId xmlns:a16="http://schemas.microsoft.com/office/drawing/2014/main" id="{8613A582-00D7-4445-95E3-C1CD45BA186E}"/>
              </a:ext>
            </a:extLst>
          </p:cNvPr>
          <p:cNvSpPr/>
          <p:nvPr/>
        </p:nvSpPr>
        <p:spPr>
          <a:xfrm>
            <a:off x="14680842" y="4584085"/>
            <a:ext cx="1175596" cy="1355767"/>
          </a:xfrm>
          <a:custGeom>
            <a:avLst/>
            <a:gdLst>
              <a:gd name="connsiteX0" fmla="*/ 611774 w 1175596"/>
              <a:gd name="connsiteY0" fmla="*/ 1124357 h 1355767"/>
              <a:gd name="connsiteX1" fmla="*/ 625745 w 1175596"/>
              <a:gd name="connsiteY1" fmla="*/ 1128963 h 1355767"/>
              <a:gd name="connsiteX2" fmla="*/ 676103 w 1175596"/>
              <a:gd name="connsiteY2" fmla="*/ 1180549 h 1355767"/>
              <a:gd name="connsiteX3" fmla="*/ 676103 w 1175596"/>
              <a:gd name="connsiteY3" fmla="*/ 1206342 h 1355767"/>
              <a:gd name="connsiteX4" fmla="*/ 663821 w 1175596"/>
              <a:gd name="connsiteY4" fmla="*/ 1211255 h 1355767"/>
              <a:gd name="connsiteX5" fmla="*/ 650310 w 1175596"/>
              <a:gd name="connsiteY5" fmla="*/ 1206342 h 1355767"/>
              <a:gd name="connsiteX6" fmla="*/ 598724 w 1175596"/>
              <a:gd name="connsiteY6" fmla="*/ 1155984 h 1355767"/>
              <a:gd name="connsiteX7" fmla="*/ 598724 w 1175596"/>
              <a:gd name="connsiteY7" fmla="*/ 1128963 h 1355767"/>
              <a:gd name="connsiteX8" fmla="*/ 611774 w 1175596"/>
              <a:gd name="connsiteY8" fmla="*/ 1124357 h 1355767"/>
              <a:gd name="connsiteX9" fmla="*/ 463894 w 1175596"/>
              <a:gd name="connsiteY9" fmla="*/ 973617 h 1355767"/>
              <a:gd name="connsiteX10" fmla="*/ 476793 w 1175596"/>
              <a:gd name="connsiteY10" fmla="*/ 978222 h 1355767"/>
              <a:gd name="connsiteX11" fmla="*/ 476793 w 1175596"/>
              <a:gd name="connsiteY11" fmla="*/ 1004015 h 1355767"/>
              <a:gd name="connsiteX12" fmla="*/ 425196 w 1175596"/>
              <a:gd name="connsiteY12" fmla="*/ 1054373 h 1355767"/>
              <a:gd name="connsiteX13" fmla="*/ 412911 w 1175596"/>
              <a:gd name="connsiteY13" fmla="*/ 1060514 h 1355767"/>
              <a:gd name="connsiteX14" fmla="*/ 400626 w 1175596"/>
              <a:gd name="connsiteY14" fmla="*/ 1054373 h 1355767"/>
              <a:gd name="connsiteX15" fmla="*/ 400626 w 1175596"/>
              <a:gd name="connsiteY15" fmla="*/ 1028580 h 1355767"/>
              <a:gd name="connsiteX16" fmla="*/ 450994 w 1175596"/>
              <a:gd name="connsiteY16" fmla="*/ 978222 h 1355767"/>
              <a:gd name="connsiteX17" fmla="*/ 463894 w 1175596"/>
              <a:gd name="connsiteY17" fmla="*/ 973617 h 1355767"/>
              <a:gd name="connsiteX18" fmla="*/ 909259 w 1175596"/>
              <a:gd name="connsiteY18" fmla="*/ 973617 h 1355767"/>
              <a:gd name="connsiteX19" fmla="*/ 922770 w 1175596"/>
              <a:gd name="connsiteY19" fmla="*/ 978222 h 1355767"/>
              <a:gd name="connsiteX20" fmla="*/ 922770 w 1175596"/>
              <a:gd name="connsiteY20" fmla="*/ 1004015 h 1355767"/>
              <a:gd name="connsiteX21" fmla="*/ 871184 w 1175596"/>
              <a:gd name="connsiteY21" fmla="*/ 1054373 h 1355767"/>
              <a:gd name="connsiteX22" fmla="*/ 857673 w 1175596"/>
              <a:gd name="connsiteY22" fmla="*/ 1060514 h 1355767"/>
              <a:gd name="connsiteX23" fmla="*/ 845391 w 1175596"/>
              <a:gd name="connsiteY23" fmla="*/ 1054373 h 1355767"/>
              <a:gd name="connsiteX24" fmla="*/ 845391 w 1175596"/>
              <a:gd name="connsiteY24" fmla="*/ 1028580 h 1355767"/>
              <a:gd name="connsiteX25" fmla="*/ 895749 w 1175596"/>
              <a:gd name="connsiteY25" fmla="*/ 978222 h 1355767"/>
              <a:gd name="connsiteX26" fmla="*/ 909259 w 1175596"/>
              <a:gd name="connsiteY26" fmla="*/ 973617 h 1355767"/>
              <a:gd name="connsiteX27" fmla="*/ 266537 w 1175596"/>
              <a:gd name="connsiteY27" fmla="*/ 834088 h 1355767"/>
              <a:gd name="connsiteX28" fmla="*/ 279433 w 1175596"/>
              <a:gd name="connsiteY28" fmla="*/ 838693 h 1355767"/>
              <a:gd name="connsiteX29" fmla="*/ 331019 w 1175596"/>
              <a:gd name="connsiteY29" fmla="*/ 889051 h 1355767"/>
              <a:gd name="connsiteX30" fmla="*/ 331019 w 1175596"/>
              <a:gd name="connsiteY30" fmla="*/ 914844 h 1355767"/>
              <a:gd name="connsiteX31" fmla="*/ 318737 w 1175596"/>
              <a:gd name="connsiteY31" fmla="*/ 920985 h 1355767"/>
              <a:gd name="connsiteX32" fmla="*/ 305226 w 1175596"/>
              <a:gd name="connsiteY32" fmla="*/ 914844 h 1355767"/>
              <a:gd name="connsiteX33" fmla="*/ 253640 w 1175596"/>
              <a:gd name="connsiteY33" fmla="*/ 864486 h 1355767"/>
              <a:gd name="connsiteX34" fmla="*/ 253640 w 1175596"/>
              <a:gd name="connsiteY34" fmla="*/ 838693 h 1355767"/>
              <a:gd name="connsiteX35" fmla="*/ 266537 w 1175596"/>
              <a:gd name="connsiteY35" fmla="*/ 834088 h 1355767"/>
              <a:gd name="connsiteX36" fmla="*/ 1006072 w 1175596"/>
              <a:gd name="connsiteY36" fmla="*/ 823507 h 1355767"/>
              <a:gd name="connsiteX37" fmla="*/ 1019427 w 1175596"/>
              <a:gd name="connsiteY37" fmla="*/ 829957 h 1355767"/>
              <a:gd name="connsiteX38" fmla="*/ 1069775 w 1175596"/>
              <a:gd name="connsiteY38" fmla="*/ 880325 h 1355767"/>
              <a:gd name="connsiteX39" fmla="*/ 1069775 w 1175596"/>
              <a:gd name="connsiteY39" fmla="*/ 907351 h 1355767"/>
              <a:gd name="connsiteX40" fmla="*/ 1057495 w 1175596"/>
              <a:gd name="connsiteY40" fmla="*/ 912265 h 1355767"/>
              <a:gd name="connsiteX41" fmla="*/ 1045215 w 1175596"/>
              <a:gd name="connsiteY41" fmla="*/ 907351 h 1355767"/>
              <a:gd name="connsiteX42" fmla="*/ 993639 w 1175596"/>
              <a:gd name="connsiteY42" fmla="*/ 855755 h 1355767"/>
              <a:gd name="connsiteX43" fmla="*/ 993639 w 1175596"/>
              <a:gd name="connsiteY43" fmla="*/ 829957 h 1355767"/>
              <a:gd name="connsiteX44" fmla="*/ 1006072 w 1175596"/>
              <a:gd name="connsiteY44" fmla="*/ 823507 h 1355767"/>
              <a:gd name="connsiteX45" fmla="*/ 156373 w 1175596"/>
              <a:gd name="connsiteY45" fmla="*/ 679923 h 1355767"/>
              <a:gd name="connsiteX46" fmla="*/ 136461 w 1175596"/>
              <a:gd name="connsiteY46" fmla="*/ 818079 h 1355767"/>
              <a:gd name="connsiteX47" fmla="*/ 637984 w 1175596"/>
              <a:gd name="connsiteY47" fmla="*/ 1318428 h 1355767"/>
              <a:gd name="connsiteX48" fmla="*/ 1138262 w 1175596"/>
              <a:gd name="connsiteY48" fmla="*/ 818079 h 1355767"/>
              <a:gd name="connsiteX49" fmla="*/ 1118350 w 1175596"/>
              <a:gd name="connsiteY49" fmla="*/ 679923 h 1355767"/>
              <a:gd name="connsiteX50" fmla="*/ 637984 w 1175596"/>
              <a:gd name="connsiteY50" fmla="*/ 788208 h 1355767"/>
              <a:gd name="connsiteX51" fmla="*/ 156373 w 1175596"/>
              <a:gd name="connsiteY51" fmla="*/ 679923 h 1355767"/>
              <a:gd name="connsiteX52" fmla="*/ 417712 w 1175596"/>
              <a:gd name="connsiteY52" fmla="*/ 611468 h 1355767"/>
              <a:gd name="connsiteX53" fmla="*/ 293265 w 1175596"/>
              <a:gd name="connsiteY53" fmla="*/ 632627 h 1355767"/>
              <a:gd name="connsiteX54" fmla="*/ 428912 w 1175596"/>
              <a:gd name="connsiteY54" fmla="*/ 656275 h 1355767"/>
              <a:gd name="connsiteX55" fmla="*/ 835855 w 1175596"/>
              <a:gd name="connsiteY55" fmla="*/ 608978 h 1355767"/>
              <a:gd name="connsiteX56" fmla="*/ 822166 w 1175596"/>
              <a:gd name="connsiteY56" fmla="*/ 658764 h 1355767"/>
              <a:gd name="connsiteX57" fmla="*/ 981458 w 1175596"/>
              <a:gd name="connsiteY57" fmla="*/ 632627 h 1355767"/>
              <a:gd name="connsiteX58" fmla="*/ 835855 w 1175596"/>
              <a:gd name="connsiteY58" fmla="*/ 608978 h 1355767"/>
              <a:gd name="connsiteX59" fmla="*/ 637984 w 1175596"/>
              <a:gd name="connsiteY59" fmla="*/ 599021 h 1355767"/>
              <a:gd name="connsiteX60" fmla="*/ 455046 w 1175596"/>
              <a:gd name="connsiteY60" fmla="*/ 607734 h 1355767"/>
              <a:gd name="connsiteX61" fmla="*/ 468735 w 1175596"/>
              <a:gd name="connsiteY61" fmla="*/ 660009 h 1355767"/>
              <a:gd name="connsiteX62" fmla="*/ 637984 w 1175596"/>
              <a:gd name="connsiteY62" fmla="*/ 667477 h 1355767"/>
              <a:gd name="connsiteX63" fmla="*/ 783587 w 1175596"/>
              <a:gd name="connsiteY63" fmla="*/ 661254 h 1355767"/>
              <a:gd name="connsiteX64" fmla="*/ 798521 w 1175596"/>
              <a:gd name="connsiteY64" fmla="*/ 605244 h 1355767"/>
              <a:gd name="connsiteX65" fmla="*/ 637984 w 1175596"/>
              <a:gd name="connsiteY65" fmla="*/ 599021 h 1355767"/>
              <a:gd name="connsiteX66" fmla="*/ 857011 w 1175596"/>
              <a:gd name="connsiteY66" fmla="*/ 530566 h 1355767"/>
              <a:gd name="connsiteX67" fmla="*/ 845811 w 1175596"/>
              <a:gd name="connsiteY67" fmla="*/ 572884 h 1355767"/>
              <a:gd name="connsiteX68" fmla="*/ 990170 w 1175596"/>
              <a:gd name="connsiteY68" fmla="*/ 596532 h 1355767"/>
              <a:gd name="connsiteX69" fmla="*/ 1018792 w 1175596"/>
              <a:gd name="connsiteY69" fmla="*/ 632627 h 1355767"/>
              <a:gd name="connsiteX70" fmla="*/ 990170 w 1175596"/>
              <a:gd name="connsiteY70" fmla="*/ 669966 h 1355767"/>
              <a:gd name="connsiteX71" fmla="*/ 637984 w 1175596"/>
              <a:gd name="connsiteY71" fmla="*/ 704816 h 1355767"/>
              <a:gd name="connsiteX72" fmla="*/ 284553 w 1175596"/>
              <a:gd name="connsiteY72" fmla="*/ 669966 h 1355767"/>
              <a:gd name="connsiteX73" fmla="*/ 255930 w 1175596"/>
              <a:gd name="connsiteY73" fmla="*/ 632627 h 1355767"/>
              <a:gd name="connsiteX74" fmla="*/ 284553 w 1175596"/>
              <a:gd name="connsiteY74" fmla="*/ 596532 h 1355767"/>
              <a:gd name="connsiteX75" fmla="*/ 406512 w 1175596"/>
              <a:gd name="connsiteY75" fmla="*/ 575373 h 1355767"/>
              <a:gd name="connsiteX76" fmla="*/ 396556 w 1175596"/>
              <a:gd name="connsiteY76" fmla="*/ 534300 h 1355767"/>
              <a:gd name="connsiteX77" fmla="*/ 173795 w 1175596"/>
              <a:gd name="connsiteY77" fmla="*/ 626403 h 1355767"/>
              <a:gd name="connsiteX78" fmla="*/ 173795 w 1175596"/>
              <a:gd name="connsiteY78" fmla="*/ 628893 h 1355767"/>
              <a:gd name="connsiteX79" fmla="*/ 173795 w 1175596"/>
              <a:gd name="connsiteY79" fmla="*/ 632627 h 1355767"/>
              <a:gd name="connsiteX80" fmla="*/ 637984 w 1175596"/>
              <a:gd name="connsiteY80" fmla="*/ 750868 h 1355767"/>
              <a:gd name="connsiteX81" fmla="*/ 1100928 w 1175596"/>
              <a:gd name="connsiteY81" fmla="*/ 632627 h 1355767"/>
              <a:gd name="connsiteX82" fmla="*/ 857011 w 1175596"/>
              <a:gd name="connsiteY82" fmla="*/ 530566 h 1355767"/>
              <a:gd name="connsiteX83" fmla="*/ 637984 w 1175596"/>
              <a:gd name="connsiteY83" fmla="*/ 515630 h 1355767"/>
              <a:gd name="connsiteX84" fmla="*/ 433890 w 1175596"/>
              <a:gd name="connsiteY84" fmla="*/ 529321 h 1355767"/>
              <a:gd name="connsiteX85" fmla="*/ 445090 w 1175596"/>
              <a:gd name="connsiteY85" fmla="*/ 570394 h 1355767"/>
              <a:gd name="connsiteX86" fmla="*/ 637984 w 1175596"/>
              <a:gd name="connsiteY86" fmla="*/ 561682 h 1355767"/>
              <a:gd name="connsiteX87" fmla="*/ 808476 w 1175596"/>
              <a:gd name="connsiteY87" fmla="*/ 569150 h 1355767"/>
              <a:gd name="connsiteX88" fmla="*/ 819677 w 1175596"/>
              <a:gd name="connsiteY88" fmla="*/ 525587 h 1355767"/>
              <a:gd name="connsiteX89" fmla="*/ 637984 w 1175596"/>
              <a:gd name="connsiteY89" fmla="*/ 515630 h 1355767"/>
              <a:gd name="connsiteX90" fmla="*/ 216107 w 1175596"/>
              <a:gd name="connsiteY90" fmla="*/ 76269 h 1355767"/>
              <a:gd name="connsiteX91" fmla="*/ 40637 w 1175596"/>
              <a:gd name="connsiteY91" fmla="*/ 416058 h 1355767"/>
              <a:gd name="connsiteX92" fmla="*/ 43126 w 1175596"/>
              <a:gd name="connsiteY92" fmla="*/ 421037 h 1355767"/>
              <a:gd name="connsiteX93" fmla="*/ 50592 w 1175596"/>
              <a:gd name="connsiteY93" fmla="*/ 422281 h 1355767"/>
              <a:gd name="connsiteX94" fmla="*/ 167573 w 1175596"/>
              <a:gd name="connsiteY94" fmla="*/ 391165 h 1355767"/>
              <a:gd name="connsiteX95" fmla="*/ 216107 w 1175596"/>
              <a:gd name="connsiteY95" fmla="*/ 76269 h 1355767"/>
              <a:gd name="connsiteX96" fmla="*/ 269620 w 1175596"/>
              <a:gd name="connsiteY96" fmla="*/ 65067 h 1355767"/>
              <a:gd name="connsiteX97" fmla="*/ 203663 w 1175596"/>
              <a:gd name="connsiteY97" fmla="*/ 381208 h 1355767"/>
              <a:gd name="connsiteX98" fmla="*/ 345532 w 1175596"/>
              <a:gd name="connsiteY98" fmla="*/ 342624 h 1355767"/>
              <a:gd name="connsiteX99" fmla="*/ 306954 w 1175596"/>
              <a:gd name="connsiteY99" fmla="*/ 53866 h 1355767"/>
              <a:gd name="connsiteX100" fmla="*/ 381622 w 1175596"/>
              <a:gd name="connsiteY100" fmla="*/ 333911 h 1355767"/>
              <a:gd name="connsiteX101" fmla="*/ 522248 w 1175596"/>
              <a:gd name="connsiteY101" fmla="*/ 295327 h 1355767"/>
              <a:gd name="connsiteX102" fmla="*/ 306954 w 1175596"/>
              <a:gd name="connsiteY102" fmla="*/ 53866 h 1355767"/>
              <a:gd name="connsiteX103" fmla="*/ 360466 w 1175596"/>
              <a:gd name="connsiteY103" fmla="*/ 37685 h 1355767"/>
              <a:gd name="connsiteX104" fmla="*/ 559582 w 1175596"/>
              <a:gd name="connsiteY104" fmla="*/ 286615 h 1355767"/>
              <a:gd name="connsiteX105" fmla="*/ 676562 w 1175596"/>
              <a:gd name="connsiteY105" fmla="*/ 254254 h 1355767"/>
              <a:gd name="connsiteX106" fmla="*/ 681540 w 1175596"/>
              <a:gd name="connsiteY106" fmla="*/ 250520 h 1355767"/>
              <a:gd name="connsiteX107" fmla="*/ 681540 w 1175596"/>
              <a:gd name="connsiteY107" fmla="*/ 244297 h 1355767"/>
              <a:gd name="connsiteX108" fmla="*/ 371666 w 1175596"/>
              <a:gd name="connsiteY108" fmla="*/ 37685 h 1355767"/>
              <a:gd name="connsiteX109" fmla="*/ 360466 w 1175596"/>
              <a:gd name="connsiteY109" fmla="*/ 37685 h 1355767"/>
              <a:gd name="connsiteX110" fmla="*/ 343620 w 1175596"/>
              <a:gd name="connsiteY110" fmla="*/ 1116 h 1355767"/>
              <a:gd name="connsiteX111" fmla="*/ 716385 w 1175596"/>
              <a:gd name="connsiteY111" fmla="*/ 229361 h 1355767"/>
              <a:gd name="connsiteX112" fmla="*/ 715141 w 1175596"/>
              <a:gd name="connsiteY112" fmla="*/ 266700 h 1355767"/>
              <a:gd name="connsiteX113" fmla="*/ 685274 w 1175596"/>
              <a:gd name="connsiteY113" fmla="*/ 290349 h 1355767"/>
              <a:gd name="connsiteX114" fmla="*/ 391578 w 1175596"/>
              <a:gd name="connsiteY114" fmla="*/ 370006 h 1355767"/>
              <a:gd name="connsiteX115" fmla="*/ 423934 w 1175596"/>
              <a:gd name="connsiteY115" fmla="*/ 491981 h 1355767"/>
              <a:gd name="connsiteX116" fmla="*/ 637984 w 1175596"/>
              <a:gd name="connsiteY116" fmla="*/ 478290 h 1355767"/>
              <a:gd name="connsiteX117" fmla="*/ 829632 w 1175596"/>
              <a:gd name="connsiteY117" fmla="*/ 489492 h 1355767"/>
              <a:gd name="connsiteX118" fmla="*/ 865722 w 1175596"/>
              <a:gd name="connsiteY118" fmla="*/ 355070 h 1355767"/>
              <a:gd name="connsiteX119" fmla="*/ 905545 w 1175596"/>
              <a:gd name="connsiteY119" fmla="*/ 302795 h 1355767"/>
              <a:gd name="connsiteX120" fmla="*/ 1123328 w 1175596"/>
              <a:gd name="connsiteY120" fmla="*/ 177086 h 1355767"/>
              <a:gd name="connsiteX121" fmla="*/ 1148218 w 1175596"/>
              <a:gd name="connsiteY121" fmla="*/ 184554 h 1355767"/>
              <a:gd name="connsiteX122" fmla="*/ 1141995 w 1175596"/>
              <a:gd name="connsiteY122" fmla="*/ 209447 h 1355767"/>
              <a:gd name="connsiteX123" fmla="*/ 922968 w 1175596"/>
              <a:gd name="connsiteY123" fmla="*/ 336401 h 1355767"/>
              <a:gd name="connsiteX124" fmla="*/ 901812 w 1175596"/>
              <a:gd name="connsiteY124" fmla="*/ 365027 h 1355767"/>
              <a:gd name="connsiteX125" fmla="*/ 866967 w 1175596"/>
              <a:gd name="connsiteY125" fmla="*/ 494471 h 1355767"/>
              <a:gd name="connsiteX126" fmla="*/ 1138262 w 1175596"/>
              <a:gd name="connsiteY126" fmla="*/ 628893 h 1355767"/>
              <a:gd name="connsiteX127" fmla="*/ 1154440 w 1175596"/>
              <a:gd name="connsiteY127" fmla="*/ 667477 h 1355767"/>
              <a:gd name="connsiteX128" fmla="*/ 1175596 w 1175596"/>
              <a:gd name="connsiteY128" fmla="*/ 818079 h 1355767"/>
              <a:gd name="connsiteX129" fmla="*/ 637984 w 1175596"/>
              <a:gd name="connsiteY129" fmla="*/ 1355767 h 1355767"/>
              <a:gd name="connsiteX130" fmla="*/ 99127 w 1175596"/>
              <a:gd name="connsiteY130" fmla="*/ 818079 h 1355767"/>
              <a:gd name="connsiteX131" fmla="*/ 120283 w 1175596"/>
              <a:gd name="connsiteY131" fmla="*/ 667477 h 1355767"/>
              <a:gd name="connsiteX132" fmla="*/ 138950 w 1175596"/>
              <a:gd name="connsiteY132" fmla="*/ 615202 h 1355767"/>
              <a:gd name="connsiteX133" fmla="*/ 386600 w 1175596"/>
              <a:gd name="connsiteY133" fmla="*/ 498205 h 1355767"/>
              <a:gd name="connsiteX134" fmla="*/ 354244 w 1175596"/>
              <a:gd name="connsiteY134" fmla="*/ 379963 h 1355767"/>
              <a:gd name="connsiteX135" fmla="*/ 193707 w 1175596"/>
              <a:gd name="connsiteY135" fmla="*/ 422281 h 1355767"/>
              <a:gd name="connsiteX136" fmla="*/ 60548 w 1175596"/>
              <a:gd name="connsiteY136" fmla="*/ 458376 h 1355767"/>
              <a:gd name="connsiteX137" fmla="*/ 48103 w 1175596"/>
              <a:gd name="connsiteY137" fmla="*/ 459621 h 1355767"/>
              <a:gd name="connsiteX138" fmla="*/ 23214 w 1175596"/>
              <a:gd name="connsiteY138" fmla="*/ 452153 h 1355767"/>
              <a:gd name="connsiteX139" fmla="*/ 3302 w 1175596"/>
              <a:gd name="connsiteY139" fmla="*/ 421037 h 1355767"/>
              <a:gd name="connsiteX140" fmla="*/ 275842 w 1175596"/>
              <a:gd name="connsiteY140" fmla="*/ 12792 h 1355767"/>
              <a:gd name="connsiteX141" fmla="*/ 343620 w 1175596"/>
              <a:gd name="connsiteY141" fmla="*/ 1116 h 135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75596" h="1355767">
                <a:moveTo>
                  <a:pt x="611774" y="1124357"/>
                </a:moveTo>
                <a:cubicBezTo>
                  <a:pt x="616533" y="1124357"/>
                  <a:pt x="621446" y="1125893"/>
                  <a:pt x="625745" y="1128963"/>
                </a:cubicBezTo>
                <a:lnTo>
                  <a:pt x="676103" y="1180549"/>
                </a:lnTo>
                <a:cubicBezTo>
                  <a:pt x="683472" y="1187919"/>
                  <a:pt x="683472" y="1200201"/>
                  <a:pt x="676103" y="1206342"/>
                </a:cubicBezTo>
                <a:cubicBezTo>
                  <a:pt x="672418" y="1210027"/>
                  <a:pt x="667505" y="1211255"/>
                  <a:pt x="663821" y="1211255"/>
                </a:cubicBezTo>
                <a:cubicBezTo>
                  <a:pt x="657679" y="1211255"/>
                  <a:pt x="653995" y="1210027"/>
                  <a:pt x="650310" y="1206342"/>
                </a:cubicBezTo>
                <a:lnTo>
                  <a:pt x="598724" y="1155984"/>
                </a:lnTo>
                <a:cubicBezTo>
                  <a:pt x="592583" y="1148615"/>
                  <a:pt x="592583" y="1136333"/>
                  <a:pt x="598724" y="1128963"/>
                </a:cubicBezTo>
                <a:cubicBezTo>
                  <a:pt x="602408" y="1125893"/>
                  <a:pt x="607014" y="1124357"/>
                  <a:pt x="611774" y="1124357"/>
                </a:cubicBezTo>
                <a:close/>
                <a:moveTo>
                  <a:pt x="463894" y="973617"/>
                </a:moveTo>
                <a:cubicBezTo>
                  <a:pt x="468501" y="973617"/>
                  <a:pt x="473108" y="975152"/>
                  <a:pt x="476793" y="978222"/>
                </a:cubicBezTo>
                <a:cubicBezTo>
                  <a:pt x="484163" y="984363"/>
                  <a:pt x="484163" y="996646"/>
                  <a:pt x="476793" y="1004015"/>
                </a:cubicBezTo>
                <a:lnTo>
                  <a:pt x="425196" y="1054373"/>
                </a:lnTo>
                <a:cubicBezTo>
                  <a:pt x="422739" y="1058058"/>
                  <a:pt x="417825" y="1060514"/>
                  <a:pt x="412911" y="1060514"/>
                </a:cubicBezTo>
                <a:cubicBezTo>
                  <a:pt x="407997" y="1060514"/>
                  <a:pt x="403083" y="1058058"/>
                  <a:pt x="400626" y="1054373"/>
                </a:cubicBezTo>
                <a:cubicBezTo>
                  <a:pt x="392027" y="1048232"/>
                  <a:pt x="392027" y="1035949"/>
                  <a:pt x="400626" y="1028580"/>
                </a:cubicBezTo>
                <a:lnTo>
                  <a:pt x="450994" y="978222"/>
                </a:lnTo>
                <a:cubicBezTo>
                  <a:pt x="454680" y="975152"/>
                  <a:pt x="459287" y="973617"/>
                  <a:pt x="463894" y="973617"/>
                </a:cubicBezTo>
                <a:close/>
                <a:moveTo>
                  <a:pt x="909259" y="973617"/>
                </a:moveTo>
                <a:cubicBezTo>
                  <a:pt x="914172" y="973617"/>
                  <a:pt x="919085" y="975152"/>
                  <a:pt x="922770" y="978222"/>
                </a:cubicBezTo>
                <a:cubicBezTo>
                  <a:pt x="928911" y="984363"/>
                  <a:pt x="928911" y="996646"/>
                  <a:pt x="922770" y="1004015"/>
                </a:cubicBezTo>
                <a:lnTo>
                  <a:pt x="871184" y="1054373"/>
                </a:lnTo>
                <a:cubicBezTo>
                  <a:pt x="867499" y="1058058"/>
                  <a:pt x="862586" y="1060514"/>
                  <a:pt x="857673" y="1060514"/>
                </a:cubicBezTo>
                <a:cubicBezTo>
                  <a:pt x="853989" y="1060514"/>
                  <a:pt x="849076" y="1058058"/>
                  <a:pt x="845391" y="1054373"/>
                </a:cubicBezTo>
                <a:cubicBezTo>
                  <a:pt x="839250" y="1048232"/>
                  <a:pt x="839250" y="1035949"/>
                  <a:pt x="845391" y="1028580"/>
                </a:cubicBezTo>
                <a:lnTo>
                  <a:pt x="895749" y="978222"/>
                </a:lnTo>
                <a:cubicBezTo>
                  <a:pt x="899434" y="975152"/>
                  <a:pt x="904347" y="973617"/>
                  <a:pt x="909259" y="973617"/>
                </a:cubicBezTo>
                <a:close/>
                <a:moveTo>
                  <a:pt x="266537" y="834088"/>
                </a:moveTo>
                <a:cubicBezTo>
                  <a:pt x="271143" y="834088"/>
                  <a:pt x="275749" y="835623"/>
                  <a:pt x="279433" y="838693"/>
                </a:cubicBezTo>
                <a:lnTo>
                  <a:pt x="331019" y="889051"/>
                </a:lnTo>
                <a:cubicBezTo>
                  <a:pt x="338388" y="896420"/>
                  <a:pt x="338388" y="908703"/>
                  <a:pt x="331019" y="914844"/>
                </a:cubicBezTo>
                <a:cubicBezTo>
                  <a:pt x="327334" y="918529"/>
                  <a:pt x="322421" y="920985"/>
                  <a:pt x="318737" y="920985"/>
                </a:cubicBezTo>
                <a:cubicBezTo>
                  <a:pt x="312595" y="920985"/>
                  <a:pt x="308911" y="918529"/>
                  <a:pt x="305226" y="914844"/>
                </a:cubicBezTo>
                <a:lnTo>
                  <a:pt x="253640" y="864486"/>
                </a:lnTo>
                <a:cubicBezTo>
                  <a:pt x="247499" y="857117"/>
                  <a:pt x="247499" y="844834"/>
                  <a:pt x="253640" y="838693"/>
                </a:cubicBezTo>
                <a:cubicBezTo>
                  <a:pt x="257325" y="835623"/>
                  <a:pt x="261931" y="834088"/>
                  <a:pt x="266537" y="834088"/>
                </a:cubicBezTo>
                <a:close/>
                <a:moveTo>
                  <a:pt x="1006072" y="823507"/>
                </a:moveTo>
                <a:cubicBezTo>
                  <a:pt x="1010831" y="823507"/>
                  <a:pt x="1015743" y="825657"/>
                  <a:pt x="1019427" y="829957"/>
                </a:cubicBezTo>
                <a:lnTo>
                  <a:pt x="1069775" y="880325"/>
                </a:lnTo>
                <a:cubicBezTo>
                  <a:pt x="1077143" y="887696"/>
                  <a:pt x="1077143" y="898752"/>
                  <a:pt x="1069775" y="907351"/>
                </a:cubicBezTo>
                <a:cubicBezTo>
                  <a:pt x="1066091" y="909808"/>
                  <a:pt x="1062407" y="912265"/>
                  <a:pt x="1057495" y="912265"/>
                </a:cubicBezTo>
                <a:cubicBezTo>
                  <a:pt x="1052583" y="912265"/>
                  <a:pt x="1047671" y="909808"/>
                  <a:pt x="1045215" y="907351"/>
                </a:cubicBezTo>
                <a:lnTo>
                  <a:pt x="993639" y="855755"/>
                </a:lnTo>
                <a:cubicBezTo>
                  <a:pt x="987499" y="848384"/>
                  <a:pt x="987499" y="837328"/>
                  <a:pt x="993639" y="829957"/>
                </a:cubicBezTo>
                <a:cubicBezTo>
                  <a:pt x="996709" y="825657"/>
                  <a:pt x="1001314" y="823507"/>
                  <a:pt x="1006072" y="823507"/>
                </a:cubicBezTo>
                <a:close/>
                <a:moveTo>
                  <a:pt x="156373" y="679923"/>
                </a:moveTo>
                <a:cubicBezTo>
                  <a:pt x="143928" y="724731"/>
                  <a:pt x="136461" y="772027"/>
                  <a:pt x="136461" y="818079"/>
                </a:cubicBezTo>
                <a:cubicBezTo>
                  <a:pt x="136461" y="1094391"/>
                  <a:pt x="361711" y="1318428"/>
                  <a:pt x="637984" y="1318428"/>
                </a:cubicBezTo>
                <a:cubicBezTo>
                  <a:pt x="913012" y="1318428"/>
                  <a:pt x="1138262" y="1094391"/>
                  <a:pt x="1138262" y="818079"/>
                </a:cubicBezTo>
                <a:cubicBezTo>
                  <a:pt x="1138262" y="772027"/>
                  <a:pt x="1130795" y="724731"/>
                  <a:pt x="1118350" y="679923"/>
                </a:cubicBezTo>
                <a:cubicBezTo>
                  <a:pt x="1051149" y="750868"/>
                  <a:pt x="839588" y="788208"/>
                  <a:pt x="637984" y="788208"/>
                </a:cubicBezTo>
                <a:cubicBezTo>
                  <a:pt x="435135" y="788208"/>
                  <a:pt x="222330" y="750868"/>
                  <a:pt x="156373" y="679923"/>
                </a:cubicBezTo>
                <a:close/>
                <a:moveTo>
                  <a:pt x="417712" y="611468"/>
                </a:moveTo>
                <a:cubicBezTo>
                  <a:pt x="365444" y="617691"/>
                  <a:pt x="324376" y="625159"/>
                  <a:pt x="293265" y="632627"/>
                </a:cubicBezTo>
                <a:cubicBezTo>
                  <a:pt x="326865" y="640095"/>
                  <a:pt x="371666" y="648807"/>
                  <a:pt x="428912" y="656275"/>
                </a:cubicBezTo>
                <a:close/>
                <a:moveTo>
                  <a:pt x="835855" y="608978"/>
                </a:moveTo>
                <a:lnTo>
                  <a:pt x="822166" y="658764"/>
                </a:lnTo>
                <a:cubicBezTo>
                  <a:pt x="890612" y="651296"/>
                  <a:pt x="944124" y="642584"/>
                  <a:pt x="981458" y="632627"/>
                </a:cubicBezTo>
                <a:cubicBezTo>
                  <a:pt x="946613" y="625159"/>
                  <a:pt x="896834" y="615202"/>
                  <a:pt x="835855" y="608978"/>
                </a:cubicBezTo>
                <a:close/>
                <a:moveTo>
                  <a:pt x="637984" y="599021"/>
                </a:moveTo>
                <a:cubicBezTo>
                  <a:pt x="568293" y="599021"/>
                  <a:pt x="507314" y="602755"/>
                  <a:pt x="455046" y="607734"/>
                </a:cubicBezTo>
                <a:lnTo>
                  <a:pt x="468735" y="660009"/>
                </a:lnTo>
                <a:cubicBezTo>
                  <a:pt x="517270" y="664987"/>
                  <a:pt x="573271" y="667477"/>
                  <a:pt x="637984" y="667477"/>
                </a:cubicBezTo>
                <a:cubicBezTo>
                  <a:pt x="691496" y="667477"/>
                  <a:pt x="740030" y="664987"/>
                  <a:pt x="783587" y="661254"/>
                </a:cubicBezTo>
                <a:lnTo>
                  <a:pt x="798521" y="605244"/>
                </a:lnTo>
                <a:cubicBezTo>
                  <a:pt x="751231" y="601510"/>
                  <a:pt x="697718" y="599021"/>
                  <a:pt x="637984" y="599021"/>
                </a:cubicBezTo>
                <a:close/>
                <a:moveTo>
                  <a:pt x="857011" y="530566"/>
                </a:moveTo>
                <a:lnTo>
                  <a:pt x="845811" y="572884"/>
                </a:lnTo>
                <a:cubicBezTo>
                  <a:pt x="906790" y="579107"/>
                  <a:pt x="954080" y="587819"/>
                  <a:pt x="990170" y="596532"/>
                </a:cubicBezTo>
                <a:cubicBezTo>
                  <a:pt x="1007592" y="600266"/>
                  <a:pt x="1018792" y="615202"/>
                  <a:pt x="1018792" y="632627"/>
                </a:cubicBezTo>
                <a:cubicBezTo>
                  <a:pt x="1018792" y="651296"/>
                  <a:pt x="1007592" y="666232"/>
                  <a:pt x="990170" y="669966"/>
                </a:cubicBezTo>
                <a:cubicBezTo>
                  <a:pt x="920479" y="686146"/>
                  <a:pt x="803499" y="704816"/>
                  <a:pt x="637984" y="704816"/>
                </a:cubicBezTo>
                <a:cubicBezTo>
                  <a:pt x="471224" y="704816"/>
                  <a:pt x="354244" y="686146"/>
                  <a:pt x="284553" y="669966"/>
                </a:cubicBezTo>
                <a:cubicBezTo>
                  <a:pt x="267131" y="666232"/>
                  <a:pt x="255930" y="651296"/>
                  <a:pt x="255930" y="632627"/>
                </a:cubicBezTo>
                <a:cubicBezTo>
                  <a:pt x="255930" y="615202"/>
                  <a:pt x="267131" y="600266"/>
                  <a:pt x="284553" y="596532"/>
                </a:cubicBezTo>
                <a:cubicBezTo>
                  <a:pt x="315665" y="589064"/>
                  <a:pt x="356733" y="581596"/>
                  <a:pt x="406512" y="575373"/>
                </a:cubicBezTo>
                <a:lnTo>
                  <a:pt x="396556" y="534300"/>
                </a:lnTo>
                <a:cubicBezTo>
                  <a:pt x="263397" y="556703"/>
                  <a:pt x="183751" y="594043"/>
                  <a:pt x="173795" y="626403"/>
                </a:cubicBezTo>
                <a:lnTo>
                  <a:pt x="173795" y="628893"/>
                </a:lnTo>
                <a:cubicBezTo>
                  <a:pt x="173795" y="630137"/>
                  <a:pt x="173795" y="631382"/>
                  <a:pt x="173795" y="632627"/>
                </a:cubicBezTo>
                <a:cubicBezTo>
                  <a:pt x="173795" y="681168"/>
                  <a:pt x="350510" y="750868"/>
                  <a:pt x="637984" y="750868"/>
                </a:cubicBezTo>
                <a:cubicBezTo>
                  <a:pt x="924212" y="750868"/>
                  <a:pt x="1100928" y="681168"/>
                  <a:pt x="1100928" y="632627"/>
                </a:cubicBezTo>
                <a:cubicBezTo>
                  <a:pt x="1100928" y="597777"/>
                  <a:pt x="1012570" y="554214"/>
                  <a:pt x="857011" y="530566"/>
                </a:cubicBezTo>
                <a:close/>
                <a:moveTo>
                  <a:pt x="637984" y="515630"/>
                </a:moveTo>
                <a:cubicBezTo>
                  <a:pt x="560826" y="515630"/>
                  <a:pt x="493625" y="520608"/>
                  <a:pt x="433890" y="529321"/>
                </a:cubicBezTo>
                <a:lnTo>
                  <a:pt x="445090" y="570394"/>
                </a:lnTo>
                <a:cubicBezTo>
                  <a:pt x="498603" y="565416"/>
                  <a:pt x="563315" y="561682"/>
                  <a:pt x="637984" y="561682"/>
                </a:cubicBezTo>
                <a:cubicBezTo>
                  <a:pt x="701452" y="561682"/>
                  <a:pt x="757453" y="564171"/>
                  <a:pt x="808476" y="569150"/>
                </a:cubicBezTo>
                <a:lnTo>
                  <a:pt x="819677" y="525587"/>
                </a:lnTo>
                <a:cubicBezTo>
                  <a:pt x="764920" y="519364"/>
                  <a:pt x="705185" y="515630"/>
                  <a:pt x="637984" y="515630"/>
                </a:cubicBezTo>
                <a:close/>
                <a:moveTo>
                  <a:pt x="216107" y="76269"/>
                </a:moveTo>
                <a:cubicBezTo>
                  <a:pt x="95393" y="140991"/>
                  <a:pt x="21970" y="275413"/>
                  <a:pt x="40637" y="416058"/>
                </a:cubicBezTo>
                <a:cubicBezTo>
                  <a:pt x="40637" y="418547"/>
                  <a:pt x="41881" y="421037"/>
                  <a:pt x="43126" y="421037"/>
                </a:cubicBezTo>
                <a:cubicBezTo>
                  <a:pt x="44370" y="422281"/>
                  <a:pt x="46859" y="423526"/>
                  <a:pt x="50592" y="422281"/>
                </a:cubicBezTo>
                <a:lnTo>
                  <a:pt x="167573" y="391165"/>
                </a:lnTo>
                <a:cubicBezTo>
                  <a:pt x="147661" y="294083"/>
                  <a:pt x="166328" y="159661"/>
                  <a:pt x="216107" y="76269"/>
                </a:cubicBezTo>
                <a:close/>
                <a:moveTo>
                  <a:pt x="269620" y="65067"/>
                </a:moveTo>
                <a:cubicBezTo>
                  <a:pt x="211129" y="129789"/>
                  <a:pt x="183751" y="280391"/>
                  <a:pt x="203663" y="381208"/>
                </a:cubicBezTo>
                <a:lnTo>
                  <a:pt x="345532" y="342624"/>
                </a:lnTo>
                <a:close/>
                <a:moveTo>
                  <a:pt x="306954" y="53866"/>
                </a:moveTo>
                <a:lnTo>
                  <a:pt x="381622" y="333911"/>
                </a:lnTo>
                <a:lnTo>
                  <a:pt x="522248" y="295327"/>
                </a:lnTo>
                <a:cubicBezTo>
                  <a:pt x="489891" y="198245"/>
                  <a:pt x="390334" y="81248"/>
                  <a:pt x="306954" y="53866"/>
                </a:cubicBezTo>
                <a:close/>
                <a:moveTo>
                  <a:pt x="360466" y="37685"/>
                </a:moveTo>
                <a:cubicBezTo>
                  <a:pt x="445090" y="86226"/>
                  <a:pt x="528470" y="192021"/>
                  <a:pt x="559582" y="286615"/>
                </a:cubicBezTo>
                <a:lnTo>
                  <a:pt x="676562" y="254254"/>
                </a:lnTo>
                <a:cubicBezTo>
                  <a:pt x="679051" y="254254"/>
                  <a:pt x="681540" y="251765"/>
                  <a:pt x="681540" y="250520"/>
                </a:cubicBezTo>
                <a:cubicBezTo>
                  <a:pt x="681540" y="249275"/>
                  <a:pt x="682785" y="246786"/>
                  <a:pt x="681540" y="244297"/>
                </a:cubicBezTo>
                <a:cubicBezTo>
                  <a:pt x="628028" y="117343"/>
                  <a:pt x="504825" y="37685"/>
                  <a:pt x="371666" y="37685"/>
                </a:cubicBezTo>
                <a:cubicBezTo>
                  <a:pt x="367933" y="37685"/>
                  <a:pt x="364200" y="37685"/>
                  <a:pt x="360466" y="37685"/>
                </a:cubicBezTo>
                <a:close/>
                <a:moveTo>
                  <a:pt x="343620" y="1116"/>
                </a:moveTo>
                <a:cubicBezTo>
                  <a:pt x="501461" y="-11187"/>
                  <a:pt x="653228" y="79070"/>
                  <a:pt x="716385" y="229361"/>
                </a:cubicBezTo>
                <a:cubicBezTo>
                  <a:pt x="721363" y="241807"/>
                  <a:pt x="720119" y="255498"/>
                  <a:pt x="715141" y="266700"/>
                </a:cubicBezTo>
                <a:cubicBezTo>
                  <a:pt x="708919" y="277902"/>
                  <a:pt x="698963" y="287859"/>
                  <a:pt x="685274" y="290349"/>
                </a:cubicBezTo>
                <a:lnTo>
                  <a:pt x="391578" y="370006"/>
                </a:lnTo>
                <a:lnTo>
                  <a:pt x="423934" y="491981"/>
                </a:lnTo>
                <a:cubicBezTo>
                  <a:pt x="491136" y="483269"/>
                  <a:pt x="565804" y="478290"/>
                  <a:pt x="637984" y="478290"/>
                </a:cubicBezTo>
                <a:cubicBezTo>
                  <a:pt x="701452" y="478290"/>
                  <a:pt x="768653" y="482024"/>
                  <a:pt x="829632" y="489492"/>
                </a:cubicBezTo>
                <a:lnTo>
                  <a:pt x="865722" y="355070"/>
                </a:lnTo>
                <a:cubicBezTo>
                  <a:pt x="870700" y="332667"/>
                  <a:pt x="885634" y="315242"/>
                  <a:pt x="905545" y="302795"/>
                </a:cubicBezTo>
                <a:lnTo>
                  <a:pt x="1123328" y="177086"/>
                </a:lnTo>
                <a:cubicBezTo>
                  <a:pt x="1132040" y="172107"/>
                  <a:pt x="1143240" y="175841"/>
                  <a:pt x="1148218" y="184554"/>
                </a:cubicBezTo>
                <a:cubicBezTo>
                  <a:pt x="1154440" y="193266"/>
                  <a:pt x="1150706" y="204468"/>
                  <a:pt x="1141995" y="209447"/>
                </a:cubicBezTo>
                <a:lnTo>
                  <a:pt x="922968" y="336401"/>
                </a:lnTo>
                <a:cubicBezTo>
                  <a:pt x="913012" y="342624"/>
                  <a:pt x="905545" y="352581"/>
                  <a:pt x="901812" y="365027"/>
                </a:cubicBezTo>
                <a:lnTo>
                  <a:pt x="866967" y="494471"/>
                </a:lnTo>
                <a:cubicBezTo>
                  <a:pt x="1016303" y="516874"/>
                  <a:pt x="1133284" y="562926"/>
                  <a:pt x="1138262" y="628893"/>
                </a:cubicBezTo>
                <a:lnTo>
                  <a:pt x="1154440" y="667477"/>
                </a:lnTo>
                <a:cubicBezTo>
                  <a:pt x="1168129" y="717263"/>
                  <a:pt x="1175596" y="768293"/>
                  <a:pt x="1175596" y="818079"/>
                </a:cubicBezTo>
                <a:cubicBezTo>
                  <a:pt x="1175596" y="1115550"/>
                  <a:pt x="934168" y="1355767"/>
                  <a:pt x="637984" y="1355767"/>
                </a:cubicBezTo>
                <a:cubicBezTo>
                  <a:pt x="340555" y="1355767"/>
                  <a:pt x="99127" y="1115550"/>
                  <a:pt x="99127" y="818079"/>
                </a:cubicBezTo>
                <a:cubicBezTo>
                  <a:pt x="99127" y="768293"/>
                  <a:pt x="106594" y="717263"/>
                  <a:pt x="120283" y="667477"/>
                </a:cubicBezTo>
                <a:lnTo>
                  <a:pt x="138950" y="615202"/>
                </a:lnTo>
                <a:cubicBezTo>
                  <a:pt x="156373" y="560437"/>
                  <a:pt x="257175" y="520608"/>
                  <a:pt x="386600" y="498205"/>
                </a:cubicBezTo>
                <a:lnTo>
                  <a:pt x="354244" y="379963"/>
                </a:lnTo>
                <a:lnTo>
                  <a:pt x="193707" y="422281"/>
                </a:lnTo>
                <a:lnTo>
                  <a:pt x="60548" y="458376"/>
                </a:lnTo>
                <a:cubicBezTo>
                  <a:pt x="55570" y="459621"/>
                  <a:pt x="51837" y="459621"/>
                  <a:pt x="48103" y="459621"/>
                </a:cubicBezTo>
                <a:cubicBezTo>
                  <a:pt x="39392" y="459621"/>
                  <a:pt x="30681" y="457131"/>
                  <a:pt x="23214" y="452153"/>
                </a:cubicBezTo>
                <a:cubicBezTo>
                  <a:pt x="12014" y="444685"/>
                  <a:pt x="4547" y="433483"/>
                  <a:pt x="3302" y="421037"/>
                </a:cubicBezTo>
                <a:cubicBezTo>
                  <a:pt x="-21587" y="236829"/>
                  <a:pt x="96638" y="60089"/>
                  <a:pt x="275842" y="12792"/>
                </a:cubicBezTo>
                <a:cubicBezTo>
                  <a:pt x="298398" y="6725"/>
                  <a:pt x="321071" y="2874"/>
                  <a:pt x="343620" y="1116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1CBB711-F757-4A0A-88A6-939E301C870E}"/>
              </a:ext>
            </a:extLst>
          </p:cNvPr>
          <p:cNvSpPr txBox="1"/>
          <p:nvPr/>
        </p:nvSpPr>
        <p:spPr>
          <a:xfrm>
            <a:off x="16750483" y="453594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D1E4A22E-6C76-4822-99E7-32F720F9310D}"/>
              </a:ext>
            </a:extLst>
          </p:cNvPr>
          <p:cNvSpPr txBox="1"/>
          <p:nvPr/>
        </p:nvSpPr>
        <p:spPr>
          <a:xfrm>
            <a:off x="16752388" y="519496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EC31641B-133B-4204-957B-E70D3268E593}"/>
              </a:ext>
            </a:extLst>
          </p:cNvPr>
          <p:cNvSpPr txBox="1"/>
          <p:nvPr/>
        </p:nvSpPr>
        <p:spPr>
          <a:xfrm>
            <a:off x="16750483" y="733629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8FBD602-84DC-4DBF-ACAB-4BC4AEEF4810}"/>
              </a:ext>
            </a:extLst>
          </p:cNvPr>
          <p:cNvSpPr txBox="1"/>
          <p:nvPr/>
        </p:nvSpPr>
        <p:spPr>
          <a:xfrm>
            <a:off x="16752388" y="799531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5DE693E-9ABE-4598-826C-FAB2CBB206F0}"/>
              </a:ext>
            </a:extLst>
          </p:cNvPr>
          <p:cNvSpPr txBox="1"/>
          <p:nvPr/>
        </p:nvSpPr>
        <p:spPr>
          <a:xfrm>
            <a:off x="16750483" y="10139565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07B38D8-8C9A-4C9B-BD9C-0D4D5206189F}"/>
              </a:ext>
            </a:extLst>
          </p:cNvPr>
          <p:cNvSpPr txBox="1"/>
          <p:nvPr/>
        </p:nvSpPr>
        <p:spPr>
          <a:xfrm>
            <a:off x="16752388" y="1079668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E386A7F-30AE-476B-A8AD-6BC62CCF92F5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C2B9180D-DAE2-44AC-A9F5-7227731AB0C8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61814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0EF579D-CEA1-4C28-B23E-CE298BB13BE2}"/>
              </a:ext>
            </a:extLst>
          </p:cNvPr>
          <p:cNvSpPr/>
          <p:nvPr/>
        </p:nvSpPr>
        <p:spPr>
          <a:xfrm>
            <a:off x="13540512" y="4074902"/>
            <a:ext cx="9276164" cy="2107879"/>
          </a:xfrm>
          <a:prstGeom prst="roundRect">
            <a:avLst>
              <a:gd name="adj" fmla="val 11335"/>
            </a:avLst>
          </a:prstGeom>
          <a:noFill/>
          <a:ln w="38100" cap="flat">
            <a:solidFill>
              <a:srgbClr val="613296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53362B81-8ED1-4810-979A-E6EBC35318A0}"/>
              </a:ext>
            </a:extLst>
          </p:cNvPr>
          <p:cNvSpPr/>
          <p:nvPr/>
        </p:nvSpPr>
        <p:spPr>
          <a:xfrm>
            <a:off x="13540512" y="6962025"/>
            <a:ext cx="9276164" cy="2107879"/>
          </a:xfrm>
          <a:prstGeom prst="roundRect">
            <a:avLst>
              <a:gd name="adj" fmla="val 11335"/>
            </a:avLst>
          </a:prstGeom>
          <a:noFill/>
          <a:ln w="38100" cap="flat">
            <a:solidFill>
              <a:srgbClr val="613296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AA126AFA-0E80-413C-9233-07E37CB8A2C5}"/>
              </a:ext>
            </a:extLst>
          </p:cNvPr>
          <p:cNvSpPr/>
          <p:nvPr/>
        </p:nvSpPr>
        <p:spPr>
          <a:xfrm>
            <a:off x="13540512" y="9848524"/>
            <a:ext cx="9276164" cy="2107879"/>
          </a:xfrm>
          <a:prstGeom prst="roundRect">
            <a:avLst>
              <a:gd name="adj" fmla="val 11335"/>
            </a:avLst>
          </a:prstGeom>
          <a:noFill/>
          <a:ln w="38100" cap="flat">
            <a:solidFill>
              <a:srgbClr val="613296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9C5F4-31F4-4C04-B9A3-1D209567B700}"/>
              </a:ext>
            </a:extLst>
          </p:cNvPr>
          <p:cNvGrpSpPr/>
          <p:nvPr/>
        </p:nvGrpSpPr>
        <p:grpSpPr>
          <a:xfrm>
            <a:off x="0" y="2409"/>
            <a:ext cx="24377650" cy="13711182"/>
            <a:chOff x="0" y="2409"/>
            <a:chExt cx="24377650" cy="1371118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B368243-4D8B-49AA-9D15-1A491B6DA5D4}"/>
                </a:ext>
              </a:extLst>
            </p:cNvPr>
            <p:cNvSpPr/>
            <p:nvPr/>
          </p:nvSpPr>
          <p:spPr>
            <a:xfrm>
              <a:off x="0" y="2409"/>
              <a:ext cx="24377647" cy="77961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6259">
                  <a:moveTo>
                    <a:pt x="19569" y="0"/>
                  </a:moveTo>
                  <a:lnTo>
                    <a:pt x="16627" y="0"/>
                  </a:lnTo>
                  <a:cubicBezTo>
                    <a:pt x="16627" y="4"/>
                    <a:pt x="16627" y="9"/>
                    <a:pt x="16627" y="14"/>
                  </a:cubicBezTo>
                  <a:cubicBezTo>
                    <a:pt x="16627" y="1971"/>
                    <a:pt x="15040" y="3558"/>
                    <a:pt x="13082" y="3558"/>
                  </a:cubicBezTo>
                  <a:cubicBezTo>
                    <a:pt x="11124" y="3558"/>
                    <a:pt x="9538" y="1971"/>
                    <a:pt x="9538" y="14"/>
                  </a:cubicBezTo>
                  <a:cubicBezTo>
                    <a:pt x="9538" y="9"/>
                    <a:pt x="9538" y="4"/>
                    <a:pt x="9538" y="0"/>
                  </a:cubicBezTo>
                  <a:lnTo>
                    <a:pt x="0" y="0"/>
                  </a:lnTo>
                  <a:lnTo>
                    <a:pt x="0" y="6259"/>
                  </a:lnTo>
                  <a:lnTo>
                    <a:pt x="19569" y="6259"/>
                  </a:lnTo>
                  <a:close/>
                </a:path>
              </a:pathLst>
            </a:custGeom>
            <a:solidFill>
              <a:srgbClr val="5EB7F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59F8577-62ED-446E-8C2B-954BAAC932FA}"/>
                </a:ext>
              </a:extLst>
            </p:cNvPr>
            <p:cNvSpPr/>
            <p:nvPr/>
          </p:nvSpPr>
          <p:spPr>
            <a:xfrm>
              <a:off x="14239401" y="2409"/>
              <a:ext cx="4114850" cy="207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4" h="1665">
                  <a:moveTo>
                    <a:pt x="0" y="14"/>
                  </a:moveTo>
                  <a:cubicBezTo>
                    <a:pt x="0" y="926"/>
                    <a:pt x="739" y="1665"/>
                    <a:pt x="1652" y="1665"/>
                  </a:cubicBezTo>
                  <a:cubicBezTo>
                    <a:pt x="2564" y="1665"/>
                    <a:pt x="3304" y="926"/>
                    <a:pt x="3304" y="14"/>
                  </a:cubicBezTo>
                  <a:cubicBezTo>
                    <a:pt x="3304" y="9"/>
                    <a:pt x="3304" y="4"/>
                    <a:pt x="3303" y="0"/>
                  </a:cubicBezTo>
                  <a:lnTo>
                    <a:pt x="0" y="0"/>
                  </a:lnTo>
                  <a:cubicBezTo>
                    <a:pt x="0" y="4"/>
                    <a:pt x="0" y="9"/>
                    <a:pt x="0" y="14"/>
                  </a:cubicBezTo>
                  <a:close/>
                </a:path>
              </a:pathLst>
            </a:custGeom>
            <a:solidFill>
              <a:srgbClr val="FFFB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7023C0-A4B3-4B8E-B2F7-6FE41019CE97}"/>
                </a:ext>
              </a:extLst>
            </p:cNvPr>
            <p:cNvSpPr/>
            <p:nvPr/>
          </p:nvSpPr>
          <p:spPr>
            <a:xfrm>
              <a:off x="11882364" y="2409"/>
              <a:ext cx="8831417" cy="4431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0" h="3558">
                  <a:moveTo>
                    <a:pt x="3545" y="3558"/>
                  </a:moveTo>
                  <a:cubicBezTo>
                    <a:pt x="5503" y="3558"/>
                    <a:pt x="7090" y="1971"/>
                    <a:pt x="7090" y="14"/>
                  </a:cubicBezTo>
                  <a:cubicBezTo>
                    <a:pt x="7090" y="9"/>
                    <a:pt x="7090" y="4"/>
                    <a:pt x="7090" y="0"/>
                  </a:cubicBezTo>
                  <a:lnTo>
                    <a:pt x="5196" y="0"/>
                  </a:lnTo>
                  <a:cubicBezTo>
                    <a:pt x="5197" y="4"/>
                    <a:pt x="5197" y="9"/>
                    <a:pt x="5197" y="14"/>
                  </a:cubicBezTo>
                  <a:cubicBezTo>
                    <a:pt x="5197" y="926"/>
                    <a:pt x="4457" y="1665"/>
                    <a:pt x="3545" y="1665"/>
                  </a:cubicBezTo>
                  <a:cubicBezTo>
                    <a:pt x="2632" y="1665"/>
                    <a:pt x="1893" y="926"/>
                    <a:pt x="1893" y="14"/>
                  </a:cubicBezTo>
                  <a:cubicBezTo>
                    <a:pt x="1893" y="9"/>
                    <a:pt x="1893" y="4"/>
                    <a:pt x="1893" y="0"/>
                  </a:cubicBezTo>
                  <a:lnTo>
                    <a:pt x="0" y="0"/>
                  </a:lnTo>
                  <a:cubicBezTo>
                    <a:pt x="0" y="4"/>
                    <a:pt x="0" y="9"/>
                    <a:pt x="0" y="14"/>
                  </a:cubicBezTo>
                  <a:cubicBezTo>
                    <a:pt x="0" y="1971"/>
                    <a:pt x="1587" y="3558"/>
                    <a:pt x="3545" y="3558"/>
                  </a:cubicBezTo>
                  <a:close/>
                </a:path>
              </a:pathLst>
            </a:custGeom>
            <a:solidFill>
              <a:srgbClr val="FFFBCC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46C13E8-FAAE-4033-993B-52CEE468B946}"/>
                </a:ext>
              </a:extLst>
            </p:cNvPr>
            <p:cNvSpPr/>
            <p:nvPr/>
          </p:nvSpPr>
          <p:spPr>
            <a:xfrm>
              <a:off x="0" y="7799818"/>
              <a:ext cx="12219970" cy="59137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10" h="4748">
                  <a:moveTo>
                    <a:pt x="3357" y="964"/>
                  </a:moveTo>
                  <a:cubicBezTo>
                    <a:pt x="-50" y="788"/>
                    <a:pt x="1693" y="243"/>
                    <a:pt x="2681" y="0"/>
                  </a:cubicBezTo>
                  <a:lnTo>
                    <a:pt x="0" y="0"/>
                  </a:lnTo>
                  <a:lnTo>
                    <a:pt x="0" y="4748"/>
                  </a:lnTo>
                  <a:lnTo>
                    <a:pt x="6067" y="4748"/>
                  </a:lnTo>
                  <a:cubicBezTo>
                    <a:pt x="6464" y="4384"/>
                    <a:pt x="7323" y="3771"/>
                    <a:pt x="8825" y="3488"/>
                  </a:cubicBezTo>
                  <a:cubicBezTo>
                    <a:pt x="11057" y="3068"/>
                    <a:pt x="9603" y="1287"/>
                    <a:pt x="3357" y="964"/>
                  </a:cubicBezTo>
                  <a:close/>
                </a:path>
              </a:pathLst>
            </a:custGeom>
            <a:solidFill>
              <a:srgbClr val="5EB7F3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0D286F5-36AC-491D-9EFE-92864B4B041D}"/>
                </a:ext>
              </a:extLst>
            </p:cNvPr>
            <p:cNvSpPr/>
            <p:nvPr/>
          </p:nvSpPr>
          <p:spPr>
            <a:xfrm>
              <a:off x="12902667" y="7799818"/>
              <a:ext cx="11474983" cy="59137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12" h="4748">
                  <a:moveTo>
                    <a:pt x="9212" y="0"/>
                  </a:moveTo>
                  <a:lnTo>
                    <a:pt x="4609" y="0"/>
                  </a:lnTo>
                  <a:cubicBezTo>
                    <a:pt x="7241" y="696"/>
                    <a:pt x="-2933" y="1199"/>
                    <a:pt x="856" y="2008"/>
                  </a:cubicBezTo>
                  <a:cubicBezTo>
                    <a:pt x="3957" y="2670"/>
                    <a:pt x="4630" y="4127"/>
                    <a:pt x="4775" y="4748"/>
                  </a:cubicBezTo>
                  <a:lnTo>
                    <a:pt x="9212" y="4748"/>
                  </a:lnTo>
                  <a:close/>
                </a:path>
              </a:pathLst>
            </a:custGeom>
            <a:solidFill>
              <a:srgbClr val="5EB7F3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1D845F4-073A-4631-8119-F9870DA0E3FC}"/>
                </a:ext>
              </a:extLst>
            </p:cNvPr>
            <p:cNvSpPr/>
            <p:nvPr/>
          </p:nvSpPr>
          <p:spPr>
            <a:xfrm>
              <a:off x="1679327" y="7799818"/>
              <a:ext cx="17514584" cy="59137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60" h="4748">
                  <a:moveTo>
                    <a:pt x="9866" y="2008"/>
                  </a:moveTo>
                  <a:cubicBezTo>
                    <a:pt x="6077" y="1199"/>
                    <a:pt x="16250" y="696"/>
                    <a:pt x="13619" y="0"/>
                  </a:cubicBezTo>
                  <a:lnTo>
                    <a:pt x="1333" y="0"/>
                  </a:lnTo>
                  <a:cubicBezTo>
                    <a:pt x="345" y="243"/>
                    <a:pt x="-1398" y="788"/>
                    <a:pt x="2009" y="964"/>
                  </a:cubicBezTo>
                  <a:cubicBezTo>
                    <a:pt x="8255" y="1287"/>
                    <a:pt x="9710" y="3068"/>
                    <a:pt x="7477" y="3488"/>
                  </a:cubicBezTo>
                  <a:cubicBezTo>
                    <a:pt x="5975" y="3771"/>
                    <a:pt x="5116" y="4384"/>
                    <a:pt x="4719" y="4748"/>
                  </a:cubicBezTo>
                  <a:lnTo>
                    <a:pt x="13785" y="4748"/>
                  </a:lnTo>
                  <a:cubicBezTo>
                    <a:pt x="13640" y="4127"/>
                    <a:pt x="12967" y="2670"/>
                    <a:pt x="9866" y="2008"/>
                  </a:cubicBezTo>
                  <a:close/>
                </a:path>
              </a:pathLst>
            </a:custGeom>
            <a:solidFill>
              <a:srgbClr val="1D8E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9C9152-9A43-40FB-8126-6993D25A587B}"/>
                </a:ext>
              </a:extLst>
            </p:cNvPr>
            <p:cNvSpPr/>
            <p:nvPr/>
          </p:nvSpPr>
          <p:spPr>
            <a:xfrm>
              <a:off x="0" y="12400527"/>
              <a:ext cx="24377647" cy="131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1055">
                  <a:moveTo>
                    <a:pt x="0" y="1055"/>
                  </a:moveTo>
                  <a:lnTo>
                    <a:pt x="19569" y="1055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E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3864FAA-61E4-41D1-A05D-17E55D69CCC1}"/>
                </a:ext>
              </a:extLst>
            </p:cNvPr>
            <p:cNvSpPr/>
            <p:nvPr/>
          </p:nvSpPr>
          <p:spPr>
            <a:xfrm>
              <a:off x="0" y="13621402"/>
              <a:ext cx="24377647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75">
                  <a:moveTo>
                    <a:pt x="0" y="75"/>
                  </a:moveTo>
                  <a:lnTo>
                    <a:pt x="19569" y="75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64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37DDC1-5E00-4050-BDA5-D78C3CCBCCC8}"/>
              </a:ext>
            </a:extLst>
          </p:cNvPr>
          <p:cNvGrpSpPr/>
          <p:nvPr/>
        </p:nvGrpSpPr>
        <p:grpSpPr>
          <a:xfrm>
            <a:off x="1503674" y="4635508"/>
            <a:ext cx="10960474" cy="3156836"/>
            <a:chOff x="1503674" y="4635508"/>
            <a:chExt cx="10960474" cy="31568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6AA652-BDF1-4194-B835-96714F425C0B}"/>
                </a:ext>
              </a:extLst>
            </p:cNvPr>
            <p:cNvSpPr/>
            <p:nvPr/>
          </p:nvSpPr>
          <p:spPr>
            <a:xfrm>
              <a:off x="1503674" y="7327663"/>
              <a:ext cx="10960471" cy="46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9" h="373">
                  <a:moveTo>
                    <a:pt x="8799" y="0"/>
                  </a:moveTo>
                  <a:lnTo>
                    <a:pt x="0" y="0"/>
                  </a:lnTo>
                  <a:lnTo>
                    <a:pt x="0" y="373"/>
                  </a:lnTo>
                  <a:lnTo>
                    <a:pt x="8799" y="373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A731C3-95A8-46DD-A5CA-FA08823A5308}"/>
                </a:ext>
              </a:extLst>
            </p:cNvPr>
            <p:cNvSpPr/>
            <p:nvPr/>
          </p:nvSpPr>
          <p:spPr>
            <a:xfrm>
              <a:off x="5358150" y="5245946"/>
              <a:ext cx="671482" cy="30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0" h="246">
                  <a:moveTo>
                    <a:pt x="540" y="0"/>
                  </a:moveTo>
                  <a:lnTo>
                    <a:pt x="0" y="0"/>
                  </a:lnTo>
                  <a:lnTo>
                    <a:pt x="0" y="246"/>
                  </a:lnTo>
                  <a:lnTo>
                    <a:pt x="540" y="246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2E91FDC-6A66-436C-853B-0E6093DBEA60}"/>
                </a:ext>
              </a:extLst>
            </p:cNvPr>
            <p:cNvSpPr/>
            <p:nvPr/>
          </p:nvSpPr>
          <p:spPr>
            <a:xfrm>
              <a:off x="1503674" y="5132579"/>
              <a:ext cx="1795182" cy="2659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2" h="2136">
                  <a:moveTo>
                    <a:pt x="1442" y="0"/>
                  </a:moveTo>
                  <a:lnTo>
                    <a:pt x="0" y="0"/>
                  </a:lnTo>
                  <a:lnTo>
                    <a:pt x="0" y="2136"/>
                  </a:lnTo>
                  <a:lnTo>
                    <a:pt x="1442" y="2136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5775585-A1D5-4FB9-BB6B-9AB5E8DE2F4F}"/>
                </a:ext>
              </a:extLst>
            </p:cNvPr>
            <p:cNvSpPr/>
            <p:nvPr/>
          </p:nvSpPr>
          <p:spPr>
            <a:xfrm>
              <a:off x="3384819" y="6245071"/>
              <a:ext cx="590505" cy="154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1243">
                  <a:moveTo>
                    <a:pt x="475" y="0"/>
                  </a:moveTo>
                  <a:lnTo>
                    <a:pt x="0" y="0"/>
                  </a:lnTo>
                  <a:lnTo>
                    <a:pt x="0" y="1243"/>
                  </a:lnTo>
                  <a:lnTo>
                    <a:pt x="475" y="1243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42C5F8-548B-472E-954E-6CB6488DAB8D}"/>
                </a:ext>
              </a:extLst>
            </p:cNvPr>
            <p:cNvSpPr/>
            <p:nvPr/>
          </p:nvSpPr>
          <p:spPr>
            <a:xfrm>
              <a:off x="4758927" y="6791973"/>
              <a:ext cx="591751" cy="10003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6" h="804">
                  <a:moveTo>
                    <a:pt x="476" y="0"/>
                  </a:moveTo>
                  <a:lnTo>
                    <a:pt x="0" y="0"/>
                  </a:lnTo>
                  <a:lnTo>
                    <a:pt x="0" y="804"/>
                  </a:lnTo>
                  <a:lnTo>
                    <a:pt x="476" y="804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5644C25-EC25-4DEF-ACAB-98133ED6446B}"/>
                </a:ext>
              </a:extLst>
            </p:cNvPr>
            <p:cNvSpPr/>
            <p:nvPr/>
          </p:nvSpPr>
          <p:spPr>
            <a:xfrm>
              <a:off x="4238186" y="5568606"/>
              <a:ext cx="696398" cy="2223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0" h="1786">
                  <a:moveTo>
                    <a:pt x="560" y="0"/>
                  </a:moveTo>
                  <a:lnTo>
                    <a:pt x="0" y="0"/>
                  </a:lnTo>
                  <a:lnTo>
                    <a:pt x="0" y="1786"/>
                  </a:lnTo>
                  <a:lnTo>
                    <a:pt x="560" y="1786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A5891F6-3BB0-47C2-A87B-437BCD03A237}"/>
                </a:ext>
              </a:extLst>
            </p:cNvPr>
            <p:cNvSpPr/>
            <p:nvPr/>
          </p:nvSpPr>
          <p:spPr>
            <a:xfrm>
              <a:off x="5206167" y="5400424"/>
              <a:ext cx="975455" cy="239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4" h="1921">
                  <a:moveTo>
                    <a:pt x="784" y="0"/>
                  </a:moveTo>
                  <a:lnTo>
                    <a:pt x="0" y="0"/>
                  </a:lnTo>
                  <a:lnTo>
                    <a:pt x="0" y="1921"/>
                  </a:lnTo>
                  <a:lnTo>
                    <a:pt x="784" y="1921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B0CCE2C-356A-47C7-BD59-D8FADBE36EC4}"/>
                </a:ext>
              </a:extLst>
            </p:cNvPr>
            <p:cNvSpPr/>
            <p:nvPr/>
          </p:nvSpPr>
          <p:spPr>
            <a:xfrm>
              <a:off x="1776502" y="4975609"/>
              <a:ext cx="1250775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5" h="126">
                  <a:moveTo>
                    <a:pt x="1005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F177E8-EB5E-4FE5-8C23-E848A10CD748}"/>
                </a:ext>
              </a:extLst>
            </p:cNvPr>
            <p:cNvSpPr/>
            <p:nvPr/>
          </p:nvSpPr>
          <p:spPr>
            <a:xfrm>
              <a:off x="3607816" y="7099684"/>
              <a:ext cx="1326768" cy="69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6" h="556">
                  <a:moveTo>
                    <a:pt x="1066" y="0"/>
                  </a:moveTo>
                  <a:lnTo>
                    <a:pt x="0" y="0"/>
                  </a:lnTo>
                  <a:lnTo>
                    <a:pt x="0" y="556"/>
                  </a:lnTo>
                  <a:lnTo>
                    <a:pt x="1066" y="556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AFC6E7-E592-4162-ABCF-52B73A72CF26}"/>
                </a:ext>
              </a:extLst>
            </p:cNvPr>
            <p:cNvSpPr/>
            <p:nvPr/>
          </p:nvSpPr>
          <p:spPr>
            <a:xfrm>
              <a:off x="11954620" y="6867966"/>
              <a:ext cx="83468" cy="8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7">
                  <a:moveTo>
                    <a:pt x="6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D8E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F3236C-42FE-4329-9A9C-F847ED8D70E9}"/>
                </a:ext>
              </a:extLst>
            </p:cNvPr>
            <p:cNvSpPr/>
            <p:nvPr/>
          </p:nvSpPr>
          <p:spPr>
            <a:xfrm>
              <a:off x="6641318" y="5659549"/>
              <a:ext cx="205556" cy="213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1713">
                  <a:moveTo>
                    <a:pt x="166" y="0"/>
                  </a:moveTo>
                  <a:lnTo>
                    <a:pt x="0" y="0"/>
                  </a:lnTo>
                  <a:lnTo>
                    <a:pt x="0" y="1713"/>
                  </a:lnTo>
                  <a:lnTo>
                    <a:pt x="166" y="1713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022D87E-6196-4B2D-B2C0-420397DEF9A3}"/>
                </a:ext>
              </a:extLst>
            </p:cNvPr>
            <p:cNvSpPr/>
            <p:nvPr/>
          </p:nvSpPr>
          <p:spPr>
            <a:xfrm>
              <a:off x="7194450" y="6791973"/>
              <a:ext cx="1124950" cy="10003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4" h="804">
                  <a:moveTo>
                    <a:pt x="904" y="0"/>
                  </a:moveTo>
                  <a:lnTo>
                    <a:pt x="0" y="0"/>
                  </a:lnTo>
                  <a:lnTo>
                    <a:pt x="0" y="804"/>
                  </a:lnTo>
                  <a:lnTo>
                    <a:pt x="904" y="804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17FD7E-DC4B-4A76-803F-259FD5F5C2F9}"/>
                </a:ext>
              </a:extLst>
            </p:cNvPr>
            <p:cNvSpPr/>
            <p:nvPr/>
          </p:nvSpPr>
          <p:spPr>
            <a:xfrm>
              <a:off x="6353541" y="6474296"/>
              <a:ext cx="630371" cy="131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7" h="1059">
                  <a:moveTo>
                    <a:pt x="507" y="0"/>
                  </a:moveTo>
                  <a:lnTo>
                    <a:pt x="0" y="0"/>
                  </a:lnTo>
                  <a:lnTo>
                    <a:pt x="0" y="1059"/>
                  </a:lnTo>
                  <a:lnTo>
                    <a:pt x="507" y="1059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25256-1FE2-4B7F-BA3E-93B64BD22315}"/>
                </a:ext>
              </a:extLst>
            </p:cNvPr>
            <p:cNvSpPr/>
            <p:nvPr/>
          </p:nvSpPr>
          <p:spPr>
            <a:xfrm>
              <a:off x="8513743" y="4635508"/>
              <a:ext cx="1056431" cy="3156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2535">
                  <a:moveTo>
                    <a:pt x="849" y="666"/>
                  </a:moveTo>
                  <a:lnTo>
                    <a:pt x="0" y="0"/>
                  </a:lnTo>
                  <a:lnTo>
                    <a:pt x="0" y="2535"/>
                  </a:lnTo>
                  <a:lnTo>
                    <a:pt x="849" y="2535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A56A20-EB82-4365-889B-1C689C3084BC}"/>
                </a:ext>
              </a:extLst>
            </p:cNvPr>
            <p:cNvSpPr/>
            <p:nvPr/>
          </p:nvSpPr>
          <p:spPr>
            <a:xfrm>
              <a:off x="7351420" y="5346855"/>
              <a:ext cx="700135" cy="2445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3" h="1964">
                  <a:moveTo>
                    <a:pt x="563" y="0"/>
                  </a:moveTo>
                  <a:lnTo>
                    <a:pt x="0" y="0"/>
                  </a:lnTo>
                  <a:lnTo>
                    <a:pt x="0" y="1964"/>
                  </a:lnTo>
                  <a:lnTo>
                    <a:pt x="563" y="1964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DE5D9B4-0BD0-4BD3-831E-9F2FA4C6F3D0}"/>
                </a:ext>
              </a:extLst>
            </p:cNvPr>
            <p:cNvSpPr/>
            <p:nvPr/>
          </p:nvSpPr>
          <p:spPr>
            <a:xfrm>
              <a:off x="9950141" y="6005879"/>
              <a:ext cx="1129933" cy="17864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435">
                  <a:moveTo>
                    <a:pt x="908" y="0"/>
                  </a:moveTo>
                  <a:lnTo>
                    <a:pt x="0" y="0"/>
                  </a:lnTo>
                  <a:lnTo>
                    <a:pt x="0" y="1435"/>
                  </a:lnTo>
                  <a:lnTo>
                    <a:pt x="908" y="1435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BBAE362-2A07-40A1-860A-C765DFF96FCC}"/>
                </a:ext>
              </a:extLst>
            </p:cNvPr>
            <p:cNvSpPr/>
            <p:nvPr/>
          </p:nvSpPr>
          <p:spPr>
            <a:xfrm>
              <a:off x="10820949" y="5705643"/>
              <a:ext cx="671482" cy="2086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0" h="1676">
                  <a:moveTo>
                    <a:pt x="540" y="0"/>
                  </a:moveTo>
                  <a:lnTo>
                    <a:pt x="0" y="0"/>
                  </a:lnTo>
                  <a:lnTo>
                    <a:pt x="0" y="1676"/>
                  </a:lnTo>
                  <a:lnTo>
                    <a:pt x="540" y="1676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85B226D-EB5F-497E-8D38-67FBE35FC474}"/>
                </a:ext>
              </a:extLst>
            </p:cNvPr>
            <p:cNvSpPr/>
            <p:nvPr/>
          </p:nvSpPr>
          <p:spPr>
            <a:xfrm>
              <a:off x="9342195" y="6546552"/>
              <a:ext cx="1106263" cy="1245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9" h="1001">
                  <a:moveTo>
                    <a:pt x="889" y="0"/>
                  </a:moveTo>
                  <a:lnTo>
                    <a:pt x="0" y="0"/>
                  </a:lnTo>
                  <a:lnTo>
                    <a:pt x="0" y="1001"/>
                  </a:lnTo>
                  <a:lnTo>
                    <a:pt x="889" y="1001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9A8219-0404-4E33-9A4A-52B88F100EAD}"/>
                </a:ext>
              </a:extLst>
            </p:cNvPr>
            <p:cNvSpPr/>
            <p:nvPr/>
          </p:nvSpPr>
          <p:spPr>
            <a:xfrm>
              <a:off x="12105357" y="4836080"/>
              <a:ext cx="358788" cy="2956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9" h="2374">
                  <a:moveTo>
                    <a:pt x="289" y="0"/>
                  </a:moveTo>
                  <a:lnTo>
                    <a:pt x="0" y="0"/>
                  </a:lnTo>
                  <a:lnTo>
                    <a:pt x="0" y="2374"/>
                  </a:lnTo>
                  <a:lnTo>
                    <a:pt x="289" y="2374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B991AA6-BE5F-4B0E-A457-55E142A4CC1E}"/>
                </a:ext>
              </a:extLst>
            </p:cNvPr>
            <p:cNvSpPr/>
            <p:nvPr/>
          </p:nvSpPr>
          <p:spPr>
            <a:xfrm>
              <a:off x="11646909" y="6338505"/>
              <a:ext cx="817239" cy="1453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7" h="1168">
                  <a:moveTo>
                    <a:pt x="657" y="0"/>
                  </a:moveTo>
                  <a:lnTo>
                    <a:pt x="0" y="0"/>
                  </a:lnTo>
                  <a:lnTo>
                    <a:pt x="0" y="1168"/>
                  </a:lnTo>
                  <a:lnTo>
                    <a:pt x="657" y="1168"/>
                  </a:lnTo>
                  <a:close/>
                </a:path>
              </a:pathLst>
            </a:custGeom>
            <a:solidFill>
              <a:srgbClr val="9ED4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7E8D09E-C3EC-41A4-819C-D0FA8EA91BA3}"/>
                </a:ext>
              </a:extLst>
            </p:cNvPr>
            <p:cNvSpPr/>
            <p:nvPr/>
          </p:nvSpPr>
          <p:spPr>
            <a:xfrm>
              <a:off x="1772769" y="5400424"/>
              <a:ext cx="9313534" cy="1681818"/>
            </a:xfrm>
            <a:custGeom>
              <a:avLst/>
              <a:gdLst>
                <a:gd name="connsiteX0" fmla="*/ 4157202 w 9313534"/>
                <a:gd name="connsiteY0" fmla="*/ 1598350 h 1681818"/>
                <a:gd name="connsiteX1" fmla="*/ 4239424 w 9313534"/>
                <a:gd name="connsiteY1" fmla="*/ 1598350 h 1681818"/>
                <a:gd name="connsiteX2" fmla="*/ 4239424 w 9313534"/>
                <a:gd name="connsiteY2" fmla="*/ 1681818 h 1681818"/>
                <a:gd name="connsiteX3" fmla="*/ 4157202 w 9313534"/>
                <a:gd name="connsiteY3" fmla="*/ 1681818 h 1681818"/>
                <a:gd name="connsiteX4" fmla="*/ 3617771 w 9313534"/>
                <a:gd name="connsiteY4" fmla="*/ 1598350 h 1681818"/>
                <a:gd name="connsiteX5" fmla="*/ 3701239 w 9313534"/>
                <a:gd name="connsiteY5" fmla="*/ 1598350 h 1681818"/>
                <a:gd name="connsiteX6" fmla="*/ 3701239 w 9313534"/>
                <a:gd name="connsiteY6" fmla="*/ 1681818 h 1681818"/>
                <a:gd name="connsiteX7" fmla="*/ 3617771 w 9313534"/>
                <a:gd name="connsiteY7" fmla="*/ 1681818 h 1681818"/>
                <a:gd name="connsiteX8" fmla="*/ 2598717 w 9313534"/>
                <a:gd name="connsiteY8" fmla="*/ 1442627 h 1681818"/>
                <a:gd name="connsiteX9" fmla="*/ 2680939 w 9313534"/>
                <a:gd name="connsiteY9" fmla="*/ 1442627 h 1681818"/>
                <a:gd name="connsiteX10" fmla="*/ 2680939 w 9313534"/>
                <a:gd name="connsiteY10" fmla="*/ 1524849 h 1681818"/>
                <a:gd name="connsiteX11" fmla="*/ 2598717 w 9313534"/>
                <a:gd name="connsiteY11" fmla="*/ 1524849 h 1681818"/>
                <a:gd name="connsiteX12" fmla="*/ 581781 w 9313534"/>
                <a:gd name="connsiteY12" fmla="*/ 1442627 h 1681818"/>
                <a:gd name="connsiteX13" fmla="*/ 664003 w 9313534"/>
                <a:gd name="connsiteY13" fmla="*/ 1442627 h 1681818"/>
                <a:gd name="connsiteX14" fmla="*/ 664003 w 9313534"/>
                <a:gd name="connsiteY14" fmla="*/ 1524849 h 1681818"/>
                <a:gd name="connsiteX15" fmla="*/ 581781 w 9313534"/>
                <a:gd name="connsiteY15" fmla="*/ 1524849 h 1681818"/>
                <a:gd name="connsiteX16" fmla="*/ 4929593 w 9313534"/>
                <a:gd name="connsiteY16" fmla="*/ 1238317 h 1681818"/>
                <a:gd name="connsiteX17" fmla="*/ 5013061 w 9313534"/>
                <a:gd name="connsiteY17" fmla="*/ 1238317 h 1681818"/>
                <a:gd name="connsiteX18" fmla="*/ 5013061 w 9313534"/>
                <a:gd name="connsiteY18" fmla="*/ 1320539 h 1681818"/>
                <a:gd name="connsiteX19" fmla="*/ 4929593 w 9313534"/>
                <a:gd name="connsiteY19" fmla="*/ 1320539 h 1681818"/>
                <a:gd name="connsiteX20" fmla="*/ 6022152 w 9313534"/>
                <a:gd name="connsiteY20" fmla="*/ 904445 h 1681818"/>
                <a:gd name="connsiteX21" fmla="*/ 6104374 w 9313534"/>
                <a:gd name="connsiteY21" fmla="*/ 904445 h 1681818"/>
                <a:gd name="connsiteX22" fmla="*/ 6104374 w 9313534"/>
                <a:gd name="connsiteY22" fmla="*/ 987913 h 1681818"/>
                <a:gd name="connsiteX23" fmla="*/ 6022152 w 9313534"/>
                <a:gd name="connsiteY23" fmla="*/ 987913 h 1681818"/>
                <a:gd name="connsiteX24" fmla="*/ 2937572 w 9313534"/>
                <a:gd name="connsiteY24" fmla="*/ 904445 h 1681818"/>
                <a:gd name="connsiteX25" fmla="*/ 3021040 w 9313534"/>
                <a:gd name="connsiteY25" fmla="*/ 904445 h 1681818"/>
                <a:gd name="connsiteX26" fmla="*/ 3021040 w 9313534"/>
                <a:gd name="connsiteY26" fmla="*/ 987913 h 1681818"/>
                <a:gd name="connsiteX27" fmla="*/ 2937572 w 9313534"/>
                <a:gd name="connsiteY27" fmla="*/ 987913 h 1681818"/>
                <a:gd name="connsiteX28" fmla="*/ 7428651 w 9313534"/>
                <a:gd name="connsiteY28" fmla="*/ 732525 h 1681818"/>
                <a:gd name="connsiteX29" fmla="*/ 7512119 w 9313534"/>
                <a:gd name="connsiteY29" fmla="*/ 732525 h 1681818"/>
                <a:gd name="connsiteX30" fmla="*/ 7512119 w 9313534"/>
                <a:gd name="connsiteY30" fmla="*/ 815993 h 1681818"/>
                <a:gd name="connsiteX31" fmla="*/ 7428651 w 9313534"/>
                <a:gd name="connsiteY31" fmla="*/ 815993 h 1681818"/>
                <a:gd name="connsiteX32" fmla="*/ 9230066 w 9313534"/>
                <a:gd name="connsiteY32" fmla="*/ 620401 h 1681818"/>
                <a:gd name="connsiteX33" fmla="*/ 9313534 w 9313534"/>
                <a:gd name="connsiteY33" fmla="*/ 620401 h 1681818"/>
                <a:gd name="connsiteX34" fmla="*/ 9313534 w 9313534"/>
                <a:gd name="connsiteY34" fmla="*/ 703869 h 1681818"/>
                <a:gd name="connsiteX35" fmla="*/ 9230066 w 9313534"/>
                <a:gd name="connsiteY35" fmla="*/ 703869 h 1681818"/>
                <a:gd name="connsiteX36" fmla="*/ 2598717 w 9313534"/>
                <a:gd name="connsiteY36" fmla="*/ 346330 h 1681818"/>
                <a:gd name="connsiteX37" fmla="*/ 2680939 w 9313534"/>
                <a:gd name="connsiteY37" fmla="*/ 346330 h 1681818"/>
                <a:gd name="connsiteX38" fmla="*/ 2680939 w 9313534"/>
                <a:gd name="connsiteY38" fmla="*/ 429798 h 1681818"/>
                <a:gd name="connsiteX39" fmla="*/ 2598717 w 9313534"/>
                <a:gd name="connsiteY39" fmla="*/ 429798 h 1681818"/>
                <a:gd name="connsiteX40" fmla="*/ 1162323 w 9313534"/>
                <a:gd name="connsiteY40" fmla="*/ 346330 h 1681818"/>
                <a:gd name="connsiteX41" fmla="*/ 1245792 w 9313534"/>
                <a:gd name="connsiteY41" fmla="*/ 346330 h 1681818"/>
                <a:gd name="connsiteX42" fmla="*/ 1245792 w 9313534"/>
                <a:gd name="connsiteY42" fmla="*/ 429798 h 1681818"/>
                <a:gd name="connsiteX43" fmla="*/ 1162323 w 9313534"/>
                <a:gd name="connsiteY43" fmla="*/ 429798 h 1681818"/>
                <a:gd name="connsiteX44" fmla="*/ 581782 w 9313534"/>
                <a:gd name="connsiteY44" fmla="*/ 346330 h 1681818"/>
                <a:gd name="connsiteX45" fmla="*/ 664005 w 9313534"/>
                <a:gd name="connsiteY45" fmla="*/ 346330 h 1681818"/>
                <a:gd name="connsiteX46" fmla="*/ 664005 w 9313534"/>
                <a:gd name="connsiteY46" fmla="*/ 429798 h 1681818"/>
                <a:gd name="connsiteX47" fmla="*/ 581782 w 9313534"/>
                <a:gd name="connsiteY47" fmla="*/ 429798 h 1681818"/>
                <a:gd name="connsiteX48" fmla="*/ 0 w 9313534"/>
                <a:gd name="connsiteY48" fmla="*/ 346330 h 1681818"/>
                <a:gd name="connsiteX49" fmla="*/ 83468 w 9313534"/>
                <a:gd name="connsiteY49" fmla="*/ 346330 h 1681818"/>
                <a:gd name="connsiteX50" fmla="*/ 83468 w 9313534"/>
                <a:gd name="connsiteY50" fmla="*/ 429798 h 1681818"/>
                <a:gd name="connsiteX51" fmla="*/ 0 w 9313534"/>
                <a:gd name="connsiteY51" fmla="*/ 429798 h 1681818"/>
                <a:gd name="connsiteX52" fmla="*/ 3617771 w 9313534"/>
                <a:gd name="connsiteY52" fmla="*/ 345084 h 1681818"/>
                <a:gd name="connsiteX53" fmla="*/ 3701239 w 9313534"/>
                <a:gd name="connsiteY53" fmla="*/ 345084 h 1681818"/>
                <a:gd name="connsiteX54" fmla="*/ 3701239 w 9313534"/>
                <a:gd name="connsiteY54" fmla="*/ 427306 h 1681818"/>
                <a:gd name="connsiteX55" fmla="*/ 3617771 w 9313534"/>
                <a:gd name="connsiteY55" fmla="*/ 427306 h 1681818"/>
                <a:gd name="connsiteX56" fmla="*/ 5736866 w 9313534"/>
                <a:gd name="connsiteY56" fmla="*/ 171919 h 1681818"/>
                <a:gd name="connsiteX57" fmla="*/ 5820334 w 9313534"/>
                <a:gd name="connsiteY57" fmla="*/ 171919 h 1681818"/>
                <a:gd name="connsiteX58" fmla="*/ 5820334 w 9313534"/>
                <a:gd name="connsiteY58" fmla="*/ 254141 h 1681818"/>
                <a:gd name="connsiteX59" fmla="*/ 5736866 w 9313534"/>
                <a:gd name="connsiteY59" fmla="*/ 254141 h 1681818"/>
                <a:gd name="connsiteX60" fmla="*/ 6975183 w 9313534"/>
                <a:gd name="connsiteY60" fmla="*/ 0 h 1681818"/>
                <a:gd name="connsiteX61" fmla="*/ 7057405 w 9313534"/>
                <a:gd name="connsiteY61" fmla="*/ 0 h 1681818"/>
                <a:gd name="connsiteX62" fmla="*/ 7057405 w 9313534"/>
                <a:gd name="connsiteY62" fmla="*/ 82222 h 1681818"/>
                <a:gd name="connsiteX63" fmla="*/ 6975183 w 9313534"/>
                <a:gd name="connsiteY63" fmla="*/ 82222 h 168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313534" h="1681818">
                  <a:moveTo>
                    <a:pt x="4157202" y="1598350"/>
                  </a:moveTo>
                  <a:lnTo>
                    <a:pt x="4239424" y="1598350"/>
                  </a:lnTo>
                  <a:lnTo>
                    <a:pt x="4239424" y="1681818"/>
                  </a:lnTo>
                  <a:lnTo>
                    <a:pt x="4157202" y="1681818"/>
                  </a:lnTo>
                  <a:close/>
                  <a:moveTo>
                    <a:pt x="3617771" y="1598350"/>
                  </a:moveTo>
                  <a:lnTo>
                    <a:pt x="3701239" y="1598350"/>
                  </a:lnTo>
                  <a:lnTo>
                    <a:pt x="3701239" y="1681818"/>
                  </a:lnTo>
                  <a:lnTo>
                    <a:pt x="3617771" y="1681818"/>
                  </a:lnTo>
                  <a:close/>
                  <a:moveTo>
                    <a:pt x="2598717" y="1442627"/>
                  </a:moveTo>
                  <a:lnTo>
                    <a:pt x="2680939" y="1442627"/>
                  </a:lnTo>
                  <a:lnTo>
                    <a:pt x="2680939" y="1524849"/>
                  </a:lnTo>
                  <a:lnTo>
                    <a:pt x="2598717" y="1524849"/>
                  </a:lnTo>
                  <a:close/>
                  <a:moveTo>
                    <a:pt x="581781" y="1442627"/>
                  </a:moveTo>
                  <a:lnTo>
                    <a:pt x="664003" y="1442627"/>
                  </a:lnTo>
                  <a:lnTo>
                    <a:pt x="664003" y="1524849"/>
                  </a:lnTo>
                  <a:lnTo>
                    <a:pt x="581781" y="1524849"/>
                  </a:lnTo>
                  <a:close/>
                  <a:moveTo>
                    <a:pt x="4929593" y="1238317"/>
                  </a:moveTo>
                  <a:lnTo>
                    <a:pt x="5013061" y="1238317"/>
                  </a:lnTo>
                  <a:lnTo>
                    <a:pt x="5013061" y="1320539"/>
                  </a:lnTo>
                  <a:lnTo>
                    <a:pt x="4929593" y="1320539"/>
                  </a:lnTo>
                  <a:close/>
                  <a:moveTo>
                    <a:pt x="6022152" y="904445"/>
                  </a:moveTo>
                  <a:lnTo>
                    <a:pt x="6104374" y="904445"/>
                  </a:lnTo>
                  <a:lnTo>
                    <a:pt x="6104374" y="987913"/>
                  </a:lnTo>
                  <a:lnTo>
                    <a:pt x="6022152" y="987913"/>
                  </a:lnTo>
                  <a:close/>
                  <a:moveTo>
                    <a:pt x="2937572" y="904445"/>
                  </a:moveTo>
                  <a:lnTo>
                    <a:pt x="3021040" y="904445"/>
                  </a:lnTo>
                  <a:lnTo>
                    <a:pt x="3021040" y="987913"/>
                  </a:lnTo>
                  <a:lnTo>
                    <a:pt x="2937572" y="987913"/>
                  </a:lnTo>
                  <a:close/>
                  <a:moveTo>
                    <a:pt x="7428651" y="732525"/>
                  </a:moveTo>
                  <a:lnTo>
                    <a:pt x="7512119" y="732525"/>
                  </a:lnTo>
                  <a:lnTo>
                    <a:pt x="7512119" y="815993"/>
                  </a:lnTo>
                  <a:lnTo>
                    <a:pt x="7428651" y="815993"/>
                  </a:lnTo>
                  <a:close/>
                  <a:moveTo>
                    <a:pt x="9230066" y="620401"/>
                  </a:moveTo>
                  <a:lnTo>
                    <a:pt x="9313534" y="620401"/>
                  </a:lnTo>
                  <a:lnTo>
                    <a:pt x="9313534" y="703869"/>
                  </a:lnTo>
                  <a:lnTo>
                    <a:pt x="9230066" y="703869"/>
                  </a:lnTo>
                  <a:close/>
                  <a:moveTo>
                    <a:pt x="2598717" y="346330"/>
                  </a:moveTo>
                  <a:lnTo>
                    <a:pt x="2680939" y="346330"/>
                  </a:lnTo>
                  <a:lnTo>
                    <a:pt x="2680939" y="429798"/>
                  </a:lnTo>
                  <a:lnTo>
                    <a:pt x="2598717" y="429798"/>
                  </a:lnTo>
                  <a:close/>
                  <a:moveTo>
                    <a:pt x="1162323" y="346330"/>
                  </a:moveTo>
                  <a:lnTo>
                    <a:pt x="1245792" y="346330"/>
                  </a:lnTo>
                  <a:lnTo>
                    <a:pt x="1245792" y="429798"/>
                  </a:lnTo>
                  <a:lnTo>
                    <a:pt x="1162323" y="429798"/>
                  </a:lnTo>
                  <a:close/>
                  <a:moveTo>
                    <a:pt x="581782" y="346330"/>
                  </a:moveTo>
                  <a:lnTo>
                    <a:pt x="664005" y="346330"/>
                  </a:lnTo>
                  <a:lnTo>
                    <a:pt x="664005" y="429798"/>
                  </a:lnTo>
                  <a:lnTo>
                    <a:pt x="581782" y="429798"/>
                  </a:lnTo>
                  <a:close/>
                  <a:moveTo>
                    <a:pt x="0" y="346330"/>
                  </a:moveTo>
                  <a:lnTo>
                    <a:pt x="83468" y="346330"/>
                  </a:lnTo>
                  <a:lnTo>
                    <a:pt x="83468" y="429798"/>
                  </a:lnTo>
                  <a:lnTo>
                    <a:pt x="0" y="429798"/>
                  </a:lnTo>
                  <a:close/>
                  <a:moveTo>
                    <a:pt x="3617771" y="345084"/>
                  </a:moveTo>
                  <a:lnTo>
                    <a:pt x="3701239" y="345084"/>
                  </a:lnTo>
                  <a:lnTo>
                    <a:pt x="3701239" y="427306"/>
                  </a:lnTo>
                  <a:lnTo>
                    <a:pt x="3617771" y="427306"/>
                  </a:lnTo>
                  <a:close/>
                  <a:moveTo>
                    <a:pt x="5736866" y="171919"/>
                  </a:moveTo>
                  <a:lnTo>
                    <a:pt x="5820334" y="171919"/>
                  </a:lnTo>
                  <a:lnTo>
                    <a:pt x="5820334" y="254141"/>
                  </a:lnTo>
                  <a:lnTo>
                    <a:pt x="5736866" y="254141"/>
                  </a:lnTo>
                  <a:close/>
                  <a:moveTo>
                    <a:pt x="6975183" y="0"/>
                  </a:moveTo>
                  <a:lnTo>
                    <a:pt x="7057405" y="0"/>
                  </a:lnTo>
                  <a:lnTo>
                    <a:pt x="7057405" y="82222"/>
                  </a:lnTo>
                  <a:lnTo>
                    <a:pt x="6975183" y="82222"/>
                  </a:lnTo>
                  <a:close/>
                </a:path>
              </a:pathLst>
            </a:custGeom>
            <a:solidFill>
              <a:srgbClr val="7DBF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3C70D16-9EDC-45D8-9241-533A5B3857AA}"/>
                </a:ext>
              </a:extLst>
            </p:cNvPr>
            <p:cNvSpPr/>
            <p:nvPr/>
          </p:nvSpPr>
          <p:spPr>
            <a:xfrm>
              <a:off x="1503674" y="7737529"/>
              <a:ext cx="10960471" cy="5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9" h="44">
                  <a:moveTo>
                    <a:pt x="0" y="44"/>
                  </a:moveTo>
                  <a:lnTo>
                    <a:pt x="8799" y="44"/>
                  </a:lnTo>
                  <a:lnTo>
                    <a:pt x="8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AAF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75A9A9-84AD-427C-A327-7B34AE8EB23A}"/>
              </a:ext>
            </a:extLst>
          </p:cNvPr>
          <p:cNvGrpSpPr/>
          <p:nvPr/>
        </p:nvGrpSpPr>
        <p:grpSpPr>
          <a:xfrm>
            <a:off x="4310442" y="6948943"/>
            <a:ext cx="5811615" cy="5482725"/>
            <a:chOff x="4310442" y="6948943"/>
            <a:chExt cx="5811615" cy="5482725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A291EDD-4217-4A7B-B8CA-6FDC701228F3}"/>
                </a:ext>
              </a:extLst>
            </p:cNvPr>
            <p:cNvSpPr/>
            <p:nvPr/>
          </p:nvSpPr>
          <p:spPr>
            <a:xfrm>
              <a:off x="7316538" y="11998136"/>
              <a:ext cx="468418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7" h="290">
                  <a:moveTo>
                    <a:pt x="377" y="269"/>
                  </a:moveTo>
                  <a:cubicBezTo>
                    <a:pt x="377" y="220"/>
                    <a:pt x="341" y="179"/>
                    <a:pt x="292" y="173"/>
                  </a:cubicBezTo>
                  <a:cubicBezTo>
                    <a:pt x="243" y="168"/>
                    <a:pt x="207" y="126"/>
                    <a:pt x="207" y="77"/>
                  </a:cubicBezTo>
                  <a:lnTo>
                    <a:pt x="207" y="0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0" y="290"/>
                  </a:lnTo>
                  <a:lnTo>
                    <a:pt x="377" y="290"/>
                  </a:lnTo>
                  <a:close/>
                </a:path>
              </a:pathLst>
            </a:custGeom>
            <a:solidFill>
              <a:srgbClr val="A5011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67917C-642B-4C1C-8809-8282B3B578F0}"/>
                </a:ext>
              </a:extLst>
            </p:cNvPr>
            <p:cNvSpPr/>
            <p:nvPr/>
          </p:nvSpPr>
          <p:spPr>
            <a:xfrm>
              <a:off x="7316538" y="12359416"/>
              <a:ext cx="468418" cy="3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7" h="33">
                  <a:moveTo>
                    <a:pt x="0" y="0"/>
                  </a:moveTo>
                  <a:lnTo>
                    <a:pt x="0" y="33"/>
                  </a:lnTo>
                  <a:lnTo>
                    <a:pt x="207" y="33"/>
                  </a:lnTo>
                  <a:lnTo>
                    <a:pt x="377" y="3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2A28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EED3AFC-0283-4233-BE23-2DD3D2F802E0}"/>
                </a:ext>
              </a:extLst>
            </p:cNvPr>
            <p:cNvSpPr/>
            <p:nvPr/>
          </p:nvSpPr>
          <p:spPr>
            <a:xfrm>
              <a:off x="6701116" y="11998136"/>
              <a:ext cx="468418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7" h="290">
                  <a:moveTo>
                    <a:pt x="377" y="269"/>
                  </a:moveTo>
                  <a:cubicBezTo>
                    <a:pt x="377" y="220"/>
                    <a:pt x="341" y="179"/>
                    <a:pt x="292" y="173"/>
                  </a:cubicBezTo>
                  <a:cubicBezTo>
                    <a:pt x="243" y="168"/>
                    <a:pt x="206" y="126"/>
                    <a:pt x="206" y="77"/>
                  </a:cubicBezTo>
                  <a:lnTo>
                    <a:pt x="206" y="0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0" y="290"/>
                  </a:lnTo>
                  <a:lnTo>
                    <a:pt x="377" y="290"/>
                  </a:lnTo>
                  <a:close/>
                </a:path>
              </a:pathLst>
            </a:custGeom>
            <a:solidFill>
              <a:srgbClr val="A5011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8E75B3A-C3E0-4EA4-8F9C-3CEA6B6E5F18}"/>
                </a:ext>
              </a:extLst>
            </p:cNvPr>
            <p:cNvSpPr/>
            <p:nvPr/>
          </p:nvSpPr>
          <p:spPr>
            <a:xfrm>
              <a:off x="6701116" y="12359416"/>
              <a:ext cx="468418" cy="3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7" h="33">
                  <a:moveTo>
                    <a:pt x="0" y="0"/>
                  </a:moveTo>
                  <a:lnTo>
                    <a:pt x="0" y="33"/>
                  </a:lnTo>
                  <a:lnTo>
                    <a:pt x="206" y="33"/>
                  </a:lnTo>
                  <a:lnTo>
                    <a:pt x="377" y="3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2A28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DF9E7CB-C414-40B5-947B-89950CEF2192}"/>
                </a:ext>
              </a:extLst>
            </p:cNvPr>
            <p:cNvSpPr/>
            <p:nvPr/>
          </p:nvSpPr>
          <p:spPr>
            <a:xfrm>
              <a:off x="7267952" y="7802307"/>
              <a:ext cx="284040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220">
                  <a:moveTo>
                    <a:pt x="0" y="220"/>
                  </a:moveTo>
                  <a:lnTo>
                    <a:pt x="229" y="220"/>
                  </a:lnTo>
                  <a:lnTo>
                    <a:pt x="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A8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84C29EF-4581-444A-934B-038EF864AF7C}"/>
                </a:ext>
              </a:extLst>
            </p:cNvPr>
            <p:cNvSpPr/>
            <p:nvPr/>
          </p:nvSpPr>
          <p:spPr>
            <a:xfrm>
              <a:off x="7188221" y="7176923"/>
              <a:ext cx="536936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561">
                  <a:moveTo>
                    <a:pt x="427" y="198"/>
                  </a:moveTo>
                  <a:cubicBezTo>
                    <a:pt x="436" y="317"/>
                    <a:pt x="446" y="538"/>
                    <a:pt x="299" y="559"/>
                  </a:cubicBezTo>
                  <a:cubicBezTo>
                    <a:pt x="77" y="591"/>
                    <a:pt x="8" y="346"/>
                    <a:pt x="0" y="228"/>
                  </a:cubicBezTo>
                  <a:cubicBezTo>
                    <a:pt x="-7" y="110"/>
                    <a:pt x="81" y="8"/>
                    <a:pt x="199" y="1"/>
                  </a:cubicBezTo>
                  <a:cubicBezTo>
                    <a:pt x="317" y="-7"/>
                    <a:pt x="419" y="80"/>
                    <a:pt x="427" y="198"/>
                  </a:cubicBezTo>
                  <a:close/>
                </a:path>
              </a:pathLst>
            </a:custGeom>
            <a:solidFill>
              <a:srgbClr val="FFB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AAE9C2-229B-4618-898A-BBFE4D361E78}"/>
                </a:ext>
              </a:extLst>
            </p:cNvPr>
            <p:cNvSpPr/>
            <p:nvPr/>
          </p:nvSpPr>
          <p:spPr>
            <a:xfrm>
              <a:off x="6633844" y="10359920"/>
              <a:ext cx="576802" cy="1772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1424">
                  <a:moveTo>
                    <a:pt x="130" y="466"/>
                  </a:moveTo>
                  <a:cubicBezTo>
                    <a:pt x="47" y="733"/>
                    <a:pt x="-54" y="1396"/>
                    <a:pt x="33" y="1420"/>
                  </a:cubicBezTo>
                  <a:cubicBezTo>
                    <a:pt x="119" y="1444"/>
                    <a:pt x="338" y="1340"/>
                    <a:pt x="338" y="1340"/>
                  </a:cubicBezTo>
                  <a:lnTo>
                    <a:pt x="462" y="438"/>
                  </a:lnTo>
                  <a:cubicBezTo>
                    <a:pt x="462" y="438"/>
                    <a:pt x="463" y="435"/>
                    <a:pt x="464" y="430"/>
                  </a:cubicBezTo>
                  <a:lnTo>
                    <a:pt x="76" y="0"/>
                  </a:lnTo>
                  <a:cubicBezTo>
                    <a:pt x="86" y="254"/>
                    <a:pt x="130" y="466"/>
                    <a:pt x="130" y="466"/>
                  </a:cubicBezTo>
                  <a:close/>
                </a:path>
              </a:pathLst>
            </a:custGeom>
            <a:solidFill>
              <a:srgbClr val="1F284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E199FB-A161-4CEA-A3C6-54B0B7BB410A}"/>
                </a:ext>
              </a:extLst>
            </p:cNvPr>
            <p:cNvSpPr/>
            <p:nvPr/>
          </p:nvSpPr>
          <p:spPr>
            <a:xfrm>
              <a:off x="6726032" y="9297260"/>
              <a:ext cx="789832" cy="1597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1283">
                  <a:moveTo>
                    <a:pt x="165" y="115"/>
                  </a:moveTo>
                  <a:cubicBezTo>
                    <a:pt x="16" y="277"/>
                    <a:pt x="-9" y="588"/>
                    <a:pt x="2" y="853"/>
                  </a:cubicBezTo>
                  <a:lnTo>
                    <a:pt x="390" y="1283"/>
                  </a:lnTo>
                  <a:cubicBezTo>
                    <a:pt x="410" y="1181"/>
                    <a:pt x="620" y="126"/>
                    <a:pt x="635" y="13"/>
                  </a:cubicBezTo>
                  <a:cubicBezTo>
                    <a:pt x="635" y="13"/>
                    <a:pt x="321" y="-54"/>
                    <a:pt x="165" y="115"/>
                  </a:cubicBezTo>
                  <a:close/>
                </a:path>
              </a:pathLst>
            </a:custGeom>
            <a:solidFill>
              <a:srgbClr val="1417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7855B99-1376-4812-B57B-D9F84D1D2C7E}"/>
                </a:ext>
              </a:extLst>
            </p:cNvPr>
            <p:cNvSpPr/>
            <p:nvPr/>
          </p:nvSpPr>
          <p:spPr>
            <a:xfrm>
              <a:off x="7078591" y="9313455"/>
              <a:ext cx="737509" cy="28329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2275">
                  <a:moveTo>
                    <a:pt x="593" y="70"/>
                  </a:moveTo>
                  <a:cubicBezTo>
                    <a:pt x="593" y="70"/>
                    <a:pt x="576" y="1119"/>
                    <a:pt x="537" y="1313"/>
                  </a:cubicBezTo>
                  <a:cubicBezTo>
                    <a:pt x="499" y="1507"/>
                    <a:pt x="458" y="2197"/>
                    <a:pt x="458" y="2197"/>
                  </a:cubicBezTo>
                  <a:cubicBezTo>
                    <a:pt x="458" y="2197"/>
                    <a:pt x="284" y="2288"/>
                    <a:pt x="187" y="2274"/>
                  </a:cubicBezTo>
                  <a:cubicBezTo>
                    <a:pt x="89" y="2260"/>
                    <a:pt x="187" y="1272"/>
                    <a:pt x="187" y="1272"/>
                  </a:cubicBezTo>
                  <a:cubicBezTo>
                    <a:pt x="187" y="1272"/>
                    <a:pt x="55" y="727"/>
                    <a:pt x="6" y="474"/>
                  </a:cubicBezTo>
                  <a:cubicBezTo>
                    <a:pt x="-42" y="220"/>
                    <a:pt x="218" y="-157"/>
                    <a:pt x="593" y="70"/>
                  </a:cubicBezTo>
                  <a:close/>
                </a:path>
              </a:pathLst>
            </a:custGeom>
            <a:solidFill>
              <a:srgbClr val="1F284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B477D51-850A-4089-A3B3-A752FE4C0E59}"/>
                </a:ext>
              </a:extLst>
            </p:cNvPr>
            <p:cNvSpPr/>
            <p:nvPr/>
          </p:nvSpPr>
          <p:spPr>
            <a:xfrm>
              <a:off x="6942800" y="6948943"/>
              <a:ext cx="888249" cy="9941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4" h="799">
                  <a:moveTo>
                    <a:pt x="622" y="217"/>
                  </a:moveTo>
                  <a:cubicBezTo>
                    <a:pt x="622" y="217"/>
                    <a:pt x="720" y="321"/>
                    <a:pt x="539" y="343"/>
                  </a:cubicBezTo>
                  <a:cubicBezTo>
                    <a:pt x="441" y="355"/>
                    <a:pt x="512" y="408"/>
                    <a:pt x="525" y="459"/>
                  </a:cubicBezTo>
                  <a:cubicBezTo>
                    <a:pt x="539" y="511"/>
                    <a:pt x="489" y="577"/>
                    <a:pt x="428" y="472"/>
                  </a:cubicBezTo>
                  <a:cubicBezTo>
                    <a:pt x="405" y="431"/>
                    <a:pt x="306" y="586"/>
                    <a:pt x="439" y="589"/>
                  </a:cubicBezTo>
                  <a:cubicBezTo>
                    <a:pt x="573" y="593"/>
                    <a:pt x="441" y="838"/>
                    <a:pt x="241" y="794"/>
                  </a:cubicBezTo>
                  <a:cubicBezTo>
                    <a:pt x="40" y="749"/>
                    <a:pt x="154" y="755"/>
                    <a:pt x="167" y="598"/>
                  </a:cubicBezTo>
                  <a:cubicBezTo>
                    <a:pt x="167" y="598"/>
                    <a:pt x="-72" y="389"/>
                    <a:pt x="21" y="236"/>
                  </a:cubicBezTo>
                  <a:cubicBezTo>
                    <a:pt x="21" y="236"/>
                    <a:pt x="-21" y="107"/>
                    <a:pt x="122" y="134"/>
                  </a:cubicBezTo>
                  <a:cubicBezTo>
                    <a:pt x="122" y="134"/>
                    <a:pt x="122" y="16"/>
                    <a:pt x="285" y="5"/>
                  </a:cubicBezTo>
                  <a:cubicBezTo>
                    <a:pt x="591" y="-15"/>
                    <a:pt x="695" y="30"/>
                    <a:pt x="710" y="94"/>
                  </a:cubicBezTo>
                  <a:cubicBezTo>
                    <a:pt x="731" y="183"/>
                    <a:pt x="658" y="210"/>
                    <a:pt x="622" y="217"/>
                  </a:cubicBezTo>
                  <a:close/>
                </a:path>
              </a:pathLst>
            </a:custGeom>
            <a:solidFill>
              <a:srgbClr val="1417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131DC1-EE13-4DC2-80EB-0E083636BB6E}"/>
                </a:ext>
              </a:extLst>
            </p:cNvPr>
            <p:cNvSpPr/>
            <p:nvPr/>
          </p:nvSpPr>
          <p:spPr>
            <a:xfrm>
              <a:off x="6238928" y="7992916"/>
              <a:ext cx="1825085" cy="188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6" h="1512">
                  <a:moveTo>
                    <a:pt x="1462" y="207"/>
                  </a:moveTo>
                  <a:cubicBezTo>
                    <a:pt x="1429" y="89"/>
                    <a:pt x="1113" y="20"/>
                    <a:pt x="949" y="2"/>
                  </a:cubicBezTo>
                  <a:cubicBezTo>
                    <a:pt x="880" y="-5"/>
                    <a:pt x="781" y="11"/>
                    <a:pt x="690" y="32"/>
                  </a:cubicBezTo>
                  <a:cubicBezTo>
                    <a:pt x="542" y="67"/>
                    <a:pt x="411" y="156"/>
                    <a:pt x="326" y="283"/>
                  </a:cubicBezTo>
                  <a:cubicBezTo>
                    <a:pt x="208" y="456"/>
                    <a:pt x="49" y="713"/>
                    <a:pt x="11" y="880"/>
                  </a:cubicBezTo>
                  <a:cubicBezTo>
                    <a:pt x="-49" y="1152"/>
                    <a:pt x="147" y="1265"/>
                    <a:pt x="147" y="1265"/>
                  </a:cubicBezTo>
                  <a:lnTo>
                    <a:pt x="346" y="1251"/>
                  </a:lnTo>
                  <a:cubicBezTo>
                    <a:pt x="384" y="1177"/>
                    <a:pt x="332" y="909"/>
                    <a:pt x="332" y="896"/>
                  </a:cubicBezTo>
                  <a:cubicBezTo>
                    <a:pt x="332" y="882"/>
                    <a:pt x="526" y="592"/>
                    <a:pt x="526" y="592"/>
                  </a:cubicBezTo>
                  <a:lnTo>
                    <a:pt x="529" y="1050"/>
                  </a:lnTo>
                  <a:cubicBezTo>
                    <a:pt x="505" y="1164"/>
                    <a:pt x="297" y="1487"/>
                    <a:pt x="440" y="1502"/>
                  </a:cubicBezTo>
                  <a:cubicBezTo>
                    <a:pt x="980" y="1557"/>
                    <a:pt x="1252" y="1386"/>
                    <a:pt x="1285" y="1318"/>
                  </a:cubicBezTo>
                  <a:cubicBezTo>
                    <a:pt x="1329" y="1227"/>
                    <a:pt x="1286" y="936"/>
                    <a:pt x="1286" y="936"/>
                  </a:cubicBezTo>
                  <a:cubicBezTo>
                    <a:pt x="1286" y="936"/>
                    <a:pt x="1494" y="325"/>
                    <a:pt x="1462" y="207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DD6D3F-DC99-4150-A079-9DFA9BD554DD}"/>
                </a:ext>
              </a:extLst>
            </p:cNvPr>
            <p:cNvSpPr/>
            <p:nvPr/>
          </p:nvSpPr>
          <p:spPr>
            <a:xfrm>
              <a:off x="6423301" y="9550156"/>
              <a:ext cx="25165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01">
                  <a:moveTo>
                    <a:pt x="0" y="101"/>
                  </a:moveTo>
                  <a:lnTo>
                    <a:pt x="203" y="101"/>
                  </a:lnTo>
                  <a:lnTo>
                    <a:pt x="199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481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313654E-4D0C-4A3D-8FFB-6DE631680ECE}"/>
                </a:ext>
              </a:extLst>
            </p:cNvPr>
            <p:cNvSpPr/>
            <p:nvPr/>
          </p:nvSpPr>
          <p:spPr>
            <a:xfrm>
              <a:off x="6354786" y="9675981"/>
              <a:ext cx="345084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267">
                  <a:moveTo>
                    <a:pt x="55" y="0"/>
                  </a:moveTo>
                  <a:lnTo>
                    <a:pt x="64" y="66"/>
                  </a:lnTo>
                  <a:cubicBezTo>
                    <a:pt x="64" y="66"/>
                    <a:pt x="-27" y="131"/>
                    <a:pt x="8" y="193"/>
                  </a:cubicBezTo>
                  <a:cubicBezTo>
                    <a:pt x="25" y="222"/>
                    <a:pt x="-2" y="246"/>
                    <a:pt x="34" y="257"/>
                  </a:cubicBezTo>
                  <a:cubicBezTo>
                    <a:pt x="70" y="267"/>
                    <a:pt x="108" y="274"/>
                    <a:pt x="138" y="254"/>
                  </a:cubicBezTo>
                  <a:cubicBezTo>
                    <a:pt x="168" y="234"/>
                    <a:pt x="156" y="242"/>
                    <a:pt x="186" y="242"/>
                  </a:cubicBezTo>
                  <a:cubicBezTo>
                    <a:pt x="216" y="241"/>
                    <a:pt x="278" y="173"/>
                    <a:pt x="278" y="111"/>
                  </a:cubicBezTo>
                  <a:cubicBezTo>
                    <a:pt x="278" y="83"/>
                    <a:pt x="257" y="81"/>
                    <a:pt x="258" y="0"/>
                  </a:cubicBezTo>
                  <a:close/>
                </a:path>
              </a:pathLst>
            </a:custGeom>
            <a:solidFill>
              <a:srgbClr val="FF8A8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7F9627D-D4AB-440E-B601-AC859C010A40}"/>
                </a:ext>
              </a:extLst>
            </p:cNvPr>
            <p:cNvSpPr/>
            <p:nvPr/>
          </p:nvSpPr>
          <p:spPr>
            <a:xfrm>
              <a:off x="7821083" y="12280931"/>
              <a:ext cx="646566" cy="11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0" h="97">
                  <a:moveTo>
                    <a:pt x="172" y="50"/>
                  </a:moveTo>
                  <a:cubicBezTo>
                    <a:pt x="80" y="-36"/>
                    <a:pt x="24" y="10"/>
                    <a:pt x="0" y="39"/>
                  </a:cubicBezTo>
                  <a:lnTo>
                    <a:pt x="0" y="97"/>
                  </a:lnTo>
                  <a:lnTo>
                    <a:pt x="520" y="97"/>
                  </a:lnTo>
                  <a:cubicBezTo>
                    <a:pt x="510" y="81"/>
                    <a:pt x="499" y="65"/>
                    <a:pt x="486" y="50"/>
                  </a:cubicBezTo>
                  <a:close/>
                </a:path>
              </a:pathLst>
            </a:custGeom>
            <a:solidFill>
              <a:srgbClr val="1417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28D5FCB-19BC-438D-B17F-DA23477AD916}"/>
                </a:ext>
              </a:extLst>
            </p:cNvPr>
            <p:cNvSpPr/>
            <p:nvPr/>
          </p:nvSpPr>
          <p:spPr>
            <a:xfrm>
              <a:off x="7817346" y="12052951"/>
              <a:ext cx="607946" cy="28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232">
                  <a:moveTo>
                    <a:pt x="175" y="232"/>
                  </a:moveTo>
                  <a:lnTo>
                    <a:pt x="489" y="232"/>
                  </a:lnTo>
                  <a:cubicBezTo>
                    <a:pt x="429" y="152"/>
                    <a:pt x="356" y="187"/>
                    <a:pt x="250" y="144"/>
                  </a:cubicBezTo>
                  <a:cubicBezTo>
                    <a:pt x="202" y="124"/>
                    <a:pt x="211" y="0"/>
                    <a:pt x="211" y="0"/>
                  </a:cubicBezTo>
                  <a:lnTo>
                    <a:pt x="0" y="0"/>
                  </a:lnTo>
                  <a:lnTo>
                    <a:pt x="3" y="221"/>
                  </a:lnTo>
                  <a:cubicBezTo>
                    <a:pt x="27" y="192"/>
                    <a:pt x="83" y="146"/>
                    <a:pt x="175" y="232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E1B40C1-851B-41CA-8939-BC03EE45FD1D}"/>
                </a:ext>
              </a:extLst>
            </p:cNvPr>
            <p:cNvSpPr/>
            <p:nvPr/>
          </p:nvSpPr>
          <p:spPr>
            <a:xfrm>
              <a:off x="7817346" y="12052951"/>
              <a:ext cx="607946" cy="28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232">
                  <a:moveTo>
                    <a:pt x="175" y="232"/>
                  </a:moveTo>
                  <a:lnTo>
                    <a:pt x="489" y="232"/>
                  </a:lnTo>
                  <a:cubicBezTo>
                    <a:pt x="429" y="152"/>
                    <a:pt x="356" y="187"/>
                    <a:pt x="250" y="144"/>
                  </a:cubicBezTo>
                  <a:cubicBezTo>
                    <a:pt x="202" y="124"/>
                    <a:pt x="211" y="0"/>
                    <a:pt x="211" y="0"/>
                  </a:cubicBezTo>
                  <a:lnTo>
                    <a:pt x="0" y="0"/>
                  </a:lnTo>
                  <a:lnTo>
                    <a:pt x="3" y="221"/>
                  </a:lnTo>
                  <a:cubicBezTo>
                    <a:pt x="27" y="192"/>
                    <a:pt x="83" y="146"/>
                    <a:pt x="175" y="232"/>
                  </a:cubicBezTo>
                  <a:close/>
                </a:path>
              </a:pathLst>
            </a:custGeom>
            <a:solidFill>
              <a:srgbClr val="14173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5F3E35B-9825-4548-AD59-48F5D8EE9516}"/>
                </a:ext>
              </a:extLst>
            </p:cNvPr>
            <p:cNvSpPr/>
            <p:nvPr/>
          </p:nvSpPr>
          <p:spPr>
            <a:xfrm>
              <a:off x="7863440" y="8994533"/>
              <a:ext cx="345084" cy="38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311">
                  <a:moveTo>
                    <a:pt x="7" y="287"/>
                  </a:moveTo>
                  <a:cubicBezTo>
                    <a:pt x="-27" y="332"/>
                    <a:pt x="82" y="311"/>
                    <a:pt x="89" y="236"/>
                  </a:cubicBezTo>
                  <a:cubicBezTo>
                    <a:pt x="95" y="170"/>
                    <a:pt x="238" y="175"/>
                    <a:pt x="278" y="106"/>
                  </a:cubicBezTo>
                  <a:lnTo>
                    <a:pt x="126" y="0"/>
                  </a:lnTo>
                  <a:lnTo>
                    <a:pt x="40" y="173"/>
                  </a:lnTo>
                  <a:cubicBezTo>
                    <a:pt x="40" y="173"/>
                    <a:pt x="40" y="243"/>
                    <a:pt x="7" y="287"/>
                  </a:cubicBezTo>
                  <a:close/>
                </a:path>
              </a:pathLst>
            </a:custGeom>
            <a:solidFill>
              <a:srgbClr val="FF8A8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1789F2-D3C5-4071-A870-D4FC5A06729F}"/>
                </a:ext>
              </a:extLst>
            </p:cNvPr>
            <p:cNvSpPr/>
            <p:nvPr/>
          </p:nvSpPr>
          <p:spPr>
            <a:xfrm>
              <a:off x="7652898" y="8836317"/>
              <a:ext cx="692660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7" h="578">
                  <a:moveTo>
                    <a:pt x="445" y="233"/>
                  </a:moveTo>
                  <a:cubicBezTo>
                    <a:pt x="406" y="302"/>
                    <a:pt x="263" y="297"/>
                    <a:pt x="257" y="363"/>
                  </a:cubicBezTo>
                  <a:cubicBezTo>
                    <a:pt x="250" y="438"/>
                    <a:pt x="140" y="459"/>
                    <a:pt x="174" y="414"/>
                  </a:cubicBezTo>
                  <a:cubicBezTo>
                    <a:pt x="208" y="370"/>
                    <a:pt x="208" y="300"/>
                    <a:pt x="208" y="300"/>
                  </a:cubicBezTo>
                  <a:lnTo>
                    <a:pt x="294" y="127"/>
                  </a:lnTo>
                  <a:lnTo>
                    <a:pt x="112" y="0"/>
                  </a:lnTo>
                  <a:cubicBezTo>
                    <a:pt x="112" y="0"/>
                    <a:pt x="-102" y="455"/>
                    <a:pt x="61" y="559"/>
                  </a:cubicBezTo>
                  <a:cubicBezTo>
                    <a:pt x="224" y="664"/>
                    <a:pt x="557" y="310"/>
                    <a:pt x="557" y="310"/>
                  </a:cubicBezTo>
                  <a:close/>
                </a:path>
              </a:pathLst>
            </a:custGeom>
            <a:solidFill>
              <a:srgbClr val="FFB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B0956C1-FCC9-4B14-9B15-F9E1A63569F9}"/>
                </a:ext>
              </a:extLst>
            </p:cNvPr>
            <p:cNvSpPr/>
            <p:nvPr/>
          </p:nvSpPr>
          <p:spPr>
            <a:xfrm>
              <a:off x="7789938" y="8281940"/>
              <a:ext cx="1250775" cy="133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5" h="1071">
                  <a:moveTo>
                    <a:pt x="930" y="54"/>
                  </a:moveTo>
                  <a:cubicBezTo>
                    <a:pt x="930" y="54"/>
                    <a:pt x="847" y="68"/>
                    <a:pt x="718" y="75"/>
                  </a:cubicBezTo>
                  <a:cubicBezTo>
                    <a:pt x="581" y="82"/>
                    <a:pt x="539" y="0"/>
                    <a:pt x="434" y="0"/>
                  </a:cubicBezTo>
                  <a:cubicBezTo>
                    <a:pt x="151" y="0"/>
                    <a:pt x="0" y="453"/>
                    <a:pt x="0" y="453"/>
                  </a:cubicBezTo>
                  <a:lnTo>
                    <a:pt x="181" y="613"/>
                  </a:lnTo>
                  <a:lnTo>
                    <a:pt x="250" y="1071"/>
                  </a:lnTo>
                  <a:lnTo>
                    <a:pt x="727" y="1071"/>
                  </a:lnTo>
                  <a:cubicBezTo>
                    <a:pt x="714" y="801"/>
                    <a:pt x="760" y="695"/>
                    <a:pt x="815" y="611"/>
                  </a:cubicBezTo>
                  <a:cubicBezTo>
                    <a:pt x="868" y="530"/>
                    <a:pt x="828" y="408"/>
                    <a:pt x="828" y="408"/>
                  </a:cubicBezTo>
                  <a:lnTo>
                    <a:pt x="995" y="319"/>
                  </a:lnTo>
                  <a:cubicBezTo>
                    <a:pt x="1028" y="157"/>
                    <a:pt x="973" y="88"/>
                    <a:pt x="930" y="54"/>
                  </a:cubicBezTo>
                  <a:close/>
                </a:path>
              </a:pathLst>
            </a:custGeom>
            <a:solidFill>
              <a:srgbClr val="FC9E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893F28B-01DF-408B-9995-DFFCCDA7220A}"/>
                </a:ext>
              </a:extLst>
            </p:cNvPr>
            <p:cNvSpPr/>
            <p:nvPr/>
          </p:nvSpPr>
          <p:spPr>
            <a:xfrm>
              <a:off x="8948521" y="7305239"/>
              <a:ext cx="1173536" cy="1372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3" h="1103">
                  <a:moveTo>
                    <a:pt x="865" y="133"/>
                  </a:moveTo>
                  <a:cubicBezTo>
                    <a:pt x="865" y="133"/>
                    <a:pt x="951" y="34"/>
                    <a:pt x="942" y="3"/>
                  </a:cubicBezTo>
                  <a:cubicBezTo>
                    <a:pt x="934" y="-28"/>
                    <a:pt x="766" y="180"/>
                    <a:pt x="766" y="180"/>
                  </a:cubicBezTo>
                  <a:lnTo>
                    <a:pt x="371" y="654"/>
                  </a:lnTo>
                  <a:lnTo>
                    <a:pt x="0" y="838"/>
                  </a:lnTo>
                  <a:cubicBezTo>
                    <a:pt x="40" y="873"/>
                    <a:pt x="98" y="941"/>
                    <a:pt x="65" y="1103"/>
                  </a:cubicBezTo>
                  <a:lnTo>
                    <a:pt x="522" y="760"/>
                  </a:lnTo>
                  <a:lnTo>
                    <a:pt x="830" y="284"/>
                  </a:lnTo>
                  <a:lnTo>
                    <a:pt x="860" y="300"/>
                  </a:lnTo>
                  <a:cubicBezTo>
                    <a:pt x="909" y="310"/>
                    <a:pt x="909" y="292"/>
                    <a:pt x="920" y="226"/>
                  </a:cubicBezTo>
                  <a:cubicBezTo>
                    <a:pt x="931" y="160"/>
                    <a:pt x="865" y="133"/>
                    <a:pt x="865" y="133"/>
                  </a:cubicBezTo>
                  <a:close/>
                </a:path>
              </a:pathLst>
            </a:custGeom>
            <a:solidFill>
              <a:srgbClr val="FEB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F1FDCA3-AE13-4AF0-A3C2-1F0EA6711FBE}"/>
                </a:ext>
              </a:extLst>
            </p:cNvPr>
            <p:cNvSpPr/>
            <p:nvPr/>
          </p:nvSpPr>
          <p:spPr>
            <a:xfrm>
              <a:off x="8202295" y="7600492"/>
              <a:ext cx="538182" cy="61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495">
                  <a:moveTo>
                    <a:pt x="417" y="193"/>
                  </a:moveTo>
                  <a:cubicBezTo>
                    <a:pt x="431" y="309"/>
                    <a:pt x="470" y="486"/>
                    <a:pt x="330" y="494"/>
                  </a:cubicBezTo>
                  <a:cubicBezTo>
                    <a:pt x="119" y="505"/>
                    <a:pt x="0" y="359"/>
                    <a:pt x="0" y="242"/>
                  </a:cubicBezTo>
                  <a:cubicBezTo>
                    <a:pt x="0" y="125"/>
                    <a:pt x="73" y="15"/>
                    <a:pt x="189" y="1"/>
                  </a:cubicBezTo>
                  <a:cubicBezTo>
                    <a:pt x="305" y="-12"/>
                    <a:pt x="404" y="77"/>
                    <a:pt x="417" y="193"/>
                  </a:cubicBezTo>
                  <a:close/>
                </a:path>
              </a:pathLst>
            </a:custGeom>
            <a:solidFill>
              <a:srgbClr val="FFB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DDD35AF-E527-4D4C-8067-E4E1D17C381B}"/>
                </a:ext>
              </a:extLst>
            </p:cNvPr>
            <p:cNvSpPr/>
            <p:nvPr/>
          </p:nvSpPr>
          <p:spPr>
            <a:xfrm>
              <a:off x="7923238" y="7498337"/>
              <a:ext cx="812256" cy="20281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1629">
                  <a:moveTo>
                    <a:pt x="555" y="40"/>
                  </a:moveTo>
                  <a:cubicBezTo>
                    <a:pt x="611" y="64"/>
                    <a:pt x="751" y="143"/>
                    <a:pt x="543" y="284"/>
                  </a:cubicBezTo>
                  <a:cubicBezTo>
                    <a:pt x="543" y="284"/>
                    <a:pt x="594" y="505"/>
                    <a:pt x="523" y="458"/>
                  </a:cubicBezTo>
                  <a:cubicBezTo>
                    <a:pt x="452" y="411"/>
                    <a:pt x="462" y="535"/>
                    <a:pt x="537" y="527"/>
                  </a:cubicBezTo>
                  <a:cubicBezTo>
                    <a:pt x="612" y="519"/>
                    <a:pt x="637" y="633"/>
                    <a:pt x="547" y="766"/>
                  </a:cubicBezTo>
                  <a:cubicBezTo>
                    <a:pt x="457" y="900"/>
                    <a:pt x="418" y="1067"/>
                    <a:pt x="475" y="1262"/>
                  </a:cubicBezTo>
                  <a:cubicBezTo>
                    <a:pt x="531" y="1457"/>
                    <a:pt x="392" y="1395"/>
                    <a:pt x="392" y="1395"/>
                  </a:cubicBezTo>
                  <a:cubicBezTo>
                    <a:pt x="392" y="1395"/>
                    <a:pt x="496" y="1717"/>
                    <a:pt x="335" y="1606"/>
                  </a:cubicBezTo>
                  <a:cubicBezTo>
                    <a:pt x="173" y="1495"/>
                    <a:pt x="56" y="1230"/>
                    <a:pt x="50" y="1032"/>
                  </a:cubicBezTo>
                  <a:cubicBezTo>
                    <a:pt x="50" y="1032"/>
                    <a:pt x="-31" y="1086"/>
                    <a:pt x="14" y="919"/>
                  </a:cubicBezTo>
                  <a:cubicBezTo>
                    <a:pt x="58" y="752"/>
                    <a:pt x="152" y="670"/>
                    <a:pt x="127" y="547"/>
                  </a:cubicBezTo>
                  <a:cubicBezTo>
                    <a:pt x="102" y="423"/>
                    <a:pt x="8" y="107"/>
                    <a:pt x="208" y="64"/>
                  </a:cubicBezTo>
                  <a:cubicBezTo>
                    <a:pt x="208" y="64"/>
                    <a:pt x="325" y="-62"/>
                    <a:pt x="555" y="40"/>
                  </a:cubicBezTo>
                  <a:close/>
                </a:path>
              </a:pathLst>
            </a:custGeom>
            <a:solidFill>
              <a:srgbClr val="1A1E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EAC6C50-BB3C-40D3-8696-C971D6DDD366}"/>
                </a:ext>
              </a:extLst>
            </p:cNvPr>
            <p:cNvSpPr/>
            <p:nvPr/>
          </p:nvSpPr>
          <p:spPr>
            <a:xfrm>
              <a:off x="7784955" y="9616183"/>
              <a:ext cx="1029024" cy="24355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7" h="1956">
                  <a:moveTo>
                    <a:pt x="254" y="0"/>
                  </a:moveTo>
                  <a:cubicBezTo>
                    <a:pt x="254" y="0"/>
                    <a:pt x="26" y="240"/>
                    <a:pt x="111" y="558"/>
                  </a:cubicBezTo>
                  <a:lnTo>
                    <a:pt x="78" y="1209"/>
                  </a:lnTo>
                  <a:cubicBezTo>
                    <a:pt x="78" y="1209"/>
                    <a:pt x="-55" y="1534"/>
                    <a:pt x="26" y="1956"/>
                  </a:cubicBezTo>
                  <a:lnTo>
                    <a:pt x="237" y="1956"/>
                  </a:lnTo>
                  <a:lnTo>
                    <a:pt x="456" y="623"/>
                  </a:lnTo>
                  <a:lnTo>
                    <a:pt x="417" y="1279"/>
                  </a:lnTo>
                  <a:cubicBezTo>
                    <a:pt x="417" y="1279"/>
                    <a:pt x="371" y="1386"/>
                    <a:pt x="360" y="1491"/>
                  </a:cubicBezTo>
                  <a:cubicBezTo>
                    <a:pt x="349" y="1607"/>
                    <a:pt x="361" y="1956"/>
                    <a:pt x="361" y="1956"/>
                  </a:cubicBezTo>
                  <a:lnTo>
                    <a:pt x="567" y="1956"/>
                  </a:lnTo>
                  <a:lnTo>
                    <a:pt x="811" y="830"/>
                  </a:lnTo>
                  <a:cubicBezTo>
                    <a:pt x="811" y="830"/>
                    <a:pt x="879" y="550"/>
                    <a:pt x="731" y="0"/>
                  </a:cubicBezTo>
                  <a:close/>
                </a:path>
              </a:pathLst>
            </a:custGeom>
            <a:solidFill>
              <a:srgbClr val="2A28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7B6A656-919C-4CF1-A753-B5C6898049F6}"/>
                </a:ext>
              </a:extLst>
            </p:cNvPr>
            <p:cNvSpPr/>
            <p:nvPr/>
          </p:nvSpPr>
          <p:spPr>
            <a:xfrm>
              <a:off x="8234686" y="12280931"/>
              <a:ext cx="645320" cy="11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9" h="97">
                  <a:moveTo>
                    <a:pt x="172" y="50"/>
                  </a:moveTo>
                  <a:cubicBezTo>
                    <a:pt x="80" y="-36"/>
                    <a:pt x="24" y="10"/>
                    <a:pt x="0" y="39"/>
                  </a:cubicBezTo>
                  <a:lnTo>
                    <a:pt x="0" y="97"/>
                  </a:lnTo>
                  <a:lnTo>
                    <a:pt x="519" y="97"/>
                  </a:lnTo>
                  <a:cubicBezTo>
                    <a:pt x="510" y="81"/>
                    <a:pt x="498" y="65"/>
                    <a:pt x="486" y="50"/>
                  </a:cubicBezTo>
                  <a:close/>
                </a:path>
              </a:pathLst>
            </a:custGeom>
            <a:solidFill>
              <a:srgbClr val="1F284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241AEC4-9751-40ED-B912-688B8D84D918}"/>
                </a:ext>
              </a:extLst>
            </p:cNvPr>
            <p:cNvSpPr/>
            <p:nvPr/>
          </p:nvSpPr>
          <p:spPr>
            <a:xfrm>
              <a:off x="8234686" y="12052951"/>
              <a:ext cx="604209" cy="28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232">
                  <a:moveTo>
                    <a:pt x="172" y="232"/>
                  </a:moveTo>
                  <a:lnTo>
                    <a:pt x="486" y="232"/>
                  </a:lnTo>
                  <a:cubicBezTo>
                    <a:pt x="426" y="152"/>
                    <a:pt x="353" y="187"/>
                    <a:pt x="247" y="144"/>
                  </a:cubicBezTo>
                  <a:cubicBezTo>
                    <a:pt x="198" y="124"/>
                    <a:pt x="206" y="0"/>
                    <a:pt x="206" y="0"/>
                  </a:cubicBezTo>
                  <a:lnTo>
                    <a:pt x="0" y="0"/>
                  </a:lnTo>
                  <a:lnTo>
                    <a:pt x="0" y="221"/>
                  </a:lnTo>
                  <a:cubicBezTo>
                    <a:pt x="24" y="192"/>
                    <a:pt x="80" y="146"/>
                    <a:pt x="172" y="232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BE9440F-C9A6-4714-99BD-515EA4D38CEA}"/>
                </a:ext>
              </a:extLst>
            </p:cNvPr>
            <p:cNvSpPr/>
            <p:nvPr/>
          </p:nvSpPr>
          <p:spPr>
            <a:xfrm>
              <a:off x="4370240" y="11421335"/>
              <a:ext cx="224242" cy="24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" h="194">
                  <a:moveTo>
                    <a:pt x="105" y="125"/>
                  </a:moveTo>
                  <a:cubicBezTo>
                    <a:pt x="66" y="98"/>
                    <a:pt x="55" y="44"/>
                    <a:pt x="77" y="0"/>
                  </a:cubicBezTo>
                  <a:cubicBezTo>
                    <a:pt x="54" y="6"/>
                    <a:pt x="33" y="20"/>
                    <a:pt x="18" y="42"/>
                  </a:cubicBezTo>
                  <a:cubicBezTo>
                    <a:pt x="-13" y="88"/>
                    <a:pt x="-4" y="150"/>
                    <a:pt x="40" y="179"/>
                  </a:cubicBezTo>
                  <a:cubicBezTo>
                    <a:pt x="83" y="208"/>
                    <a:pt x="143" y="194"/>
                    <a:pt x="174" y="148"/>
                  </a:cubicBezTo>
                  <a:cubicBezTo>
                    <a:pt x="177" y="145"/>
                    <a:pt x="179" y="140"/>
                    <a:pt x="181" y="137"/>
                  </a:cubicBezTo>
                  <a:cubicBezTo>
                    <a:pt x="155" y="143"/>
                    <a:pt x="128" y="140"/>
                    <a:pt x="105" y="125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ACEBBB-7107-46BF-A52C-9B227F3E5E3E}"/>
                </a:ext>
              </a:extLst>
            </p:cNvPr>
            <p:cNvSpPr/>
            <p:nvPr/>
          </p:nvSpPr>
          <p:spPr>
            <a:xfrm>
              <a:off x="4452463" y="11417597"/>
              <a:ext cx="156970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3">
                  <a:moveTo>
                    <a:pt x="87" y="15"/>
                  </a:moveTo>
                  <a:cubicBezTo>
                    <a:pt x="64" y="0"/>
                    <a:pt x="37" y="-4"/>
                    <a:pt x="11" y="3"/>
                  </a:cubicBezTo>
                  <a:cubicBezTo>
                    <a:pt x="-11" y="47"/>
                    <a:pt x="0" y="101"/>
                    <a:pt x="39" y="128"/>
                  </a:cubicBezTo>
                  <a:cubicBezTo>
                    <a:pt x="62" y="143"/>
                    <a:pt x="89" y="146"/>
                    <a:pt x="115" y="140"/>
                  </a:cubicBezTo>
                  <a:cubicBezTo>
                    <a:pt x="138" y="96"/>
                    <a:pt x="127" y="42"/>
                    <a:pt x="87" y="15"/>
                  </a:cubicBezTo>
                  <a:close/>
                </a:path>
              </a:pathLst>
            </a:custGeom>
            <a:solidFill>
              <a:srgbClr val="1417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18E333-9D12-40C4-918F-8C373521E75E}"/>
                </a:ext>
              </a:extLst>
            </p:cNvPr>
            <p:cNvSpPr/>
            <p:nvPr/>
          </p:nvSpPr>
          <p:spPr>
            <a:xfrm>
              <a:off x="4624382" y="11405139"/>
              <a:ext cx="64781" cy="58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468">
                  <a:moveTo>
                    <a:pt x="36" y="16"/>
                  </a:moveTo>
                  <a:cubicBezTo>
                    <a:pt x="36" y="16"/>
                    <a:pt x="66" y="421"/>
                    <a:pt x="48" y="446"/>
                  </a:cubicBezTo>
                  <a:cubicBezTo>
                    <a:pt x="26" y="476"/>
                    <a:pt x="-13" y="471"/>
                    <a:pt x="5" y="451"/>
                  </a:cubicBezTo>
                  <a:cubicBezTo>
                    <a:pt x="22" y="431"/>
                    <a:pt x="-1" y="448"/>
                    <a:pt x="9" y="424"/>
                  </a:cubicBezTo>
                  <a:cubicBezTo>
                    <a:pt x="18" y="400"/>
                    <a:pt x="36" y="409"/>
                    <a:pt x="36" y="409"/>
                  </a:cubicBezTo>
                  <a:cubicBezTo>
                    <a:pt x="36" y="409"/>
                    <a:pt x="21" y="126"/>
                    <a:pt x="18" y="33"/>
                  </a:cubicBezTo>
                  <a:cubicBezTo>
                    <a:pt x="17" y="-3"/>
                    <a:pt x="30" y="-12"/>
                    <a:pt x="36" y="16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DEAC396-BCEB-4245-A405-8AC05A1A190C}"/>
                </a:ext>
              </a:extLst>
            </p:cNvPr>
            <p:cNvSpPr/>
            <p:nvPr/>
          </p:nvSpPr>
          <p:spPr>
            <a:xfrm>
              <a:off x="4952025" y="11533456"/>
              <a:ext cx="82222" cy="55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47">
                  <a:moveTo>
                    <a:pt x="25" y="26"/>
                  </a:moveTo>
                  <a:lnTo>
                    <a:pt x="31" y="360"/>
                  </a:lnTo>
                  <a:cubicBezTo>
                    <a:pt x="31" y="360"/>
                    <a:pt x="89" y="451"/>
                    <a:pt x="58" y="447"/>
                  </a:cubicBezTo>
                  <a:cubicBezTo>
                    <a:pt x="27" y="442"/>
                    <a:pt x="45" y="428"/>
                    <a:pt x="25" y="418"/>
                  </a:cubicBezTo>
                  <a:cubicBezTo>
                    <a:pt x="5" y="408"/>
                    <a:pt x="-2" y="372"/>
                    <a:pt x="10" y="358"/>
                  </a:cubicBezTo>
                  <a:lnTo>
                    <a:pt x="0" y="26"/>
                  </a:lnTo>
                  <a:cubicBezTo>
                    <a:pt x="0" y="26"/>
                    <a:pt x="0" y="0"/>
                    <a:pt x="12" y="0"/>
                  </a:cubicBezTo>
                  <a:cubicBezTo>
                    <a:pt x="25" y="0"/>
                    <a:pt x="25" y="26"/>
                    <a:pt x="25" y="26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7E95186-70FB-4883-B672-C5AB04AF4A6F}"/>
                </a:ext>
              </a:extLst>
            </p:cNvPr>
            <p:cNvSpPr/>
            <p:nvPr/>
          </p:nvSpPr>
          <p:spPr>
            <a:xfrm>
              <a:off x="4497311" y="11355304"/>
              <a:ext cx="510775" cy="30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46">
                  <a:moveTo>
                    <a:pt x="349" y="64"/>
                  </a:moveTo>
                  <a:cubicBezTo>
                    <a:pt x="349" y="64"/>
                    <a:pt x="115" y="-30"/>
                    <a:pt x="45" y="9"/>
                  </a:cubicBezTo>
                  <a:cubicBezTo>
                    <a:pt x="-26" y="47"/>
                    <a:pt x="-14" y="155"/>
                    <a:pt x="85" y="165"/>
                  </a:cubicBezTo>
                  <a:lnTo>
                    <a:pt x="151" y="165"/>
                  </a:lnTo>
                  <a:lnTo>
                    <a:pt x="175" y="182"/>
                  </a:lnTo>
                  <a:cubicBezTo>
                    <a:pt x="175" y="182"/>
                    <a:pt x="230" y="125"/>
                    <a:pt x="245" y="203"/>
                  </a:cubicBezTo>
                  <a:cubicBezTo>
                    <a:pt x="245" y="203"/>
                    <a:pt x="352" y="289"/>
                    <a:pt x="393" y="215"/>
                  </a:cubicBezTo>
                  <a:cubicBezTo>
                    <a:pt x="451" y="111"/>
                    <a:pt x="349" y="64"/>
                    <a:pt x="349" y="64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BBEE616-5C2B-4E7F-BEC6-7BC6BB980D13}"/>
                </a:ext>
              </a:extLst>
            </p:cNvPr>
            <p:cNvSpPr/>
            <p:nvPr/>
          </p:nvSpPr>
          <p:spPr>
            <a:xfrm>
              <a:off x="5242295" y="11131062"/>
              <a:ext cx="798552" cy="113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2" h="913">
                  <a:moveTo>
                    <a:pt x="519" y="0"/>
                  </a:moveTo>
                  <a:lnTo>
                    <a:pt x="642" y="913"/>
                  </a:lnTo>
                  <a:lnTo>
                    <a:pt x="438" y="913"/>
                  </a:lnTo>
                  <a:cubicBezTo>
                    <a:pt x="438" y="913"/>
                    <a:pt x="420" y="743"/>
                    <a:pt x="420" y="738"/>
                  </a:cubicBezTo>
                  <a:cubicBezTo>
                    <a:pt x="420" y="733"/>
                    <a:pt x="276" y="231"/>
                    <a:pt x="276" y="231"/>
                  </a:cubicBezTo>
                  <a:lnTo>
                    <a:pt x="230" y="743"/>
                  </a:lnTo>
                  <a:lnTo>
                    <a:pt x="218" y="913"/>
                  </a:lnTo>
                  <a:lnTo>
                    <a:pt x="29" y="913"/>
                  </a:lnTo>
                  <a:lnTo>
                    <a:pt x="29" y="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E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7EB0889-305F-4079-B72D-ED9A11A74C8A}"/>
                </a:ext>
              </a:extLst>
            </p:cNvPr>
            <p:cNvSpPr/>
            <p:nvPr/>
          </p:nvSpPr>
          <p:spPr>
            <a:xfrm>
              <a:off x="5460305" y="10065910"/>
              <a:ext cx="254141" cy="22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80">
                  <a:moveTo>
                    <a:pt x="0" y="180"/>
                  </a:moveTo>
                  <a:lnTo>
                    <a:pt x="22" y="0"/>
                  </a:lnTo>
                  <a:lnTo>
                    <a:pt x="183" y="0"/>
                  </a:lnTo>
                  <a:lnTo>
                    <a:pt x="205" y="180"/>
                  </a:lnTo>
                  <a:close/>
                </a:path>
              </a:pathLst>
            </a:custGeom>
            <a:solidFill>
              <a:srgbClr val="FFB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EECA2A5-E9C0-4704-9FDF-1DEB0F1A3894}"/>
                </a:ext>
              </a:extLst>
            </p:cNvPr>
            <p:cNvSpPr/>
            <p:nvPr/>
          </p:nvSpPr>
          <p:spPr>
            <a:xfrm>
              <a:off x="5024281" y="10136923"/>
              <a:ext cx="1075118" cy="992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4" h="798">
                  <a:moveTo>
                    <a:pt x="91" y="798"/>
                  </a:moveTo>
                  <a:lnTo>
                    <a:pt x="694" y="798"/>
                  </a:lnTo>
                  <a:lnTo>
                    <a:pt x="656" y="304"/>
                  </a:lnTo>
                  <a:lnTo>
                    <a:pt x="864" y="217"/>
                  </a:lnTo>
                  <a:lnTo>
                    <a:pt x="824" y="0"/>
                  </a:lnTo>
                  <a:cubicBezTo>
                    <a:pt x="824" y="0"/>
                    <a:pt x="555" y="89"/>
                    <a:pt x="461" y="97"/>
                  </a:cubicBezTo>
                  <a:cubicBezTo>
                    <a:pt x="422" y="100"/>
                    <a:pt x="339" y="84"/>
                    <a:pt x="302" y="84"/>
                  </a:cubicBezTo>
                  <a:cubicBezTo>
                    <a:pt x="211" y="84"/>
                    <a:pt x="103" y="95"/>
                    <a:pt x="0" y="439"/>
                  </a:cubicBezTo>
                  <a:cubicBezTo>
                    <a:pt x="0" y="439"/>
                    <a:pt x="166" y="494"/>
                    <a:pt x="165" y="497"/>
                  </a:cubicBezTo>
                  <a:cubicBezTo>
                    <a:pt x="146" y="644"/>
                    <a:pt x="91" y="798"/>
                    <a:pt x="91" y="79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172F017-AC09-4236-994B-1C025930684B}"/>
                </a:ext>
              </a:extLst>
            </p:cNvPr>
            <p:cNvSpPr/>
            <p:nvPr/>
          </p:nvSpPr>
          <p:spPr>
            <a:xfrm>
              <a:off x="5591116" y="9674735"/>
              <a:ext cx="220505" cy="50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405">
                  <a:moveTo>
                    <a:pt x="143" y="38"/>
                  </a:moveTo>
                  <a:cubicBezTo>
                    <a:pt x="94" y="-15"/>
                    <a:pt x="31" y="-3"/>
                    <a:pt x="0" y="17"/>
                  </a:cubicBezTo>
                  <a:lnTo>
                    <a:pt x="1" y="20"/>
                  </a:lnTo>
                  <a:cubicBezTo>
                    <a:pt x="3" y="26"/>
                    <a:pt x="68" y="171"/>
                    <a:pt x="23" y="405"/>
                  </a:cubicBezTo>
                  <a:cubicBezTo>
                    <a:pt x="30" y="405"/>
                    <a:pt x="36" y="405"/>
                    <a:pt x="43" y="404"/>
                  </a:cubicBezTo>
                  <a:cubicBezTo>
                    <a:pt x="169" y="388"/>
                    <a:pt x="216" y="113"/>
                    <a:pt x="143" y="38"/>
                  </a:cubicBezTo>
                  <a:close/>
                </a:path>
              </a:pathLst>
            </a:custGeom>
            <a:solidFill>
              <a:srgbClr val="FC9E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3B5AE5D-ED0A-4838-9F85-168F515406AB}"/>
                </a:ext>
              </a:extLst>
            </p:cNvPr>
            <p:cNvSpPr/>
            <p:nvPr/>
          </p:nvSpPr>
          <p:spPr>
            <a:xfrm>
              <a:off x="5335729" y="9677226"/>
              <a:ext cx="276566" cy="50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405">
                  <a:moveTo>
                    <a:pt x="187" y="26"/>
                  </a:moveTo>
                  <a:lnTo>
                    <a:pt x="183" y="15"/>
                  </a:lnTo>
                  <a:cubicBezTo>
                    <a:pt x="169" y="9"/>
                    <a:pt x="147" y="0"/>
                    <a:pt x="126" y="0"/>
                  </a:cubicBezTo>
                  <a:cubicBezTo>
                    <a:pt x="96" y="0"/>
                    <a:pt x="-30" y="20"/>
                    <a:pt x="7" y="200"/>
                  </a:cubicBezTo>
                  <a:cubicBezTo>
                    <a:pt x="40" y="362"/>
                    <a:pt x="105" y="408"/>
                    <a:pt x="208" y="405"/>
                  </a:cubicBezTo>
                  <a:cubicBezTo>
                    <a:pt x="253" y="174"/>
                    <a:pt x="187" y="27"/>
                    <a:pt x="187" y="26"/>
                  </a:cubicBezTo>
                  <a:close/>
                </a:path>
              </a:pathLst>
            </a:custGeom>
            <a:solidFill>
              <a:srgbClr val="FC9E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9236BF0-CB49-4B99-89FB-BA25C9258019}"/>
                </a:ext>
              </a:extLst>
            </p:cNvPr>
            <p:cNvSpPr/>
            <p:nvPr/>
          </p:nvSpPr>
          <p:spPr>
            <a:xfrm>
              <a:off x="5563705" y="9695910"/>
              <a:ext cx="74747" cy="48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390">
                  <a:moveTo>
                    <a:pt x="23" y="3"/>
                  </a:moveTo>
                  <a:lnTo>
                    <a:pt x="22" y="0"/>
                  </a:lnTo>
                  <a:cubicBezTo>
                    <a:pt x="19" y="2"/>
                    <a:pt x="16" y="4"/>
                    <a:pt x="13" y="6"/>
                  </a:cubicBezTo>
                  <a:cubicBezTo>
                    <a:pt x="13" y="6"/>
                    <a:pt x="8" y="3"/>
                    <a:pt x="0" y="0"/>
                  </a:cubicBezTo>
                  <a:lnTo>
                    <a:pt x="4" y="11"/>
                  </a:lnTo>
                  <a:cubicBezTo>
                    <a:pt x="4" y="12"/>
                    <a:pt x="70" y="159"/>
                    <a:pt x="25" y="390"/>
                  </a:cubicBezTo>
                  <a:cubicBezTo>
                    <a:pt x="32" y="390"/>
                    <a:pt x="38" y="390"/>
                    <a:pt x="45" y="389"/>
                  </a:cubicBezTo>
                  <a:cubicBezTo>
                    <a:pt x="90" y="154"/>
                    <a:pt x="25" y="9"/>
                    <a:pt x="23" y="3"/>
                  </a:cubicBezTo>
                  <a:close/>
                </a:path>
              </a:pathLst>
            </a:custGeom>
            <a:solidFill>
              <a:srgbClr val="FFB1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83C4EEB-B4BE-43E8-85B9-6435FBE608A6}"/>
                </a:ext>
              </a:extLst>
            </p:cNvPr>
            <p:cNvSpPr/>
            <p:nvPr/>
          </p:nvSpPr>
          <p:spPr>
            <a:xfrm>
              <a:off x="5295864" y="9910186"/>
              <a:ext cx="161953" cy="20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4">
                  <a:moveTo>
                    <a:pt x="121" y="58"/>
                  </a:moveTo>
                  <a:cubicBezTo>
                    <a:pt x="140" y="100"/>
                    <a:pt x="130" y="147"/>
                    <a:pt x="100" y="160"/>
                  </a:cubicBezTo>
                  <a:cubicBezTo>
                    <a:pt x="69" y="174"/>
                    <a:pt x="29" y="150"/>
                    <a:pt x="10" y="106"/>
                  </a:cubicBezTo>
                  <a:cubicBezTo>
                    <a:pt x="-9" y="63"/>
                    <a:pt x="0" y="17"/>
                    <a:pt x="30" y="4"/>
                  </a:cubicBezTo>
                  <a:cubicBezTo>
                    <a:pt x="61" y="-10"/>
                    <a:pt x="102" y="14"/>
                    <a:pt x="121" y="58"/>
                  </a:cubicBezTo>
                  <a:close/>
                </a:path>
              </a:pathLst>
            </a:custGeom>
            <a:solidFill>
              <a:srgbClr val="FFB1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1F404BF-D14D-419F-8B5D-B30BA7DB303D}"/>
                </a:ext>
              </a:extLst>
            </p:cNvPr>
            <p:cNvSpPr/>
            <p:nvPr/>
          </p:nvSpPr>
          <p:spPr>
            <a:xfrm>
              <a:off x="5721921" y="9910186"/>
              <a:ext cx="161953" cy="20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4">
                  <a:moveTo>
                    <a:pt x="10" y="58"/>
                  </a:moveTo>
                  <a:cubicBezTo>
                    <a:pt x="-9" y="100"/>
                    <a:pt x="1" y="147"/>
                    <a:pt x="32" y="160"/>
                  </a:cubicBezTo>
                  <a:cubicBezTo>
                    <a:pt x="62" y="174"/>
                    <a:pt x="103" y="150"/>
                    <a:pt x="122" y="106"/>
                  </a:cubicBezTo>
                  <a:cubicBezTo>
                    <a:pt x="141" y="63"/>
                    <a:pt x="131" y="17"/>
                    <a:pt x="101" y="4"/>
                  </a:cubicBezTo>
                  <a:cubicBezTo>
                    <a:pt x="70" y="-10"/>
                    <a:pt x="29" y="14"/>
                    <a:pt x="10" y="58"/>
                  </a:cubicBezTo>
                  <a:close/>
                </a:path>
              </a:pathLst>
            </a:custGeom>
            <a:solidFill>
              <a:srgbClr val="FFB1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08BBB55-E68E-42FF-952A-34B333839DEB}"/>
                </a:ext>
              </a:extLst>
            </p:cNvPr>
            <p:cNvSpPr/>
            <p:nvPr/>
          </p:nvSpPr>
          <p:spPr>
            <a:xfrm>
              <a:off x="5830308" y="9993654"/>
              <a:ext cx="257879" cy="22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85">
                  <a:moveTo>
                    <a:pt x="81" y="0"/>
                  </a:moveTo>
                  <a:cubicBezTo>
                    <a:pt x="108" y="2"/>
                    <a:pt x="137" y="5"/>
                    <a:pt x="191" y="17"/>
                  </a:cubicBezTo>
                  <a:cubicBezTo>
                    <a:pt x="245" y="28"/>
                    <a:pt x="152" y="37"/>
                    <a:pt x="149" y="50"/>
                  </a:cubicBezTo>
                  <a:cubicBezTo>
                    <a:pt x="144" y="66"/>
                    <a:pt x="192" y="96"/>
                    <a:pt x="145" y="118"/>
                  </a:cubicBezTo>
                  <a:cubicBezTo>
                    <a:pt x="88" y="145"/>
                    <a:pt x="152" y="196"/>
                    <a:pt x="112" y="182"/>
                  </a:cubicBezTo>
                  <a:cubicBezTo>
                    <a:pt x="63" y="164"/>
                    <a:pt x="22" y="126"/>
                    <a:pt x="4" y="78"/>
                  </a:cubicBezTo>
                  <a:cubicBezTo>
                    <a:pt x="-4" y="58"/>
                    <a:pt x="-10" y="-6"/>
                    <a:pt x="81" y="0"/>
                  </a:cubicBezTo>
                  <a:close/>
                </a:path>
              </a:pathLst>
            </a:custGeom>
            <a:solidFill>
              <a:srgbClr val="FC9E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D9AEBD2-55B9-4A7A-A6AD-261F4F708710}"/>
                </a:ext>
              </a:extLst>
            </p:cNvPr>
            <p:cNvSpPr/>
            <p:nvPr/>
          </p:nvSpPr>
          <p:spPr>
            <a:xfrm>
              <a:off x="6050813" y="9774398"/>
              <a:ext cx="602963" cy="55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447">
                  <a:moveTo>
                    <a:pt x="0" y="291"/>
                  </a:moveTo>
                  <a:lnTo>
                    <a:pt x="194" y="234"/>
                  </a:lnTo>
                  <a:lnTo>
                    <a:pt x="305" y="94"/>
                  </a:lnTo>
                  <a:cubicBezTo>
                    <a:pt x="305" y="94"/>
                    <a:pt x="269" y="84"/>
                    <a:pt x="286" y="59"/>
                  </a:cubicBezTo>
                  <a:cubicBezTo>
                    <a:pt x="302" y="34"/>
                    <a:pt x="338" y="35"/>
                    <a:pt x="338" y="35"/>
                  </a:cubicBezTo>
                  <a:cubicBezTo>
                    <a:pt x="338" y="35"/>
                    <a:pt x="383" y="-21"/>
                    <a:pt x="455" y="9"/>
                  </a:cubicBezTo>
                  <a:cubicBezTo>
                    <a:pt x="527" y="40"/>
                    <a:pt x="445" y="74"/>
                    <a:pt x="445" y="74"/>
                  </a:cubicBezTo>
                  <a:cubicBezTo>
                    <a:pt x="445" y="74"/>
                    <a:pt x="392" y="133"/>
                    <a:pt x="379" y="132"/>
                  </a:cubicBezTo>
                  <a:cubicBezTo>
                    <a:pt x="367" y="131"/>
                    <a:pt x="260" y="335"/>
                    <a:pt x="260" y="335"/>
                  </a:cubicBezTo>
                  <a:lnTo>
                    <a:pt x="29" y="447"/>
                  </a:lnTo>
                  <a:close/>
                </a:path>
              </a:pathLst>
            </a:custGeom>
            <a:solidFill>
              <a:srgbClr val="FFB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6C8D2D8-180B-47A4-AF15-451D8043B539}"/>
                </a:ext>
              </a:extLst>
            </p:cNvPr>
            <p:cNvSpPr/>
            <p:nvPr/>
          </p:nvSpPr>
          <p:spPr>
            <a:xfrm>
              <a:off x="4685422" y="10697530"/>
              <a:ext cx="543165" cy="90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7" h="731">
                  <a:moveTo>
                    <a:pt x="303" y="0"/>
                  </a:moveTo>
                  <a:lnTo>
                    <a:pt x="210" y="247"/>
                  </a:lnTo>
                  <a:cubicBezTo>
                    <a:pt x="210" y="247"/>
                    <a:pt x="173" y="290"/>
                    <a:pt x="141" y="497"/>
                  </a:cubicBezTo>
                  <a:cubicBezTo>
                    <a:pt x="141" y="497"/>
                    <a:pt x="9" y="545"/>
                    <a:pt x="1" y="597"/>
                  </a:cubicBezTo>
                  <a:cubicBezTo>
                    <a:pt x="-5" y="648"/>
                    <a:pt x="20" y="711"/>
                    <a:pt x="24" y="710"/>
                  </a:cubicBezTo>
                  <a:cubicBezTo>
                    <a:pt x="26" y="709"/>
                    <a:pt x="41" y="718"/>
                    <a:pt x="59" y="715"/>
                  </a:cubicBezTo>
                  <a:cubicBezTo>
                    <a:pt x="76" y="713"/>
                    <a:pt x="77" y="735"/>
                    <a:pt x="94" y="731"/>
                  </a:cubicBezTo>
                  <a:cubicBezTo>
                    <a:pt x="111" y="727"/>
                    <a:pt x="105" y="651"/>
                    <a:pt x="105" y="651"/>
                  </a:cubicBezTo>
                  <a:lnTo>
                    <a:pt x="171" y="605"/>
                  </a:lnTo>
                  <a:lnTo>
                    <a:pt x="214" y="602"/>
                  </a:lnTo>
                  <a:lnTo>
                    <a:pt x="198" y="542"/>
                  </a:lnTo>
                  <a:cubicBezTo>
                    <a:pt x="198" y="542"/>
                    <a:pt x="322" y="306"/>
                    <a:pt x="327" y="276"/>
                  </a:cubicBezTo>
                  <a:cubicBezTo>
                    <a:pt x="334" y="246"/>
                    <a:pt x="437" y="47"/>
                    <a:pt x="437" y="47"/>
                  </a:cubicBezTo>
                  <a:close/>
                </a:path>
              </a:pathLst>
            </a:custGeom>
            <a:solidFill>
              <a:srgbClr val="FFB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B01FF8B-8AA5-463A-A511-9FFBE2C20EB4}"/>
                </a:ext>
              </a:extLst>
            </p:cNvPr>
            <p:cNvSpPr/>
            <p:nvPr/>
          </p:nvSpPr>
          <p:spPr>
            <a:xfrm>
              <a:off x="5836537" y="12268473"/>
              <a:ext cx="392424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109">
                  <a:moveTo>
                    <a:pt x="261" y="66"/>
                  </a:moveTo>
                  <a:lnTo>
                    <a:pt x="214" y="60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16" y="109"/>
                  </a:lnTo>
                  <a:cubicBezTo>
                    <a:pt x="307" y="86"/>
                    <a:pt x="287" y="69"/>
                    <a:pt x="261" y="66"/>
                  </a:cubicBezTo>
                  <a:close/>
                </a:path>
              </a:pathLst>
            </a:custGeom>
            <a:solidFill>
              <a:srgbClr val="2A28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8072DA0-0BEA-4C49-82C3-1C150ED496EF}"/>
                </a:ext>
              </a:extLst>
            </p:cNvPr>
            <p:cNvSpPr/>
            <p:nvPr/>
          </p:nvSpPr>
          <p:spPr>
            <a:xfrm>
              <a:off x="5836537" y="12404261"/>
              <a:ext cx="397408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23">
                  <a:moveTo>
                    <a:pt x="0" y="0"/>
                  </a:moveTo>
                  <a:lnTo>
                    <a:pt x="0" y="23"/>
                  </a:lnTo>
                  <a:lnTo>
                    <a:pt x="320" y="23"/>
                  </a:lnTo>
                  <a:cubicBezTo>
                    <a:pt x="320" y="15"/>
                    <a:pt x="318" y="7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7F30FBE-7712-4E1D-871E-7B2106C1CA0D}"/>
                </a:ext>
              </a:extLst>
            </p:cNvPr>
            <p:cNvSpPr/>
            <p:nvPr/>
          </p:nvSpPr>
          <p:spPr>
            <a:xfrm>
              <a:off x="5307076" y="12404261"/>
              <a:ext cx="397408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23">
                  <a:moveTo>
                    <a:pt x="0" y="23"/>
                  </a:moveTo>
                  <a:lnTo>
                    <a:pt x="320" y="23"/>
                  </a:lnTo>
                  <a:cubicBezTo>
                    <a:pt x="320" y="15"/>
                    <a:pt x="318" y="7"/>
                    <a:pt x="3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04263EC-ABEF-4EFF-B046-63F96475E50A}"/>
                </a:ext>
              </a:extLst>
            </p:cNvPr>
            <p:cNvSpPr/>
            <p:nvPr/>
          </p:nvSpPr>
          <p:spPr>
            <a:xfrm>
              <a:off x="5307076" y="12268473"/>
              <a:ext cx="392424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109">
                  <a:moveTo>
                    <a:pt x="261" y="66"/>
                  </a:moveTo>
                  <a:lnTo>
                    <a:pt x="214" y="60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16" y="109"/>
                  </a:lnTo>
                  <a:cubicBezTo>
                    <a:pt x="307" y="86"/>
                    <a:pt x="286" y="69"/>
                    <a:pt x="261" y="66"/>
                  </a:cubicBezTo>
                  <a:close/>
                </a:path>
              </a:pathLst>
            </a:custGeom>
            <a:solidFill>
              <a:srgbClr val="2A28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7D507D9-CF96-460C-855D-1B3A539EE9B1}"/>
                </a:ext>
              </a:extLst>
            </p:cNvPr>
            <p:cNvSpPr/>
            <p:nvPr/>
          </p:nvSpPr>
          <p:spPr>
            <a:xfrm>
              <a:off x="4310442" y="11552143"/>
              <a:ext cx="122088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99">
                  <a:moveTo>
                    <a:pt x="95" y="69"/>
                  </a:moveTo>
                  <a:cubicBezTo>
                    <a:pt x="84" y="94"/>
                    <a:pt x="54" y="106"/>
                    <a:pt x="29" y="95"/>
                  </a:cubicBezTo>
                  <a:cubicBezTo>
                    <a:pt x="4" y="83"/>
                    <a:pt x="-7" y="54"/>
                    <a:pt x="4" y="29"/>
                  </a:cubicBezTo>
                  <a:cubicBezTo>
                    <a:pt x="15" y="4"/>
                    <a:pt x="44" y="-7"/>
                    <a:pt x="69" y="4"/>
                  </a:cubicBezTo>
                  <a:cubicBezTo>
                    <a:pt x="95" y="15"/>
                    <a:pt x="105" y="45"/>
                    <a:pt x="95" y="69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EFC9992-1F52-4421-910F-DAE7756C8F9A}"/>
                </a:ext>
              </a:extLst>
            </p:cNvPr>
            <p:cNvSpPr/>
            <p:nvPr/>
          </p:nvSpPr>
          <p:spPr>
            <a:xfrm>
              <a:off x="4339096" y="11582038"/>
              <a:ext cx="63535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51">
                  <a:moveTo>
                    <a:pt x="49" y="36"/>
                  </a:moveTo>
                  <a:cubicBezTo>
                    <a:pt x="43" y="49"/>
                    <a:pt x="28" y="54"/>
                    <a:pt x="15" y="49"/>
                  </a:cubicBezTo>
                  <a:cubicBezTo>
                    <a:pt x="2" y="43"/>
                    <a:pt x="-4" y="28"/>
                    <a:pt x="2" y="15"/>
                  </a:cubicBezTo>
                  <a:cubicBezTo>
                    <a:pt x="8" y="2"/>
                    <a:pt x="23" y="-4"/>
                    <a:pt x="36" y="2"/>
                  </a:cubicBezTo>
                  <a:cubicBezTo>
                    <a:pt x="49" y="8"/>
                    <a:pt x="55" y="22"/>
                    <a:pt x="49" y="36"/>
                  </a:cubicBezTo>
                  <a:close/>
                </a:path>
              </a:pathLst>
            </a:custGeom>
            <a:solidFill>
              <a:srgbClr val="1417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3E3A0E6-4EDC-4238-928D-A4752C014ACE}"/>
                </a:ext>
              </a:extLst>
            </p:cNvPr>
            <p:cNvSpPr/>
            <p:nvPr/>
          </p:nvSpPr>
          <p:spPr>
            <a:xfrm>
              <a:off x="4468658" y="11590759"/>
              <a:ext cx="122088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99">
                  <a:moveTo>
                    <a:pt x="94" y="69"/>
                  </a:moveTo>
                  <a:cubicBezTo>
                    <a:pt x="83" y="94"/>
                    <a:pt x="54" y="106"/>
                    <a:pt x="28" y="94"/>
                  </a:cubicBezTo>
                  <a:cubicBezTo>
                    <a:pt x="4" y="83"/>
                    <a:pt x="-7" y="54"/>
                    <a:pt x="4" y="30"/>
                  </a:cubicBezTo>
                  <a:cubicBezTo>
                    <a:pt x="15" y="4"/>
                    <a:pt x="44" y="-7"/>
                    <a:pt x="69" y="4"/>
                  </a:cubicBezTo>
                  <a:cubicBezTo>
                    <a:pt x="94" y="15"/>
                    <a:pt x="105" y="44"/>
                    <a:pt x="94" y="69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73291C2-11C8-43C7-918F-B399247343BA}"/>
                </a:ext>
              </a:extLst>
            </p:cNvPr>
            <p:cNvSpPr/>
            <p:nvPr/>
          </p:nvSpPr>
          <p:spPr>
            <a:xfrm>
              <a:off x="4497311" y="11620661"/>
              <a:ext cx="62290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51">
                  <a:moveTo>
                    <a:pt x="48" y="35"/>
                  </a:moveTo>
                  <a:cubicBezTo>
                    <a:pt x="43" y="48"/>
                    <a:pt x="27" y="54"/>
                    <a:pt x="14" y="49"/>
                  </a:cubicBezTo>
                  <a:cubicBezTo>
                    <a:pt x="2" y="43"/>
                    <a:pt x="-4" y="28"/>
                    <a:pt x="2" y="14"/>
                  </a:cubicBezTo>
                  <a:cubicBezTo>
                    <a:pt x="7" y="2"/>
                    <a:pt x="22" y="-4"/>
                    <a:pt x="35" y="2"/>
                  </a:cubicBezTo>
                  <a:cubicBezTo>
                    <a:pt x="48" y="8"/>
                    <a:pt x="54" y="23"/>
                    <a:pt x="48" y="35"/>
                  </a:cubicBezTo>
                  <a:close/>
                </a:path>
              </a:pathLst>
            </a:custGeom>
            <a:solidFill>
              <a:srgbClr val="14173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FBDE7F-07DC-490A-868F-553D6E4BFD6A}"/>
                </a:ext>
              </a:extLst>
            </p:cNvPr>
            <p:cNvSpPr/>
            <p:nvPr/>
          </p:nvSpPr>
          <p:spPr>
            <a:xfrm>
              <a:off x="4532193" y="11440021"/>
              <a:ext cx="66027" cy="58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467">
                  <a:moveTo>
                    <a:pt x="18" y="15"/>
                  </a:moveTo>
                  <a:cubicBezTo>
                    <a:pt x="18" y="15"/>
                    <a:pt x="-13" y="421"/>
                    <a:pt x="6" y="445"/>
                  </a:cubicBezTo>
                  <a:cubicBezTo>
                    <a:pt x="28" y="475"/>
                    <a:pt x="67" y="471"/>
                    <a:pt x="49" y="451"/>
                  </a:cubicBezTo>
                  <a:cubicBezTo>
                    <a:pt x="32" y="430"/>
                    <a:pt x="55" y="448"/>
                    <a:pt x="45" y="423"/>
                  </a:cubicBezTo>
                  <a:cubicBezTo>
                    <a:pt x="36" y="399"/>
                    <a:pt x="19" y="408"/>
                    <a:pt x="19" y="408"/>
                  </a:cubicBezTo>
                  <a:cubicBezTo>
                    <a:pt x="19" y="408"/>
                    <a:pt x="33" y="125"/>
                    <a:pt x="36" y="32"/>
                  </a:cubicBezTo>
                  <a:cubicBezTo>
                    <a:pt x="38" y="-4"/>
                    <a:pt x="27" y="-9"/>
                    <a:pt x="18" y="15"/>
                  </a:cubicBezTo>
                  <a:close/>
                </a:path>
              </a:pathLst>
            </a:custGeom>
            <a:solidFill>
              <a:srgbClr val="A481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873D545-7DE2-44AB-81D8-D22A9936C599}"/>
                </a:ext>
              </a:extLst>
            </p:cNvPr>
            <p:cNvSpPr/>
            <p:nvPr/>
          </p:nvSpPr>
          <p:spPr>
            <a:xfrm>
              <a:off x="4814985" y="11507291"/>
              <a:ext cx="82222" cy="55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447">
                  <a:moveTo>
                    <a:pt x="43" y="26"/>
                  </a:moveTo>
                  <a:lnTo>
                    <a:pt x="36" y="361"/>
                  </a:lnTo>
                  <a:cubicBezTo>
                    <a:pt x="36" y="361"/>
                    <a:pt x="-22" y="452"/>
                    <a:pt x="9" y="447"/>
                  </a:cubicBezTo>
                  <a:cubicBezTo>
                    <a:pt x="41" y="443"/>
                    <a:pt x="23" y="429"/>
                    <a:pt x="43" y="419"/>
                  </a:cubicBezTo>
                  <a:cubicBezTo>
                    <a:pt x="63" y="408"/>
                    <a:pt x="70" y="373"/>
                    <a:pt x="58" y="359"/>
                  </a:cubicBezTo>
                  <a:lnTo>
                    <a:pt x="67" y="26"/>
                  </a:lnTo>
                  <a:cubicBezTo>
                    <a:pt x="67" y="26"/>
                    <a:pt x="69" y="0"/>
                    <a:pt x="56" y="0"/>
                  </a:cubicBezTo>
                  <a:cubicBezTo>
                    <a:pt x="43" y="0"/>
                    <a:pt x="43" y="26"/>
                    <a:pt x="43" y="26"/>
                  </a:cubicBezTo>
                  <a:close/>
                </a:path>
              </a:pathLst>
            </a:custGeom>
            <a:solidFill>
              <a:srgbClr val="A481C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C8D5915-50D7-48E1-9FFB-B480395FEC34}"/>
                </a:ext>
              </a:extLst>
            </p:cNvPr>
            <p:cNvSpPr/>
            <p:nvPr/>
          </p:nvSpPr>
          <p:spPr>
            <a:xfrm>
              <a:off x="4763907" y="11565846"/>
              <a:ext cx="183131" cy="73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590">
                  <a:moveTo>
                    <a:pt x="59" y="590"/>
                  </a:moveTo>
                  <a:cubicBezTo>
                    <a:pt x="40" y="589"/>
                    <a:pt x="19" y="579"/>
                    <a:pt x="3" y="560"/>
                  </a:cubicBezTo>
                  <a:cubicBezTo>
                    <a:pt x="-1" y="556"/>
                    <a:pt x="0" y="550"/>
                    <a:pt x="4" y="546"/>
                  </a:cubicBezTo>
                  <a:cubicBezTo>
                    <a:pt x="8" y="542"/>
                    <a:pt x="15" y="542"/>
                    <a:pt x="19" y="546"/>
                  </a:cubicBezTo>
                  <a:cubicBezTo>
                    <a:pt x="35" y="566"/>
                    <a:pt x="61" y="574"/>
                    <a:pt x="76" y="565"/>
                  </a:cubicBezTo>
                  <a:cubicBezTo>
                    <a:pt x="94" y="553"/>
                    <a:pt x="94" y="520"/>
                    <a:pt x="76" y="477"/>
                  </a:cubicBezTo>
                  <a:cubicBezTo>
                    <a:pt x="23" y="360"/>
                    <a:pt x="37" y="317"/>
                    <a:pt x="91" y="216"/>
                  </a:cubicBezTo>
                  <a:cubicBezTo>
                    <a:pt x="143" y="121"/>
                    <a:pt x="125" y="13"/>
                    <a:pt x="125" y="12"/>
                  </a:cubicBezTo>
                  <a:cubicBezTo>
                    <a:pt x="124" y="6"/>
                    <a:pt x="128" y="1"/>
                    <a:pt x="134" y="0"/>
                  </a:cubicBezTo>
                  <a:cubicBezTo>
                    <a:pt x="139" y="-1"/>
                    <a:pt x="145" y="3"/>
                    <a:pt x="145" y="9"/>
                  </a:cubicBezTo>
                  <a:cubicBezTo>
                    <a:pt x="146" y="13"/>
                    <a:pt x="164" y="124"/>
                    <a:pt x="109" y="225"/>
                  </a:cubicBezTo>
                  <a:cubicBezTo>
                    <a:pt x="55" y="325"/>
                    <a:pt x="47" y="362"/>
                    <a:pt x="94" y="469"/>
                  </a:cubicBezTo>
                  <a:cubicBezTo>
                    <a:pt x="127" y="546"/>
                    <a:pt x="100" y="574"/>
                    <a:pt x="87" y="582"/>
                  </a:cubicBezTo>
                  <a:cubicBezTo>
                    <a:pt x="79" y="587"/>
                    <a:pt x="69" y="590"/>
                    <a:pt x="59" y="590"/>
                  </a:cubicBezTo>
                  <a:close/>
                </a:path>
              </a:pathLst>
            </a:custGeom>
            <a:solidFill>
              <a:srgbClr val="61329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C3B4BE5-A201-43B7-88DF-E693ABC62373}"/>
                </a:ext>
              </a:extLst>
            </p:cNvPr>
            <p:cNvSpPr/>
            <p:nvPr/>
          </p:nvSpPr>
          <p:spPr>
            <a:xfrm>
              <a:off x="5091554" y="9993654"/>
              <a:ext cx="257879" cy="22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85">
                  <a:moveTo>
                    <a:pt x="128" y="0"/>
                  </a:moveTo>
                  <a:cubicBezTo>
                    <a:pt x="100" y="2"/>
                    <a:pt x="71" y="5"/>
                    <a:pt x="17" y="17"/>
                  </a:cubicBezTo>
                  <a:cubicBezTo>
                    <a:pt x="-37" y="28"/>
                    <a:pt x="55" y="37"/>
                    <a:pt x="60" y="50"/>
                  </a:cubicBezTo>
                  <a:cubicBezTo>
                    <a:pt x="64" y="66"/>
                    <a:pt x="16" y="96"/>
                    <a:pt x="64" y="118"/>
                  </a:cubicBezTo>
                  <a:cubicBezTo>
                    <a:pt x="121" y="145"/>
                    <a:pt x="56" y="196"/>
                    <a:pt x="96" y="182"/>
                  </a:cubicBezTo>
                  <a:cubicBezTo>
                    <a:pt x="146" y="164"/>
                    <a:pt x="187" y="126"/>
                    <a:pt x="204" y="78"/>
                  </a:cubicBezTo>
                  <a:cubicBezTo>
                    <a:pt x="212" y="58"/>
                    <a:pt x="218" y="-6"/>
                    <a:pt x="128" y="0"/>
                  </a:cubicBezTo>
                  <a:close/>
                </a:path>
              </a:pathLst>
            </a:custGeom>
            <a:solidFill>
              <a:srgbClr val="FC9E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5ADCC8D-904F-462F-9E18-ED39F2043AB0}"/>
                </a:ext>
              </a:extLst>
            </p:cNvPr>
            <p:cNvSpPr/>
            <p:nvPr/>
          </p:nvSpPr>
          <p:spPr>
            <a:xfrm>
              <a:off x="5243540" y="11131062"/>
              <a:ext cx="645320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9" h="160">
                  <a:moveTo>
                    <a:pt x="519" y="0"/>
                  </a:moveTo>
                  <a:lnTo>
                    <a:pt x="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64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89B5F542-5D0E-4EB3-81C2-6768D6C4130E}"/>
              </a:ext>
            </a:extLst>
          </p:cNvPr>
          <p:cNvSpPr/>
          <p:nvPr/>
        </p:nvSpPr>
        <p:spPr>
          <a:xfrm>
            <a:off x="14197045" y="9556385"/>
            <a:ext cx="1705489" cy="18848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514">
                <a:moveTo>
                  <a:pt x="0" y="0"/>
                </a:moveTo>
                <a:lnTo>
                  <a:pt x="0" y="1251"/>
                </a:lnTo>
                <a:lnTo>
                  <a:pt x="685" y="1514"/>
                </a:lnTo>
                <a:lnTo>
                  <a:pt x="1370" y="1251"/>
                </a:lnTo>
                <a:lnTo>
                  <a:pt x="1370" y="0"/>
                </a:lnTo>
                <a:close/>
              </a:path>
            </a:pathLst>
          </a:custGeom>
          <a:solidFill>
            <a:srgbClr val="61329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C74FCC2-0C57-420C-920F-A1DD5CF6B2B2}"/>
              </a:ext>
            </a:extLst>
          </p:cNvPr>
          <p:cNvSpPr/>
          <p:nvPr/>
        </p:nvSpPr>
        <p:spPr>
          <a:xfrm>
            <a:off x="14615630" y="9851637"/>
            <a:ext cx="868317" cy="1092559"/>
          </a:xfrm>
          <a:custGeom>
            <a:avLst/>
            <a:gdLst>
              <a:gd name="connsiteX0" fmla="*/ 464333 w 868317"/>
              <a:gd name="connsiteY0" fmla="*/ 953031 h 1092559"/>
              <a:gd name="connsiteX1" fmla="*/ 488669 w 868317"/>
              <a:gd name="connsiteY1" fmla="*/ 953031 h 1092559"/>
              <a:gd name="connsiteX2" fmla="*/ 502054 w 868317"/>
              <a:gd name="connsiteY2" fmla="*/ 967330 h 1092559"/>
              <a:gd name="connsiteX3" fmla="*/ 488669 w 868317"/>
              <a:gd name="connsiteY3" fmla="*/ 980438 h 1092559"/>
              <a:gd name="connsiteX4" fmla="*/ 464333 w 868317"/>
              <a:gd name="connsiteY4" fmla="*/ 980438 h 1092559"/>
              <a:gd name="connsiteX5" fmla="*/ 449731 w 868317"/>
              <a:gd name="connsiteY5" fmla="*/ 967330 h 1092559"/>
              <a:gd name="connsiteX6" fmla="*/ 464333 w 868317"/>
              <a:gd name="connsiteY6" fmla="*/ 953031 h 1092559"/>
              <a:gd name="connsiteX7" fmla="*/ 350966 w 868317"/>
              <a:gd name="connsiteY7" fmla="*/ 953031 h 1092559"/>
              <a:gd name="connsiteX8" fmla="*/ 375302 w 868317"/>
              <a:gd name="connsiteY8" fmla="*/ 953031 h 1092559"/>
              <a:gd name="connsiteX9" fmla="*/ 388687 w 868317"/>
              <a:gd name="connsiteY9" fmla="*/ 967330 h 1092559"/>
              <a:gd name="connsiteX10" fmla="*/ 375302 w 868317"/>
              <a:gd name="connsiteY10" fmla="*/ 980438 h 1092559"/>
              <a:gd name="connsiteX11" fmla="*/ 350966 w 868317"/>
              <a:gd name="connsiteY11" fmla="*/ 980438 h 1092559"/>
              <a:gd name="connsiteX12" fmla="*/ 336364 w 868317"/>
              <a:gd name="connsiteY12" fmla="*/ 967330 h 1092559"/>
              <a:gd name="connsiteX13" fmla="*/ 350966 w 868317"/>
              <a:gd name="connsiteY13" fmla="*/ 953031 h 1092559"/>
              <a:gd name="connsiteX14" fmla="*/ 434158 w 868317"/>
              <a:gd name="connsiteY14" fmla="*/ 868572 h 1092559"/>
              <a:gd name="connsiteX15" fmla="*/ 434158 w 868317"/>
              <a:gd name="connsiteY15" fmla="*/ 1063938 h 1092559"/>
              <a:gd name="connsiteX16" fmla="*/ 532435 w 868317"/>
              <a:gd name="connsiteY16" fmla="*/ 1063938 h 1092559"/>
              <a:gd name="connsiteX17" fmla="*/ 532435 w 868317"/>
              <a:gd name="connsiteY17" fmla="*/ 868572 h 1092559"/>
              <a:gd name="connsiteX18" fmla="*/ 308514 w 868317"/>
              <a:gd name="connsiteY18" fmla="*/ 868572 h 1092559"/>
              <a:gd name="connsiteX19" fmla="*/ 308514 w 868317"/>
              <a:gd name="connsiteY19" fmla="*/ 1063938 h 1092559"/>
              <a:gd name="connsiteX20" fmla="*/ 405546 w 868317"/>
              <a:gd name="connsiteY20" fmla="*/ 1063938 h 1092559"/>
              <a:gd name="connsiteX21" fmla="*/ 405546 w 868317"/>
              <a:gd name="connsiteY21" fmla="*/ 868572 h 1092559"/>
              <a:gd name="connsiteX22" fmla="*/ 691668 w 868317"/>
              <a:gd name="connsiteY22" fmla="*/ 783955 h 1092559"/>
              <a:gd name="connsiteX23" fmla="*/ 673008 w 868317"/>
              <a:gd name="connsiteY23" fmla="*/ 803865 h 1092559"/>
              <a:gd name="connsiteX24" fmla="*/ 673008 w 868317"/>
              <a:gd name="connsiteY24" fmla="*/ 933279 h 1092559"/>
              <a:gd name="connsiteX25" fmla="*/ 691668 w 868317"/>
              <a:gd name="connsiteY25" fmla="*/ 951945 h 1092559"/>
              <a:gd name="connsiteX26" fmla="*/ 792433 w 868317"/>
              <a:gd name="connsiteY26" fmla="*/ 951945 h 1092559"/>
              <a:gd name="connsiteX27" fmla="*/ 812337 w 868317"/>
              <a:gd name="connsiteY27" fmla="*/ 933279 h 1092559"/>
              <a:gd name="connsiteX28" fmla="*/ 812337 w 868317"/>
              <a:gd name="connsiteY28" fmla="*/ 803865 h 1092559"/>
              <a:gd name="connsiteX29" fmla="*/ 792433 w 868317"/>
              <a:gd name="connsiteY29" fmla="*/ 783955 h 1092559"/>
              <a:gd name="connsiteX30" fmla="*/ 47272 w 868317"/>
              <a:gd name="connsiteY30" fmla="*/ 783955 h 1092559"/>
              <a:gd name="connsiteX31" fmla="*/ 28612 w 868317"/>
              <a:gd name="connsiteY31" fmla="*/ 803865 h 1092559"/>
              <a:gd name="connsiteX32" fmla="*/ 28612 w 868317"/>
              <a:gd name="connsiteY32" fmla="*/ 933279 h 1092559"/>
              <a:gd name="connsiteX33" fmla="*/ 47272 w 868317"/>
              <a:gd name="connsiteY33" fmla="*/ 951945 h 1092559"/>
              <a:gd name="connsiteX34" fmla="*/ 149281 w 868317"/>
              <a:gd name="connsiteY34" fmla="*/ 951945 h 1092559"/>
              <a:gd name="connsiteX35" fmla="*/ 167941 w 868317"/>
              <a:gd name="connsiteY35" fmla="*/ 933279 h 1092559"/>
              <a:gd name="connsiteX36" fmla="*/ 167941 w 868317"/>
              <a:gd name="connsiteY36" fmla="*/ 803865 h 1092559"/>
              <a:gd name="connsiteX37" fmla="*/ 149281 w 868317"/>
              <a:gd name="connsiteY37" fmla="*/ 783955 h 1092559"/>
              <a:gd name="connsiteX38" fmla="*/ 111961 w 868317"/>
              <a:gd name="connsiteY38" fmla="*/ 727958 h 1092559"/>
              <a:gd name="connsiteX39" fmla="*/ 111961 w 868317"/>
              <a:gd name="connsiteY39" fmla="*/ 756578 h 1092559"/>
              <a:gd name="connsiteX40" fmla="*/ 149281 w 868317"/>
              <a:gd name="connsiteY40" fmla="*/ 756578 h 1092559"/>
              <a:gd name="connsiteX41" fmla="*/ 196553 w 868317"/>
              <a:gd name="connsiteY41" fmla="*/ 803865 h 1092559"/>
              <a:gd name="connsiteX42" fmla="*/ 196553 w 868317"/>
              <a:gd name="connsiteY42" fmla="*/ 933279 h 1092559"/>
              <a:gd name="connsiteX43" fmla="*/ 149281 w 868317"/>
              <a:gd name="connsiteY43" fmla="*/ 980565 h 1092559"/>
              <a:gd name="connsiteX44" fmla="*/ 111961 w 868317"/>
              <a:gd name="connsiteY44" fmla="*/ 980565 h 1092559"/>
              <a:gd name="connsiteX45" fmla="*/ 111961 w 868317"/>
              <a:gd name="connsiteY45" fmla="*/ 1063938 h 1092559"/>
              <a:gd name="connsiteX46" fmla="*/ 279902 w 868317"/>
              <a:gd name="connsiteY46" fmla="*/ 1063938 h 1092559"/>
              <a:gd name="connsiteX47" fmla="*/ 279902 w 868317"/>
              <a:gd name="connsiteY47" fmla="*/ 868572 h 1092559"/>
              <a:gd name="connsiteX48" fmla="*/ 266218 w 868317"/>
              <a:gd name="connsiteY48" fmla="*/ 868572 h 1092559"/>
              <a:gd name="connsiteX49" fmla="*/ 252533 w 868317"/>
              <a:gd name="connsiteY49" fmla="*/ 854884 h 1092559"/>
              <a:gd name="connsiteX50" fmla="*/ 266218 w 868317"/>
              <a:gd name="connsiteY50" fmla="*/ 839951 h 1092559"/>
              <a:gd name="connsiteX51" fmla="*/ 279902 w 868317"/>
              <a:gd name="connsiteY51" fmla="*/ 839951 h 1092559"/>
              <a:gd name="connsiteX52" fmla="*/ 561047 w 868317"/>
              <a:gd name="connsiteY52" fmla="*/ 839951 h 1092559"/>
              <a:gd name="connsiteX53" fmla="*/ 574731 w 868317"/>
              <a:gd name="connsiteY53" fmla="*/ 839951 h 1092559"/>
              <a:gd name="connsiteX54" fmla="*/ 588415 w 868317"/>
              <a:gd name="connsiteY54" fmla="*/ 854884 h 1092559"/>
              <a:gd name="connsiteX55" fmla="*/ 574731 w 868317"/>
              <a:gd name="connsiteY55" fmla="*/ 868572 h 1092559"/>
              <a:gd name="connsiteX56" fmla="*/ 561047 w 868317"/>
              <a:gd name="connsiteY56" fmla="*/ 868572 h 1092559"/>
              <a:gd name="connsiteX57" fmla="*/ 561047 w 868317"/>
              <a:gd name="connsiteY57" fmla="*/ 1063938 h 1092559"/>
              <a:gd name="connsiteX58" fmla="*/ 727744 w 868317"/>
              <a:gd name="connsiteY58" fmla="*/ 1063938 h 1092559"/>
              <a:gd name="connsiteX59" fmla="*/ 727744 w 868317"/>
              <a:gd name="connsiteY59" fmla="*/ 980565 h 1092559"/>
              <a:gd name="connsiteX60" fmla="*/ 691668 w 868317"/>
              <a:gd name="connsiteY60" fmla="*/ 980565 h 1092559"/>
              <a:gd name="connsiteX61" fmla="*/ 644396 w 868317"/>
              <a:gd name="connsiteY61" fmla="*/ 933279 h 1092559"/>
              <a:gd name="connsiteX62" fmla="*/ 644396 w 868317"/>
              <a:gd name="connsiteY62" fmla="*/ 803865 h 1092559"/>
              <a:gd name="connsiteX63" fmla="*/ 691668 w 868317"/>
              <a:gd name="connsiteY63" fmla="*/ 756578 h 1092559"/>
              <a:gd name="connsiteX64" fmla="*/ 727744 w 868317"/>
              <a:gd name="connsiteY64" fmla="*/ 756578 h 1092559"/>
              <a:gd name="connsiteX65" fmla="*/ 727744 w 868317"/>
              <a:gd name="connsiteY65" fmla="*/ 727958 h 1092559"/>
              <a:gd name="connsiteX66" fmla="*/ 561640 w 868317"/>
              <a:gd name="connsiteY66" fmla="*/ 532324 h 1092559"/>
              <a:gd name="connsiteX67" fmla="*/ 561640 w 868317"/>
              <a:gd name="connsiteY67" fmla="*/ 583174 h 1092559"/>
              <a:gd name="connsiteX68" fmla="*/ 564113 w 868317"/>
              <a:gd name="connsiteY68" fmla="*/ 588135 h 1092559"/>
              <a:gd name="connsiteX69" fmla="*/ 669221 w 868317"/>
              <a:gd name="connsiteY69" fmla="*/ 588135 h 1092559"/>
              <a:gd name="connsiteX70" fmla="*/ 671694 w 868317"/>
              <a:gd name="connsiteY70" fmla="*/ 583174 h 1092559"/>
              <a:gd name="connsiteX71" fmla="*/ 671694 w 868317"/>
              <a:gd name="connsiteY71" fmla="*/ 532324 h 1092559"/>
              <a:gd name="connsiteX72" fmla="*/ 364805 w 868317"/>
              <a:gd name="connsiteY72" fmla="*/ 532324 h 1092559"/>
              <a:gd name="connsiteX73" fmla="*/ 364805 w 868317"/>
              <a:gd name="connsiteY73" fmla="*/ 583174 h 1092559"/>
              <a:gd name="connsiteX74" fmla="*/ 368515 w 868317"/>
              <a:gd name="connsiteY74" fmla="*/ 588135 h 1092559"/>
              <a:gd name="connsiteX75" fmla="*/ 472386 w 868317"/>
              <a:gd name="connsiteY75" fmla="*/ 588135 h 1092559"/>
              <a:gd name="connsiteX76" fmla="*/ 476096 w 868317"/>
              <a:gd name="connsiteY76" fmla="*/ 583174 h 1092559"/>
              <a:gd name="connsiteX77" fmla="*/ 476096 w 868317"/>
              <a:gd name="connsiteY77" fmla="*/ 532324 h 1092559"/>
              <a:gd name="connsiteX78" fmla="*/ 169216 w 868317"/>
              <a:gd name="connsiteY78" fmla="*/ 532324 h 1092559"/>
              <a:gd name="connsiteX79" fmla="*/ 169216 w 868317"/>
              <a:gd name="connsiteY79" fmla="*/ 583174 h 1092559"/>
              <a:gd name="connsiteX80" fmla="*/ 171689 w 868317"/>
              <a:gd name="connsiteY80" fmla="*/ 588135 h 1092559"/>
              <a:gd name="connsiteX81" fmla="*/ 276797 w 868317"/>
              <a:gd name="connsiteY81" fmla="*/ 588135 h 1092559"/>
              <a:gd name="connsiteX82" fmla="*/ 279270 w 868317"/>
              <a:gd name="connsiteY82" fmla="*/ 583174 h 1092559"/>
              <a:gd name="connsiteX83" fmla="*/ 279270 w 868317"/>
              <a:gd name="connsiteY83" fmla="*/ 532324 h 1092559"/>
              <a:gd name="connsiteX84" fmla="*/ 564113 w 868317"/>
              <a:gd name="connsiteY84" fmla="*/ 364890 h 1092559"/>
              <a:gd name="connsiteX85" fmla="*/ 561640 w 868317"/>
              <a:gd name="connsiteY85" fmla="*/ 367370 h 1092559"/>
              <a:gd name="connsiteX86" fmla="*/ 561640 w 868317"/>
              <a:gd name="connsiteY86" fmla="*/ 503798 h 1092559"/>
              <a:gd name="connsiteX87" fmla="*/ 671694 w 868317"/>
              <a:gd name="connsiteY87" fmla="*/ 503798 h 1092559"/>
              <a:gd name="connsiteX88" fmla="*/ 671694 w 868317"/>
              <a:gd name="connsiteY88" fmla="*/ 367370 h 1092559"/>
              <a:gd name="connsiteX89" fmla="*/ 669221 w 868317"/>
              <a:gd name="connsiteY89" fmla="*/ 364890 h 1092559"/>
              <a:gd name="connsiteX90" fmla="*/ 368515 w 868317"/>
              <a:gd name="connsiteY90" fmla="*/ 364890 h 1092559"/>
              <a:gd name="connsiteX91" fmla="*/ 364805 w 868317"/>
              <a:gd name="connsiteY91" fmla="*/ 367370 h 1092559"/>
              <a:gd name="connsiteX92" fmla="*/ 364805 w 868317"/>
              <a:gd name="connsiteY92" fmla="*/ 503798 h 1092559"/>
              <a:gd name="connsiteX93" fmla="*/ 476096 w 868317"/>
              <a:gd name="connsiteY93" fmla="*/ 503798 h 1092559"/>
              <a:gd name="connsiteX94" fmla="*/ 476096 w 868317"/>
              <a:gd name="connsiteY94" fmla="*/ 367370 h 1092559"/>
              <a:gd name="connsiteX95" fmla="*/ 472386 w 868317"/>
              <a:gd name="connsiteY95" fmla="*/ 364890 h 1092559"/>
              <a:gd name="connsiteX96" fmla="*/ 171689 w 868317"/>
              <a:gd name="connsiteY96" fmla="*/ 364890 h 1092559"/>
              <a:gd name="connsiteX97" fmla="*/ 169216 w 868317"/>
              <a:gd name="connsiteY97" fmla="*/ 367370 h 1092559"/>
              <a:gd name="connsiteX98" fmla="*/ 169216 w 868317"/>
              <a:gd name="connsiteY98" fmla="*/ 503798 h 1092559"/>
              <a:gd name="connsiteX99" fmla="*/ 279270 w 868317"/>
              <a:gd name="connsiteY99" fmla="*/ 503798 h 1092559"/>
              <a:gd name="connsiteX100" fmla="*/ 279270 w 868317"/>
              <a:gd name="connsiteY100" fmla="*/ 367370 h 1092559"/>
              <a:gd name="connsiteX101" fmla="*/ 276797 w 868317"/>
              <a:gd name="connsiteY101" fmla="*/ 364890 h 1092559"/>
              <a:gd name="connsiteX102" fmla="*/ 564113 w 868317"/>
              <a:gd name="connsiteY102" fmla="*/ 336364 h 1092559"/>
              <a:gd name="connsiteX103" fmla="*/ 669221 w 868317"/>
              <a:gd name="connsiteY103" fmla="*/ 336364 h 1092559"/>
              <a:gd name="connsiteX104" fmla="*/ 700135 w 868317"/>
              <a:gd name="connsiteY104" fmla="*/ 367370 h 1092559"/>
              <a:gd name="connsiteX105" fmla="*/ 700135 w 868317"/>
              <a:gd name="connsiteY105" fmla="*/ 583174 h 1092559"/>
              <a:gd name="connsiteX106" fmla="*/ 669221 w 868317"/>
              <a:gd name="connsiteY106" fmla="*/ 615421 h 1092559"/>
              <a:gd name="connsiteX107" fmla="*/ 564113 w 868317"/>
              <a:gd name="connsiteY107" fmla="*/ 615421 h 1092559"/>
              <a:gd name="connsiteX108" fmla="*/ 533199 w 868317"/>
              <a:gd name="connsiteY108" fmla="*/ 583174 h 1092559"/>
              <a:gd name="connsiteX109" fmla="*/ 533199 w 868317"/>
              <a:gd name="connsiteY109" fmla="*/ 367370 h 1092559"/>
              <a:gd name="connsiteX110" fmla="*/ 564113 w 868317"/>
              <a:gd name="connsiteY110" fmla="*/ 336364 h 1092559"/>
              <a:gd name="connsiteX111" fmla="*/ 368515 w 868317"/>
              <a:gd name="connsiteY111" fmla="*/ 336364 h 1092559"/>
              <a:gd name="connsiteX112" fmla="*/ 472386 w 868317"/>
              <a:gd name="connsiteY112" fmla="*/ 336364 h 1092559"/>
              <a:gd name="connsiteX113" fmla="*/ 503300 w 868317"/>
              <a:gd name="connsiteY113" fmla="*/ 367370 h 1092559"/>
              <a:gd name="connsiteX114" fmla="*/ 503300 w 868317"/>
              <a:gd name="connsiteY114" fmla="*/ 583174 h 1092559"/>
              <a:gd name="connsiteX115" fmla="*/ 472386 w 868317"/>
              <a:gd name="connsiteY115" fmla="*/ 615421 h 1092559"/>
              <a:gd name="connsiteX116" fmla="*/ 368515 w 868317"/>
              <a:gd name="connsiteY116" fmla="*/ 615421 h 1092559"/>
              <a:gd name="connsiteX117" fmla="*/ 336364 w 868317"/>
              <a:gd name="connsiteY117" fmla="*/ 583174 h 1092559"/>
              <a:gd name="connsiteX118" fmla="*/ 336364 w 868317"/>
              <a:gd name="connsiteY118" fmla="*/ 367370 h 1092559"/>
              <a:gd name="connsiteX119" fmla="*/ 368515 w 868317"/>
              <a:gd name="connsiteY119" fmla="*/ 336364 h 1092559"/>
              <a:gd name="connsiteX120" fmla="*/ 171689 w 868317"/>
              <a:gd name="connsiteY120" fmla="*/ 336364 h 1092559"/>
              <a:gd name="connsiteX121" fmla="*/ 276797 w 868317"/>
              <a:gd name="connsiteY121" fmla="*/ 336364 h 1092559"/>
              <a:gd name="connsiteX122" fmla="*/ 307711 w 868317"/>
              <a:gd name="connsiteY122" fmla="*/ 367370 h 1092559"/>
              <a:gd name="connsiteX123" fmla="*/ 307711 w 868317"/>
              <a:gd name="connsiteY123" fmla="*/ 583174 h 1092559"/>
              <a:gd name="connsiteX124" fmla="*/ 276797 w 868317"/>
              <a:gd name="connsiteY124" fmla="*/ 615421 h 1092559"/>
              <a:gd name="connsiteX125" fmla="*/ 171689 w 868317"/>
              <a:gd name="connsiteY125" fmla="*/ 615421 h 1092559"/>
              <a:gd name="connsiteX126" fmla="*/ 140775 w 868317"/>
              <a:gd name="connsiteY126" fmla="*/ 583174 h 1092559"/>
              <a:gd name="connsiteX127" fmla="*/ 140775 w 868317"/>
              <a:gd name="connsiteY127" fmla="*/ 367370 h 1092559"/>
              <a:gd name="connsiteX128" fmla="*/ 171689 w 868317"/>
              <a:gd name="connsiteY128" fmla="*/ 336364 h 1092559"/>
              <a:gd name="connsiteX129" fmla="*/ 111961 w 868317"/>
              <a:gd name="connsiteY129" fmla="*/ 281228 h 1092559"/>
              <a:gd name="connsiteX130" fmla="*/ 111961 w 868317"/>
              <a:gd name="connsiteY130" fmla="*/ 700582 h 1092559"/>
              <a:gd name="connsiteX131" fmla="*/ 727744 w 868317"/>
              <a:gd name="connsiteY131" fmla="*/ 700582 h 1092559"/>
              <a:gd name="connsiteX132" fmla="*/ 727744 w 868317"/>
              <a:gd name="connsiteY132" fmla="*/ 281228 h 1092559"/>
              <a:gd name="connsiteX133" fmla="*/ 111961 w 868317"/>
              <a:gd name="connsiteY133" fmla="*/ 223987 h 1092559"/>
              <a:gd name="connsiteX134" fmla="*/ 111961 w 868317"/>
              <a:gd name="connsiteY134" fmla="*/ 251363 h 1092559"/>
              <a:gd name="connsiteX135" fmla="*/ 727744 w 868317"/>
              <a:gd name="connsiteY135" fmla="*/ 251363 h 1092559"/>
              <a:gd name="connsiteX136" fmla="*/ 727744 w 868317"/>
              <a:gd name="connsiteY136" fmla="*/ 223987 h 1092559"/>
              <a:gd name="connsiteX137" fmla="*/ 223921 w 868317"/>
              <a:gd name="connsiteY137" fmla="*/ 167990 h 1092559"/>
              <a:gd name="connsiteX138" fmla="*/ 223921 w 868317"/>
              <a:gd name="connsiteY138" fmla="*/ 196611 h 1092559"/>
              <a:gd name="connsiteX139" fmla="*/ 615784 w 868317"/>
              <a:gd name="connsiteY139" fmla="*/ 196611 h 1092559"/>
              <a:gd name="connsiteX140" fmla="*/ 615784 w 868317"/>
              <a:gd name="connsiteY140" fmla="*/ 167990 h 1092559"/>
              <a:gd name="connsiteX141" fmla="*/ 239145 w 868317"/>
              <a:gd name="connsiteY141" fmla="*/ 69761 h 1092559"/>
              <a:gd name="connsiteX142" fmla="*/ 601762 w 868317"/>
              <a:gd name="connsiteY142" fmla="*/ 69761 h 1092559"/>
              <a:gd name="connsiteX143" fmla="*/ 615422 w 868317"/>
              <a:gd name="connsiteY143" fmla="*/ 84060 h 1092559"/>
              <a:gd name="connsiteX144" fmla="*/ 601762 w 868317"/>
              <a:gd name="connsiteY144" fmla="*/ 97168 h 1092559"/>
              <a:gd name="connsiteX145" fmla="*/ 239145 w 868317"/>
              <a:gd name="connsiteY145" fmla="*/ 97168 h 1092559"/>
              <a:gd name="connsiteX146" fmla="*/ 224243 w 868317"/>
              <a:gd name="connsiteY146" fmla="*/ 84060 h 1092559"/>
              <a:gd name="connsiteX147" fmla="*/ 239145 w 868317"/>
              <a:gd name="connsiteY147" fmla="*/ 69761 h 1092559"/>
              <a:gd name="connsiteX148" fmla="*/ 179137 w 868317"/>
              <a:gd name="connsiteY148" fmla="*/ 28621 h 1092559"/>
              <a:gd name="connsiteX149" fmla="*/ 169185 w 868317"/>
              <a:gd name="connsiteY149" fmla="*/ 38576 h 1092559"/>
              <a:gd name="connsiteX150" fmla="*/ 169185 w 868317"/>
              <a:gd name="connsiteY150" fmla="*/ 130659 h 1092559"/>
              <a:gd name="connsiteX151" fmla="*/ 179137 w 868317"/>
              <a:gd name="connsiteY151" fmla="*/ 139370 h 1092559"/>
              <a:gd name="connsiteX152" fmla="*/ 661812 w 868317"/>
              <a:gd name="connsiteY152" fmla="*/ 139370 h 1092559"/>
              <a:gd name="connsiteX153" fmla="*/ 671764 w 868317"/>
              <a:gd name="connsiteY153" fmla="*/ 130659 h 1092559"/>
              <a:gd name="connsiteX154" fmla="*/ 671764 w 868317"/>
              <a:gd name="connsiteY154" fmla="*/ 38576 h 1092559"/>
              <a:gd name="connsiteX155" fmla="*/ 661812 w 868317"/>
              <a:gd name="connsiteY155" fmla="*/ 28621 h 1092559"/>
              <a:gd name="connsiteX156" fmla="*/ 179137 w 868317"/>
              <a:gd name="connsiteY156" fmla="*/ 0 h 1092559"/>
              <a:gd name="connsiteX157" fmla="*/ 661812 w 868317"/>
              <a:gd name="connsiteY157" fmla="*/ 0 h 1092559"/>
              <a:gd name="connsiteX158" fmla="*/ 700376 w 868317"/>
              <a:gd name="connsiteY158" fmla="*/ 38576 h 1092559"/>
              <a:gd name="connsiteX159" fmla="*/ 700376 w 868317"/>
              <a:gd name="connsiteY159" fmla="*/ 130659 h 1092559"/>
              <a:gd name="connsiteX160" fmla="*/ 661812 w 868317"/>
              <a:gd name="connsiteY160" fmla="*/ 167990 h 1092559"/>
              <a:gd name="connsiteX161" fmla="*/ 644396 w 868317"/>
              <a:gd name="connsiteY161" fmla="*/ 167990 h 1092559"/>
              <a:gd name="connsiteX162" fmla="*/ 644396 w 868317"/>
              <a:gd name="connsiteY162" fmla="*/ 196611 h 1092559"/>
              <a:gd name="connsiteX163" fmla="*/ 756356 w 868317"/>
              <a:gd name="connsiteY163" fmla="*/ 196611 h 1092559"/>
              <a:gd name="connsiteX164" fmla="*/ 826021 w 868317"/>
              <a:gd name="connsiteY164" fmla="*/ 196611 h 1092559"/>
              <a:gd name="connsiteX165" fmla="*/ 840949 w 868317"/>
              <a:gd name="connsiteY165" fmla="*/ 210299 h 1092559"/>
              <a:gd name="connsiteX166" fmla="*/ 826021 w 868317"/>
              <a:gd name="connsiteY166" fmla="*/ 223987 h 1092559"/>
              <a:gd name="connsiteX167" fmla="*/ 756356 w 868317"/>
              <a:gd name="connsiteY167" fmla="*/ 223987 h 1092559"/>
              <a:gd name="connsiteX168" fmla="*/ 756356 w 868317"/>
              <a:gd name="connsiteY168" fmla="*/ 756578 h 1092559"/>
              <a:gd name="connsiteX169" fmla="*/ 792433 w 868317"/>
              <a:gd name="connsiteY169" fmla="*/ 756578 h 1092559"/>
              <a:gd name="connsiteX170" fmla="*/ 840949 w 868317"/>
              <a:gd name="connsiteY170" fmla="*/ 803865 h 1092559"/>
              <a:gd name="connsiteX171" fmla="*/ 840949 w 868317"/>
              <a:gd name="connsiteY171" fmla="*/ 933279 h 1092559"/>
              <a:gd name="connsiteX172" fmla="*/ 792433 w 868317"/>
              <a:gd name="connsiteY172" fmla="*/ 980565 h 1092559"/>
              <a:gd name="connsiteX173" fmla="*/ 756356 w 868317"/>
              <a:gd name="connsiteY173" fmla="*/ 980565 h 1092559"/>
              <a:gd name="connsiteX174" fmla="*/ 756356 w 868317"/>
              <a:gd name="connsiteY174" fmla="*/ 1063938 h 1092559"/>
              <a:gd name="connsiteX175" fmla="*/ 854633 w 868317"/>
              <a:gd name="connsiteY175" fmla="*/ 1063938 h 1092559"/>
              <a:gd name="connsiteX176" fmla="*/ 868317 w 868317"/>
              <a:gd name="connsiteY176" fmla="*/ 1077627 h 1092559"/>
              <a:gd name="connsiteX177" fmla="*/ 854633 w 868317"/>
              <a:gd name="connsiteY177" fmla="*/ 1092559 h 1092559"/>
              <a:gd name="connsiteX178" fmla="*/ 756356 w 868317"/>
              <a:gd name="connsiteY178" fmla="*/ 1092559 h 1092559"/>
              <a:gd name="connsiteX179" fmla="*/ 561047 w 868317"/>
              <a:gd name="connsiteY179" fmla="*/ 1092559 h 1092559"/>
              <a:gd name="connsiteX180" fmla="*/ 279902 w 868317"/>
              <a:gd name="connsiteY180" fmla="*/ 1092559 h 1092559"/>
              <a:gd name="connsiteX181" fmla="*/ 84592 w 868317"/>
              <a:gd name="connsiteY181" fmla="*/ 1092559 h 1092559"/>
              <a:gd name="connsiteX182" fmla="*/ 13684 w 868317"/>
              <a:gd name="connsiteY182" fmla="*/ 1092559 h 1092559"/>
              <a:gd name="connsiteX183" fmla="*/ 0 w 868317"/>
              <a:gd name="connsiteY183" fmla="*/ 1077627 h 1092559"/>
              <a:gd name="connsiteX184" fmla="*/ 13684 w 868317"/>
              <a:gd name="connsiteY184" fmla="*/ 1063938 h 1092559"/>
              <a:gd name="connsiteX185" fmla="*/ 84592 w 868317"/>
              <a:gd name="connsiteY185" fmla="*/ 1063938 h 1092559"/>
              <a:gd name="connsiteX186" fmla="*/ 84592 w 868317"/>
              <a:gd name="connsiteY186" fmla="*/ 980565 h 1092559"/>
              <a:gd name="connsiteX187" fmla="*/ 47272 w 868317"/>
              <a:gd name="connsiteY187" fmla="*/ 980565 h 1092559"/>
              <a:gd name="connsiteX188" fmla="*/ 0 w 868317"/>
              <a:gd name="connsiteY188" fmla="*/ 933279 h 1092559"/>
              <a:gd name="connsiteX189" fmla="*/ 0 w 868317"/>
              <a:gd name="connsiteY189" fmla="*/ 803865 h 1092559"/>
              <a:gd name="connsiteX190" fmla="*/ 47272 w 868317"/>
              <a:gd name="connsiteY190" fmla="*/ 756578 h 1092559"/>
              <a:gd name="connsiteX191" fmla="*/ 84592 w 868317"/>
              <a:gd name="connsiteY191" fmla="*/ 756578 h 1092559"/>
              <a:gd name="connsiteX192" fmla="*/ 84592 w 868317"/>
              <a:gd name="connsiteY192" fmla="*/ 223987 h 1092559"/>
              <a:gd name="connsiteX193" fmla="*/ 13684 w 868317"/>
              <a:gd name="connsiteY193" fmla="*/ 223987 h 1092559"/>
              <a:gd name="connsiteX194" fmla="*/ 0 w 868317"/>
              <a:gd name="connsiteY194" fmla="*/ 210299 h 1092559"/>
              <a:gd name="connsiteX195" fmla="*/ 13684 w 868317"/>
              <a:gd name="connsiteY195" fmla="*/ 196611 h 1092559"/>
              <a:gd name="connsiteX196" fmla="*/ 84592 w 868317"/>
              <a:gd name="connsiteY196" fmla="*/ 196611 h 1092559"/>
              <a:gd name="connsiteX197" fmla="*/ 196553 w 868317"/>
              <a:gd name="connsiteY197" fmla="*/ 196611 h 1092559"/>
              <a:gd name="connsiteX198" fmla="*/ 196553 w 868317"/>
              <a:gd name="connsiteY198" fmla="*/ 167990 h 1092559"/>
              <a:gd name="connsiteX199" fmla="*/ 179137 w 868317"/>
              <a:gd name="connsiteY199" fmla="*/ 167990 h 1092559"/>
              <a:gd name="connsiteX200" fmla="*/ 140573 w 868317"/>
              <a:gd name="connsiteY200" fmla="*/ 130659 h 1092559"/>
              <a:gd name="connsiteX201" fmla="*/ 140573 w 868317"/>
              <a:gd name="connsiteY201" fmla="*/ 38576 h 1092559"/>
              <a:gd name="connsiteX202" fmla="*/ 179137 w 868317"/>
              <a:gd name="connsiteY202" fmla="*/ 0 h 109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68317" h="1092559">
                <a:moveTo>
                  <a:pt x="464333" y="953031"/>
                </a:moveTo>
                <a:lnTo>
                  <a:pt x="488669" y="953031"/>
                </a:lnTo>
                <a:cubicBezTo>
                  <a:pt x="495970" y="953031"/>
                  <a:pt x="502054" y="958989"/>
                  <a:pt x="502054" y="967330"/>
                </a:cubicBezTo>
                <a:cubicBezTo>
                  <a:pt x="502054" y="974480"/>
                  <a:pt x="495970" y="980438"/>
                  <a:pt x="488669" y="980438"/>
                </a:cubicBezTo>
                <a:lnTo>
                  <a:pt x="464333" y="980438"/>
                </a:lnTo>
                <a:cubicBezTo>
                  <a:pt x="455815" y="980438"/>
                  <a:pt x="449731" y="974480"/>
                  <a:pt x="449731" y="967330"/>
                </a:cubicBezTo>
                <a:cubicBezTo>
                  <a:pt x="449731" y="958989"/>
                  <a:pt x="455815" y="953031"/>
                  <a:pt x="464333" y="953031"/>
                </a:cubicBezTo>
                <a:close/>
                <a:moveTo>
                  <a:pt x="350966" y="953031"/>
                </a:moveTo>
                <a:lnTo>
                  <a:pt x="375302" y="953031"/>
                </a:lnTo>
                <a:cubicBezTo>
                  <a:pt x="382603" y="953031"/>
                  <a:pt x="388687" y="958989"/>
                  <a:pt x="388687" y="967330"/>
                </a:cubicBezTo>
                <a:cubicBezTo>
                  <a:pt x="388687" y="974480"/>
                  <a:pt x="382603" y="980438"/>
                  <a:pt x="375302" y="980438"/>
                </a:cubicBezTo>
                <a:lnTo>
                  <a:pt x="350966" y="980438"/>
                </a:lnTo>
                <a:cubicBezTo>
                  <a:pt x="342448" y="980438"/>
                  <a:pt x="336364" y="974480"/>
                  <a:pt x="336364" y="967330"/>
                </a:cubicBezTo>
                <a:cubicBezTo>
                  <a:pt x="336364" y="958989"/>
                  <a:pt x="342448" y="953031"/>
                  <a:pt x="350966" y="953031"/>
                </a:cubicBezTo>
                <a:close/>
                <a:moveTo>
                  <a:pt x="434158" y="868572"/>
                </a:moveTo>
                <a:lnTo>
                  <a:pt x="434158" y="1063938"/>
                </a:lnTo>
                <a:lnTo>
                  <a:pt x="532435" y="1063938"/>
                </a:lnTo>
                <a:lnTo>
                  <a:pt x="532435" y="868572"/>
                </a:lnTo>
                <a:close/>
                <a:moveTo>
                  <a:pt x="308514" y="868572"/>
                </a:moveTo>
                <a:lnTo>
                  <a:pt x="308514" y="1063938"/>
                </a:lnTo>
                <a:lnTo>
                  <a:pt x="405546" y="1063938"/>
                </a:lnTo>
                <a:lnTo>
                  <a:pt x="405546" y="868572"/>
                </a:lnTo>
                <a:close/>
                <a:moveTo>
                  <a:pt x="691668" y="783955"/>
                </a:moveTo>
                <a:cubicBezTo>
                  <a:pt x="681716" y="783955"/>
                  <a:pt x="673008" y="792665"/>
                  <a:pt x="673008" y="803865"/>
                </a:cubicBezTo>
                <a:lnTo>
                  <a:pt x="673008" y="933279"/>
                </a:lnTo>
                <a:cubicBezTo>
                  <a:pt x="673008" y="943234"/>
                  <a:pt x="681716" y="951945"/>
                  <a:pt x="691668" y="951945"/>
                </a:cubicBezTo>
                <a:lnTo>
                  <a:pt x="792433" y="951945"/>
                </a:lnTo>
                <a:cubicBezTo>
                  <a:pt x="803629" y="951945"/>
                  <a:pt x="812337" y="943234"/>
                  <a:pt x="812337" y="933279"/>
                </a:cubicBezTo>
                <a:lnTo>
                  <a:pt x="812337" y="803865"/>
                </a:lnTo>
                <a:cubicBezTo>
                  <a:pt x="812337" y="792665"/>
                  <a:pt x="803629" y="783955"/>
                  <a:pt x="792433" y="783955"/>
                </a:cubicBezTo>
                <a:close/>
                <a:moveTo>
                  <a:pt x="47272" y="783955"/>
                </a:moveTo>
                <a:cubicBezTo>
                  <a:pt x="37320" y="783955"/>
                  <a:pt x="28612" y="792665"/>
                  <a:pt x="28612" y="803865"/>
                </a:cubicBezTo>
                <a:lnTo>
                  <a:pt x="28612" y="933279"/>
                </a:lnTo>
                <a:cubicBezTo>
                  <a:pt x="28612" y="943234"/>
                  <a:pt x="37320" y="951945"/>
                  <a:pt x="47272" y="951945"/>
                </a:cubicBezTo>
                <a:lnTo>
                  <a:pt x="149281" y="951945"/>
                </a:lnTo>
                <a:cubicBezTo>
                  <a:pt x="159233" y="951945"/>
                  <a:pt x="167941" y="943234"/>
                  <a:pt x="167941" y="933279"/>
                </a:cubicBezTo>
                <a:lnTo>
                  <a:pt x="167941" y="803865"/>
                </a:lnTo>
                <a:cubicBezTo>
                  <a:pt x="167941" y="792665"/>
                  <a:pt x="159233" y="783955"/>
                  <a:pt x="149281" y="783955"/>
                </a:cubicBezTo>
                <a:close/>
                <a:moveTo>
                  <a:pt x="111961" y="727958"/>
                </a:moveTo>
                <a:lnTo>
                  <a:pt x="111961" y="756578"/>
                </a:lnTo>
                <a:lnTo>
                  <a:pt x="149281" y="756578"/>
                </a:lnTo>
                <a:cubicBezTo>
                  <a:pt x="175405" y="756578"/>
                  <a:pt x="196553" y="777733"/>
                  <a:pt x="196553" y="803865"/>
                </a:cubicBezTo>
                <a:lnTo>
                  <a:pt x="196553" y="933279"/>
                </a:lnTo>
                <a:cubicBezTo>
                  <a:pt x="196553" y="959411"/>
                  <a:pt x="175405" y="980565"/>
                  <a:pt x="149281" y="980565"/>
                </a:cubicBezTo>
                <a:lnTo>
                  <a:pt x="111961" y="980565"/>
                </a:lnTo>
                <a:lnTo>
                  <a:pt x="111961" y="1063938"/>
                </a:lnTo>
                <a:lnTo>
                  <a:pt x="279902" y="1063938"/>
                </a:lnTo>
                <a:lnTo>
                  <a:pt x="279902" y="868572"/>
                </a:lnTo>
                <a:lnTo>
                  <a:pt x="266218" y="868572"/>
                </a:lnTo>
                <a:cubicBezTo>
                  <a:pt x="258753" y="868572"/>
                  <a:pt x="252533" y="862350"/>
                  <a:pt x="252533" y="854884"/>
                </a:cubicBezTo>
                <a:cubicBezTo>
                  <a:pt x="252533" y="846173"/>
                  <a:pt x="258753" y="839951"/>
                  <a:pt x="266218" y="839951"/>
                </a:cubicBezTo>
                <a:lnTo>
                  <a:pt x="279902" y="839951"/>
                </a:lnTo>
                <a:lnTo>
                  <a:pt x="561047" y="839951"/>
                </a:lnTo>
                <a:lnTo>
                  <a:pt x="574731" y="839951"/>
                </a:lnTo>
                <a:cubicBezTo>
                  <a:pt x="582195" y="839951"/>
                  <a:pt x="588415" y="846173"/>
                  <a:pt x="588415" y="854884"/>
                </a:cubicBezTo>
                <a:cubicBezTo>
                  <a:pt x="588415" y="862350"/>
                  <a:pt x="582195" y="868572"/>
                  <a:pt x="574731" y="868572"/>
                </a:cubicBezTo>
                <a:lnTo>
                  <a:pt x="561047" y="868572"/>
                </a:lnTo>
                <a:lnTo>
                  <a:pt x="561047" y="1063938"/>
                </a:lnTo>
                <a:lnTo>
                  <a:pt x="727744" y="1063938"/>
                </a:lnTo>
                <a:lnTo>
                  <a:pt x="727744" y="980565"/>
                </a:lnTo>
                <a:lnTo>
                  <a:pt x="691668" y="980565"/>
                </a:lnTo>
                <a:cubicBezTo>
                  <a:pt x="665544" y="980565"/>
                  <a:pt x="644396" y="959411"/>
                  <a:pt x="644396" y="933279"/>
                </a:cubicBezTo>
                <a:lnTo>
                  <a:pt x="644396" y="803865"/>
                </a:lnTo>
                <a:cubicBezTo>
                  <a:pt x="644396" y="777733"/>
                  <a:pt x="665544" y="756578"/>
                  <a:pt x="691668" y="756578"/>
                </a:cubicBezTo>
                <a:lnTo>
                  <a:pt x="727744" y="756578"/>
                </a:lnTo>
                <a:lnTo>
                  <a:pt x="727744" y="727958"/>
                </a:lnTo>
                <a:close/>
                <a:moveTo>
                  <a:pt x="561640" y="532324"/>
                </a:moveTo>
                <a:lnTo>
                  <a:pt x="561640" y="583174"/>
                </a:lnTo>
                <a:cubicBezTo>
                  <a:pt x="561640" y="586895"/>
                  <a:pt x="562877" y="588135"/>
                  <a:pt x="564113" y="588135"/>
                </a:cubicBezTo>
                <a:lnTo>
                  <a:pt x="669221" y="588135"/>
                </a:lnTo>
                <a:cubicBezTo>
                  <a:pt x="670457" y="588135"/>
                  <a:pt x="671694" y="586895"/>
                  <a:pt x="671694" y="583174"/>
                </a:cubicBezTo>
                <a:lnTo>
                  <a:pt x="671694" y="532324"/>
                </a:lnTo>
                <a:close/>
                <a:moveTo>
                  <a:pt x="364805" y="532324"/>
                </a:moveTo>
                <a:lnTo>
                  <a:pt x="364805" y="583174"/>
                </a:lnTo>
                <a:cubicBezTo>
                  <a:pt x="364805" y="586895"/>
                  <a:pt x="366042" y="588135"/>
                  <a:pt x="368515" y="588135"/>
                </a:cubicBezTo>
                <a:lnTo>
                  <a:pt x="472386" y="588135"/>
                </a:lnTo>
                <a:cubicBezTo>
                  <a:pt x="474859" y="588135"/>
                  <a:pt x="476096" y="586895"/>
                  <a:pt x="476096" y="583174"/>
                </a:cubicBezTo>
                <a:lnTo>
                  <a:pt x="476096" y="532324"/>
                </a:lnTo>
                <a:close/>
                <a:moveTo>
                  <a:pt x="169216" y="532324"/>
                </a:moveTo>
                <a:lnTo>
                  <a:pt x="169216" y="583174"/>
                </a:lnTo>
                <a:cubicBezTo>
                  <a:pt x="169216" y="586895"/>
                  <a:pt x="170453" y="588135"/>
                  <a:pt x="171689" y="588135"/>
                </a:cubicBezTo>
                <a:lnTo>
                  <a:pt x="276797" y="588135"/>
                </a:lnTo>
                <a:cubicBezTo>
                  <a:pt x="278033" y="588135"/>
                  <a:pt x="279270" y="586895"/>
                  <a:pt x="279270" y="583174"/>
                </a:cubicBezTo>
                <a:lnTo>
                  <a:pt x="279270" y="532324"/>
                </a:lnTo>
                <a:close/>
                <a:moveTo>
                  <a:pt x="564113" y="364890"/>
                </a:moveTo>
                <a:cubicBezTo>
                  <a:pt x="562877" y="364890"/>
                  <a:pt x="561640" y="366130"/>
                  <a:pt x="561640" y="367370"/>
                </a:cubicBezTo>
                <a:lnTo>
                  <a:pt x="561640" y="503798"/>
                </a:lnTo>
                <a:lnTo>
                  <a:pt x="671694" y="503798"/>
                </a:lnTo>
                <a:lnTo>
                  <a:pt x="671694" y="367370"/>
                </a:lnTo>
                <a:cubicBezTo>
                  <a:pt x="671694" y="366130"/>
                  <a:pt x="670457" y="364890"/>
                  <a:pt x="669221" y="364890"/>
                </a:cubicBezTo>
                <a:close/>
                <a:moveTo>
                  <a:pt x="368515" y="364890"/>
                </a:moveTo>
                <a:cubicBezTo>
                  <a:pt x="366042" y="364890"/>
                  <a:pt x="364805" y="366130"/>
                  <a:pt x="364805" y="367370"/>
                </a:cubicBezTo>
                <a:lnTo>
                  <a:pt x="364805" y="503798"/>
                </a:lnTo>
                <a:lnTo>
                  <a:pt x="476096" y="503798"/>
                </a:lnTo>
                <a:lnTo>
                  <a:pt x="476096" y="367370"/>
                </a:lnTo>
                <a:cubicBezTo>
                  <a:pt x="476096" y="366130"/>
                  <a:pt x="474859" y="364890"/>
                  <a:pt x="472386" y="364890"/>
                </a:cubicBezTo>
                <a:close/>
                <a:moveTo>
                  <a:pt x="171689" y="364890"/>
                </a:moveTo>
                <a:cubicBezTo>
                  <a:pt x="170453" y="364890"/>
                  <a:pt x="169216" y="366130"/>
                  <a:pt x="169216" y="367370"/>
                </a:cubicBezTo>
                <a:lnTo>
                  <a:pt x="169216" y="503798"/>
                </a:lnTo>
                <a:lnTo>
                  <a:pt x="279270" y="503798"/>
                </a:lnTo>
                <a:lnTo>
                  <a:pt x="279270" y="367370"/>
                </a:lnTo>
                <a:cubicBezTo>
                  <a:pt x="279270" y="366130"/>
                  <a:pt x="278033" y="364890"/>
                  <a:pt x="276797" y="364890"/>
                </a:cubicBezTo>
                <a:close/>
                <a:moveTo>
                  <a:pt x="564113" y="336364"/>
                </a:moveTo>
                <a:lnTo>
                  <a:pt x="669221" y="336364"/>
                </a:lnTo>
                <a:cubicBezTo>
                  <a:pt x="685296" y="336364"/>
                  <a:pt x="700135" y="350007"/>
                  <a:pt x="700135" y="367370"/>
                </a:cubicBezTo>
                <a:lnTo>
                  <a:pt x="700135" y="583174"/>
                </a:lnTo>
                <a:cubicBezTo>
                  <a:pt x="700135" y="601778"/>
                  <a:pt x="685296" y="615421"/>
                  <a:pt x="669221" y="615421"/>
                </a:cubicBezTo>
                <a:lnTo>
                  <a:pt x="564113" y="615421"/>
                </a:lnTo>
                <a:cubicBezTo>
                  <a:pt x="546801" y="615421"/>
                  <a:pt x="533199" y="601778"/>
                  <a:pt x="533199" y="583174"/>
                </a:cubicBezTo>
                <a:lnTo>
                  <a:pt x="533199" y="367370"/>
                </a:lnTo>
                <a:cubicBezTo>
                  <a:pt x="533199" y="350007"/>
                  <a:pt x="546801" y="336364"/>
                  <a:pt x="564113" y="336364"/>
                </a:cubicBezTo>
                <a:close/>
                <a:moveTo>
                  <a:pt x="368515" y="336364"/>
                </a:moveTo>
                <a:lnTo>
                  <a:pt x="472386" y="336364"/>
                </a:lnTo>
                <a:cubicBezTo>
                  <a:pt x="489698" y="336364"/>
                  <a:pt x="503300" y="350007"/>
                  <a:pt x="503300" y="367370"/>
                </a:cubicBezTo>
                <a:lnTo>
                  <a:pt x="503300" y="583174"/>
                </a:lnTo>
                <a:cubicBezTo>
                  <a:pt x="503300" y="601778"/>
                  <a:pt x="489698" y="615421"/>
                  <a:pt x="472386" y="615421"/>
                </a:cubicBezTo>
                <a:lnTo>
                  <a:pt x="368515" y="615421"/>
                </a:lnTo>
                <a:cubicBezTo>
                  <a:pt x="351203" y="615421"/>
                  <a:pt x="336364" y="601778"/>
                  <a:pt x="336364" y="583174"/>
                </a:cubicBezTo>
                <a:lnTo>
                  <a:pt x="336364" y="367370"/>
                </a:lnTo>
                <a:cubicBezTo>
                  <a:pt x="336364" y="350007"/>
                  <a:pt x="351203" y="336364"/>
                  <a:pt x="368515" y="336364"/>
                </a:cubicBezTo>
                <a:close/>
                <a:moveTo>
                  <a:pt x="171689" y="336364"/>
                </a:moveTo>
                <a:lnTo>
                  <a:pt x="276797" y="336364"/>
                </a:lnTo>
                <a:cubicBezTo>
                  <a:pt x="294109" y="336364"/>
                  <a:pt x="307711" y="350007"/>
                  <a:pt x="307711" y="367370"/>
                </a:cubicBezTo>
                <a:lnTo>
                  <a:pt x="307711" y="583174"/>
                </a:lnTo>
                <a:cubicBezTo>
                  <a:pt x="307711" y="601778"/>
                  <a:pt x="294109" y="615421"/>
                  <a:pt x="276797" y="615421"/>
                </a:cubicBezTo>
                <a:lnTo>
                  <a:pt x="171689" y="615421"/>
                </a:lnTo>
                <a:cubicBezTo>
                  <a:pt x="154377" y="615421"/>
                  <a:pt x="140775" y="601778"/>
                  <a:pt x="140775" y="583174"/>
                </a:cubicBezTo>
                <a:lnTo>
                  <a:pt x="140775" y="367370"/>
                </a:lnTo>
                <a:cubicBezTo>
                  <a:pt x="140775" y="350007"/>
                  <a:pt x="154377" y="336364"/>
                  <a:pt x="171689" y="336364"/>
                </a:cubicBezTo>
                <a:close/>
                <a:moveTo>
                  <a:pt x="111961" y="281228"/>
                </a:moveTo>
                <a:lnTo>
                  <a:pt x="111961" y="700582"/>
                </a:lnTo>
                <a:lnTo>
                  <a:pt x="727744" y="700582"/>
                </a:lnTo>
                <a:lnTo>
                  <a:pt x="727744" y="281228"/>
                </a:lnTo>
                <a:close/>
                <a:moveTo>
                  <a:pt x="111961" y="223987"/>
                </a:moveTo>
                <a:lnTo>
                  <a:pt x="111961" y="251363"/>
                </a:lnTo>
                <a:lnTo>
                  <a:pt x="727744" y="251363"/>
                </a:lnTo>
                <a:lnTo>
                  <a:pt x="727744" y="223987"/>
                </a:lnTo>
                <a:close/>
                <a:moveTo>
                  <a:pt x="223921" y="167990"/>
                </a:moveTo>
                <a:lnTo>
                  <a:pt x="223921" y="196611"/>
                </a:lnTo>
                <a:lnTo>
                  <a:pt x="615784" y="196611"/>
                </a:lnTo>
                <a:lnTo>
                  <a:pt x="615784" y="167990"/>
                </a:lnTo>
                <a:close/>
                <a:moveTo>
                  <a:pt x="239145" y="69761"/>
                </a:moveTo>
                <a:lnTo>
                  <a:pt x="601762" y="69761"/>
                </a:lnTo>
                <a:cubicBezTo>
                  <a:pt x="610455" y="69761"/>
                  <a:pt x="615422" y="76911"/>
                  <a:pt x="615422" y="84060"/>
                </a:cubicBezTo>
                <a:cubicBezTo>
                  <a:pt x="615422" y="91210"/>
                  <a:pt x="610455" y="97168"/>
                  <a:pt x="601762" y="97168"/>
                </a:cubicBezTo>
                <a:lnTo>
                  <a:pt x="239145" y="97168"/>
                </a:lnTo>
                <a:cubicBezTo>
                  <a:pt x="230452" y="97168"/>
                  <a:pt x="224243" y="91210"/>
                  <a:pt x="224243" y="84060"/>
                </a:cubicBezTo>
                <a:cubicBezTo>
                  <a:pt x="224243" y="76911"/>
                  <a:pt x="230452" y="69761"/>
                  <a:pt x="239145" y="69761"/>
                </a:cubicBezTo>
                <a:close/>
                <a:moveTo>
                  <a:pt x="179137" y="28621"/>
                </a:moveTo>
                <a:cubicBezTo>
                  <a:pt x="172917" y="28621"/>
                  <a:pt x="169185" y="33598"/>
                  <a:pt x="169185" y="38576"/>
                </a:cubicBezTo>
                <a:lnTo>
                  <a:pt x="169185" y="130659"/>
                </a:lnTo>
                <a:cubicBezTo>
                  <a:pt x="169185" y="135637"/>
                  <a:pt x="172917" y="139370"/>
                  <a:pt x="179137" y="139370"/>
                </a:cubicBezTo>
                <a:lnTo>
                  <a:pt x="661812" y="139370"/>
                </a:lnTo>
                <a:cubicBezTo>
                  <a:pt x="666788" y="139370"/>
                  <a:pt x="671764" y="135637"/>
                  <a:pt x="671764" y="130659"/>
                </a:cubicBezTo>
                <a:lnTo>
                  <a:pt x="671764" y="38576"/>
                </a:lnTo>
                <a:cubicBezTo>
                  <a:pt x="671764" y="33598"/>
                  <a:pt x="666788" y="28621"/>
                  <a:pt x="661812" y="28621"/>
                </a:cubicBezTo>
                <a:close/>
                <a:moveTo>
                  <a:pt x="179137" y="0"/>
                </a:moveTo>
                <a:lnTo>
                  <a:pt x="661812" y="0"/>
                </a:lnTo>
                <a:cubicBezTo>
                  <a:pt x="682960" y="0"/>
                  <a:pt x="700376" y="17421"/>
                  <a:pt x="700376" y="38576"/>
                </a:cubicBezTo>
                <a:lnTo>
                  <a:pt x="700376" y="130659"/>
                </a:lnTo>
                <a:cubicBezTo>
                  <a:pt x="700376" y="151813"/>
                  <a:pt x="682960" y="167990"/>
                  <a:pt x="661812" y="167990"/>
                </a:cubicBezTo>
                <a:lnTo>
                  <a:pt x="644396" y="167990"/>
                </a:lnTo>
                <a:lnTo>
                  <a:pt x="644396" y="196611"/>
                </a:lnTo>
                <a:lnTo>
                  <a:pt x="756356" y="196611"/>
                </a:lnTo>
                <a:lnTo>
                  <a:pt x="826021" y="196611"/>
                </a:lnTo>
                <a:cubicBezTo>
                  <a:pt x="833485" y="196611"/>
                  <a:pt x="840949" y="202833"/>
                  <a:pt x="840949" y="210299"/>
                </a:cubicBezTo>
                <a:cubicBezTo>
                  <a:pt x="840949" y="217765"/>
                  <a:pt x="833485" y="223987"/>
                  <a:pt x="826021" y="223987"/>
                </a:cubicBezTo>
                <a:lnTo>
                  <a:pt x="756356" y="223987"/>
                </a:lnTo>
                <a:lnTo>
                  <a:pt x="756356" y="756578"/>
                </a:lnTo>
                <a:lnTo>
                  <a:pt x="792433" y="756578"/>
                </a:lnTo>
                <a:cubicBezTo>
                  <a:pt x="819801" y="756578"/>
                  <a:pt x="840949" y="777733"/>
                  <a:pt x="840949" y="803865"/>
                </a:cubicBezTo>
                <a:lnTo>
                  <a:pt x="840949" y="933279"/>
                </a:lnTo>
                <a:cubicBezTo>
                  <a:pt x="840949" y="959411"/>
                  <a:pt x="819801" y="980565"/>
                  <a:pt x="792433" y="980565"/>
                </a:cubicBezTo>
                <a:lnTo>
                  <a:pt x="756356" y="980565"/>
                </a:lnTo>
                <a:lnTo>
                  <a:pt x="756356" y="1063938"/>
                </a:lnTo>
                <a:lnTo>
                  <a:pt x="854633" y="1063938"/>
                </a:lnTo>
                <a:cubicBezTo>
                  <a:pt x="862097" y="1063938"/>
                  <a:pt x="868317" y="1070160"/>
                  <a:pt x="868317" y="1077627"/>
                </a:cubicBezTo>
                <a:cubicBezTo>
                  <a:pt x="868317" y="1086337"/>
                  <a:pt x="862097" y="1092559"/>
                  <a:pt x="854633" y="1092559"/>
                </a:cubicBezTo>
                <a:lnTo>
                  <a:pt x="756356" y="1092559"/>
                </a:lnTo>
                <a:lnTo>
                  <a:pt x="561047" y="1092559"/>
                </a:lnTo>
                <a:lnTo>
                  <a:pt x="279902" y="1092559"/>
                </a:lnTo>
                <a:lnTo>
                  <a:pt x="84592" y="1092559"/>
                </a:lnTo>
                <a:lnTo>
                  <a:pt x="13684" y="1092559"/>
                </a:lnTo>
                <a:cubicBezTo>
                  <a:pt x="6220" y="1092559"/>
                  <a:pt x="0" y="1086337"/>
                  <a:pt x="0" y="1077627"/>
                </a:cubicBezTo>
                <a:cubicBezTo>
                  <a:pt x="0" y="1070160"/>
                  <a:pt x="6220" y="1063938"/>
                  <a:pt x="13684" y="1063938"/>
                </a:cubicBezTo>
                <a:lnTo>
                  <a:pt x="84592" y="1063938"/>
                </a:lnTo>
                <a:lnTo>
                  <a:pt x="84592" y="980565"/>
                </a:lnTo>
                <a:lnTo>
                  <a:pt x="47272" y="980565"/>
                </a:lnTo>
                <a:cubicBezTo>
                  <a:pt x="22392" y="980565"/>
                  <a:pt x="0" y="959411"/>
                  <a:pt x="0" y="933279"/>
                </a:cubicBezTo>
                <a:lnTo>
                  <a:pt x="0" y="803865"/>
                </a:lnTo>
                <a:cubicBezTo>
                  <a:pt x="0" y="777733"/>
                  <a:pt x="22392" y="756578"/>
                  <a:pt x="47272" y="756578"/>
                </a:cubicBezTo>
                <a:lnTo>
                  <a:pt x="84592" y="756578"/>
                </a:lnTo>
                <a:lnTo>
                  <a:pt x="84592" y="223987"/>
                </a:lnTo>
                <a:lnTo>
                  <a:pt x="13684" y="223987"/>
                </a:lnTo>
                <a:cubicBezTo>
                  <a:pt x="6220" y="223987"/>
                  <a:pt x="0" y="217765"/>
                  <a:pt x="0" y="210299"/>
                </a:cubicBezTo>
                <a:cubicBezTo>
                  <a:pt x="0" y="202833"/>
                  <a:pt x="6220" y="196611"/>
                  <a:pt x="13684" y="196611"/>
                </a:cubicBezTo>
                <a:lnTo>
                  <a:pt x="84592" y="196611"/>
                </a:lnTo>
                <a:lnTo>
                  <a:pt x="196553" y="196611"/>
                </a:lnTo>
                <a:lnTo>
                  <a:pt x="196553" y="167990"/>
                </a:lnTo>
                <a:lnTo>
                  <a:pt x="179137" y="167990"/>
                </a:lnTo>
                <a:cubicBezTo>
                  <a:pt x="156745" y="167990"/>
                  <a:pt x="140573" y="151813"/>
                  <a:pt x="140573" y="130659"/>
                </a:cubicBezTo>
                <a:lnTo>
                  <a:pt x="140573" y="38576"/>
                </a:lnTo>
                <a:cubicBezTo>
                  <a:pt x="140573" y="17421"/>
                  <a:pt x="156745" y="0"/>
                  <a:pt x="17913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4FAB40E5-B328-4BA2-8A0B-FA0D9099C711}"/>
              </a:ext>
            </a:extLst>
          </p:cNvPr>
          <p:cNvSpPr/>
          <p:nvPr/>
        </p:nvSpPr>
        <p:spPr>
          <a:xfrm>
            <a:off x="14197045" y="6669885"/>
            <a:ext cx="1705489" cy="1883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513">
                <a:moveTo>
                  <a:pt x="0" y="0"/>
                </a:moveTo>
                <a:lnTo>
                  <a:pt x="0" y="1250"/>
                </a:lnTo>
                <a:lnTo>
                  <a:pt x="685" y="1513"/>
                </a:lnTo>
                <a:lnTo>
                  <a:pt x="1370" y="1250"/>
                </a:lnTo>
                <a:lnTo>
                  <a:pt x="1370" y="0"/>
                </a:lnTo>
                <a:close/>
              </a:path>
            </a:pathLst>
          </a:custGeom>
          <a:solidFill>
            <a:srgbClr val="61329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63F936D-D661-4D03-836B-3650A302A8C1}"/>
              </a:ext>
            </a:extLst>
          </p:cNvPr>
          <p:cNvSpPr/>
          <p:nvPr/>
        </p:nvSpPr>
        <p:spPr>
          <a:xfrm>
            <a:off x="14503509" y="7057326"/>
            <a:ext cx="1092559" cy="798552"/>
          </a:xfrm>
          <a:custGeom>
            <a:avLst/>
            <a:gdLst>
              <a:gd name="connsiteX0" fmla="*/ 932925 w 1092559"/>
              <a:gd name="connsiteY0" fmla="*/ 697643 h 798552"/>
              <a:gd name="connsiteX1" fmla="*/ 1010497 w 1092559"/>
              <a:gd name="connsiteY1" fmla="*/ 697643 h 798552"/>
              <a:gd name="connsiteX2" fmla="*/ 1024041 w 1092559"/>
              <a:gd name="connsiteY2" fmla="*/ 711943 h 798552"/>
              <a:gd name="connsiteX3" fmla="*/ 1010497 w 1092559"/>
              <a:gd name="connsiteY3" fmla="*/ 725050 h 798552"/>
              <a:gd name="connsiteX4" fmla="*/ 932925 w 1092559"/>
              <a:gd name="connsiteY4" fmla="*/ 725050 h 798552"/>
              <a:gd name="connsiteX5" fmla="*/ 918149 w 1092559"/>
              <a:gd name="connsiteY5" fmla="*/ 711943 h 798552"/>
              <a:gd name="connsiteX6" fmla="*/ 932925 w 1092559"/>
              <a:gd name="connsiteY6" fmla="*/ 697643 h 798552"/>
              <a:gd name="connsiteX7" fmla="*/ 472096 w 1092559"/>
              <a:gd name="connsiteY7" fmla="*/ 360188 h 798552"/>
              <a:gd name="connsiteX8" fmla="*/ 481519 w 1092559"/>
              <a:gd name="connsiteY8" fmla="*/ 366232 h 798552"/>
              <a:gd name="connsiteX9" fmla="*/ 479047 w 1092559"/>
              <a:gd name="connsiteY9" fmla="*/ 386066 h 798552"/>
              <a:gd name="connsiteX10" fmla="*/ 437032 w 1092559"/>
              <a:gd name="connsiteY10" fmla="*/ 472842 h 798552"/>
              <a:gd name="connsiteX11" fmla="*/ 545777 w 1092559"/>
              <a:gd name="connsiteY11" fmla="*/ 583171 h 798552"/>
              <a:gd name="connsiteX12" fmla="*/ 560606 w 1092559"/>
              <a:gd name="connsiteY12" fmla="*/ 596807 h 798552"/>
              <a:gd name="connsiteX13" fmla="*/ 545777 w 1092559"/>
              <a:gd name="connsiteY13" fmla="*/ 611683 h 798552"/>
              <a:gd name="connsiteX14" fmla="*/ 407374 w 1092559"/>
              <a:gd name="connsiteY14" fmla="*/ 472842 h 798552"/>
              <a:gd name="connsiteX15" fmla="*/ 461747 w 1092559"/>
              <a:gd name="connsiteY15" fmla="*/ 362513 h 798552"/>
              <a:gd name="connsiteX16" fmla="*/ 472096 w 1092559"/>
              <a:gd name="connsiteY16" fmla="*/ 360188 h 798552"/>
              <a:gd name="connsiteX17" fmla="*/ 28621 w 1092559"/>
              <a:gd name="connsiteY17" fmla="*/ 358229 h 798552"/>
              <a:gd name="connsiteX18" fmla="*/ 28621 w 1092559"/>
              <a:gd name="connsiteY18" fmla="*/ 743823 h 798552"/>
              <a:gd name="connsiteX19" fmla="*/ 53508 w 1092559"/>
              <a:gd name="connsiteY19" fmla="*/ 769944 h 798552"/>
              <a:gd name="connsiteX20" fmla="*/ 1039051 w 1092559"/>
              <a:gd name="connsiteY20" fmla="*/ 769944 h 798552"/>
              <a:gd name="connsiteX21" fmla="*/ 1063938 w 1092559"/>
              <a:gd name="connsiteY21" fmla="*/ 743823 h 798552"/>
              <a:gd name="connsiteX22" fmla="*/ 1063938 w 1092559"/>
              <a:gd name="connsiteY22" fmla="*/ 358229 h 798552"/>
              <a:gd name="connsiteX23" fmla="*/ 791421 w 1092559"/>
              <a:gd name="connsiteY23" fmla="*/ 358229 h 798552"/>
              <a:gd name="connsiteX24" fmla="*/ 816308 w 1092559"/>
              <a:gd name="connsiteY24" fmla="*/ 472663 h 798552"/>
              <a:gd name="connsiteX25" fmla="*/ 546279 w 1092559"/>
              <a:gd name="connsiteY25" fmla="*/ 742579 h 798552"/>
              <a:gd name="connsiteX26" fmla="*/ 276251 w 1092559"/>
              <a:gd name="connsiteY26" fmla="*/ 472663 h 798552"/>
              <a:gd name="connsiteX27" fmla="*/ 301138 w 1092559"/>
              <a:gd name="connsiteY27" fmla="*/ 358229 h 798552"/>
              <a:gd name="connsiteX28" fmla="*/ 547201 w 1092559"/>
              <a:gd name="connsiteY28" fmla="*/ 333872 h 798552"/>
              <a:gd name="connsiteX29" fmla="*/ 561852 w 1092559"/>
              <a:gd name="connsiteY29" fmla="*/ 348247 h 798552"/>
              <a:gd name="connsiteX30" fmla="*/ 547201 w 1092559"/>
              <a:gd name="connsiteY30" fmla="*/ 361424 h 798552"/>
              <a:gd name="connsiteX31" fmla="*/ 519121 w 1092559"/>
              <a:gd name="connsiteY31" fmla="*/ 365017 h 798552"/>
              <a:gd name="connsiteX32" fmla="*/ 515459 w 1092559"/>
              <a:gd name="connsiteY32" fmla="*/ 365017 h 798552"/>
              <a:gd name="connsiteX33" fmla="*/ 502029 w 1092559"/>
              <a:gd name="connsiteY33" fmla="*/ 355434 h 798552"/>
              <a:gd name="connsiteX34" fmla="*/ 511796 w 1092559"/>
              <a:gd name="connsiteY34" fmla="*/ 338664 h 798552"/>
              <a:gd name="connsiteX35" fmla="*/ 547201 w 1092559"/>
              <a:gd name="connsiteY35" fmla="*/ 333872 h 798552"/>
              <a:gd name="connsiteX36" fmla="*/ 546279 w 1092559"/>
              <a:gd name="connsiteY36" fmla="*/ 306373 h 798552"/>
              <a:gd name="connsiteX37" fmla="*/ 379875 w 1092559"/>
              <a:gd name="connsiteY37" fmla="*/ 472778 h 798552"/>
              <a:gd name="connsiteX38" fmla="*/ 546279 w 1092559"/>
              <a:gd name="connsiteY38" fmla="*/ 639182 h 798552"/>
              <a:gd name="connsiteX39" fmla="*/ 712684 w 1092559"/>
              <a:gd name="connsiteY39" fmla="*/ 472778 h 798552"/>
              <a:gd name="connsiteX40" fmla="*/ 546279 w 1092559"/>
              <a:gd name="connsiteY40" fmla="*/ 306373 h 798552"/>
              <a:gd name="connsiteX41" fmla="*/ 546279 w 1092559"/>
              <a:gd name="connsiteY41" fmla="*/ 277811 h 798552"/>
              <a:gd name="connsiteX42" fmla="*/ 741246 w 1092559"/>
              <a:gd name="connsiteY42" fmla="*/ 472778 h 798552"/>
              <a:gd name="connsiteX43" fmla="*/ 546279 w 1092559"/>
              <a:gd name="connsiteY43" fmla="*/ 667744 h 798552"/>
              <a:gd name="connsiteX44" fmla="*/ 351313 w 1092559"/>
              <a:gd name="connsiteY44" fmla="*/ 472778 h 798552"/>
              <a:gd name="connsiteX45" fmla="*/ 546279 w 1092559"/>
              <a:gd name="connsiteY45" fmla="*/ 277811 h 798552"/>
              <a:gd name="connsiteX46" fmla="*/ 546279 w 1092559"/>
              <a:gd name="connsiteY46" fmla="*/ 231356 h 798552"/>
              <a:gd name="connsiteX47" fmla="*/ 304871 w 1092559"/>
              <a:gd name="connsiteY47" fmla="*/ 472663 h 798552"/>
              <a:gd name="connsiteX48" fmla="*/ 546279 w 1092559"/>
              <a:gd name="connsiteY48" fmla="*/ 713970 h 798552"/>
              <a:gd name="connsiteX49" fmla="*/ 788932 w 1092559"/>
              <a:gd name="connsiteY49" fmla="*/ 472663 h 798552"/>
              <a:gd name="connsiteX50" fmla="*/ 546279 w 1092559"/>
              <a:gd name="connsiteY50" fmla="*/ 231356 h 798552"/>
              <a:gd name="connsiteX51" fmla="*/ 136719 w 1092559"/>
              <a:gd name="connsiteY51" fmla="*/ 231314 h 798552"/>
              <a:gd name="connsiteX52" fmla="*/ 120636 w 1092559"/>
              <a:gd name="connsiteY52" fmla="*/ 247281 h 798552"/>
              <a:gd name="connsiteX53" fmla="*/ 136719 w 1092559"/>
              <a:gd name="connsiteY53" fmla="*/ 263248 h 798552"/>
              <a:gd name="connsiteX54" fmla="*/ 227035 w 1092559"/>
              <a:gd name="connsiteY54" fmla="*/ 263248 h 798552"/>
              <a:gd name="connsiteX55" fmla="*/ 243119 w 1092559"/>
              <a:gd name="connsiteY55" fmla="*/ 247281 h 798552"/>
              <a:gd name="connsiteX56" fmla="*/ 227035 w 1092559"/>
              <a:gd name="connsiteY56" fmla="*/ 231314 h 798552"/>
              <a:gd name="connsiteX57" fmla="*/ 136719 w 1092559"/>
              <a:gd name="connsiteY57" fmla="*/ 203064 h 798552"/>
              <a:gd name="connsiteX58" fmla="*/ 227035 w 1092559"/>
              <a:gd name="connsiteY58" fmla="*/ 203064 h 798552"/>
              <a:gd name="connsiteX59" fmla="*/ 270337 w 1092559"/>
              <a:gd name="connsiteY59" fmla="*/ 247281 h 798552"/>
              <a:gd name="connsiteX60" fmla="*/ 227035 w 1092559"/>
              <a:gd name="connsiteY60" fmla="*/ 290269 h 798552"/>
              <a:gd name="connsiteX61" fmla="*/ 136719 w 1092559"/>
              <a:gd name="connsiteY61" fmla="*/ 290269 h 798552"/>
              <a:gd name="connsiteX62" fmla="*/ 90943 w 1092559"/>
              <a:gd name="connsiteY62" fmla="*/ 247281 h 798552"/>
              <a:gd name="connsiteX63" fmla="*/ 136719 w 1092559"/>
              <a:gd name="connsiteY63" fmla="*/ 203064 h 798552"/>
              <a:gd name="connsiteX64" fmla="*/ 53508 w 1092559"/>
              <a:gd name="connsiteY64" fmla="*/ 175383 h 798552"/>
              <a:gd name="connsiteX65" fmla="*/ 28621 w 1092559"/>
              <a:gd name="connsiteY65" fmla="*/ 200260 h 798552"/>
              <a:gd name="connsiteX66" fmla="*/ 28621 w 1092559"/>
              <a:gd name="connsiteY66" fmla="*/ 329621 h 798552"/>
              <a:gd name="connsiteX67" fmla="*/ 317315 w 1092559"/>
              <a:gd name="connsiteY67" fmla="*/ 329621 h 798552"/>
              <a:gd name="connsiteX68" fmla="*/ 546279 w 1092559"/>
              <a:gd name="connsiteY68" fmla="*/ 202747 h 798552"/>
              <a:gd name="connsiteX69" fmla="*/ 776488 w 1092559"/>
              <a:gd name="connsiteY69" fmla="*/ 329621 h 798552"/>
              <a:gd name="connsiteX70" fmla="*/ 1063938 w 1092559"/>
              <a:gd name="connsiteY70" fmla="*/ 329621 h 798552"/>
              <a:gd name="connsiteX71" fmla="*/ 1063938 w 1092559"/>
              <a:gd name="connsiteY71" fmla="*/ 200260 h 798552"/>
              <a:gd name="connsiteX72" fmla="*/ 1039051 w 1092559"/>
              <a:gd name="connsiteY72" fmla="*/ 175383 h 798552"/>
              <a:gd name="connsiteX73" fmla="*/ 1019141 w 1092559"/>
              <a:gd name="connsiteY73" fmla="*/ 175383 h 798552"/>
              <a:gd name="connsiteX74" fmla="*/ 881016 w 1092559"/>
              <a:gd name="connsiteY74" fmla="*/ 175383 h 798552"/>
              <a:gd name="connsiteX75" fmla="*/ 284961 w 1092559"/>
              <a:gd name="connsiteY75" fmla="*/ 175383 h 798552"/>
              <a:gd name="connsiteX76" fmla="*/ 73418 w 1092559"/>
              <a:gd name="connsiteY76" fmla="*/ 175383 h 798552"/>
              <a:gd name="connsiteX77" fmla="*/ 912125 w 1092559"/>
              <a:gd name="connsiteY77" fmla="*/ 101995 h 798552"/>
              <a:gd name="connsiteX78" fmla="*/ 909636 w 1092559"/>
              <a:gd name="connsiteY78" fmla="*/ 105727 h 798552"/>
              <a:gd name="connsiteX79" fmla="*/ 909636 w 1092559"/>
              <a:gd name="connsiteY79" fmla="*/ 146774 h 798552"/>
              <a:gd name="connsiteX80" fmla="*/ 990520 w 1092559"/>
              <a:gd name="connsiteY80" fmla="*/ 146774 h 798552"/>
              <a:gd name="connsiteX81" fmla="*/ 990520 w 1092559"/>
              <a:gd name="connsiteY81" fmla="*/ 105727 h 798552"/>
              <a:gd name="connsiteX82" fmla="*/ 988032 w 1092559"/>
              <a:gd name="connsiteY82" fmla="*/ 101995 h 798552"/>
              <a:gd name="connsiteX83" fmla="*/ 164257 w 1092559"/>
              <a:gd name="connsiteY83" fmla="*/ 101995 h 798552"/>
              <a:gd name="connsiteX84" fmla="*/ 164257 w 1092559"/>
              <a:gd name="connsiteY84" fmla="*/ 146774 h 798552"/>
              <a:gd name="connsiteX85" fmla="*/ 257585 w 1092559"/>
              <a:gd name="connsiteY85" fmla="*/ 146774 h 798552"/>
              <a:gd name="connsiteX86" fmla="*/ 257585 w 1092559"/>
              <a:gd name="connsiteY86" fmla="*/ 109459 h 798552"/>
              <a:gd name="connsiteX87" fmla="*/ 248874 w 1092559"/>
              <a:gd name="connsiteY87" fmla="*/ 101995 h 798552"/>
              <a:gd name="connsiteX88" fmla="*/ 110749 w 1092559"/>
              <a:gd name="connsiteY88" fmla="*/ 101995 h 798552"/>
              <a:gd name="connsiteX89" fmla="*/ 102039 w 1092559"/>
              <a:gd name="connsiteY89" fmla="*/ 109459 h 798552"/>
              <a:gd name="connsiteX90" fmla="*/ 102039 w 1092559"/>
              <a:gd name="connsiteY90" fmla="*/ 146774 h 798552"/>
              <a:gd name="connsiteX91" fmla="*/ 134392 w 1092559"/>
              <a:gd name="connsiteY91" fmla="*/ 146774 h 798552"/>
              <a:gd name="connsiteX92" fmla="*/ 134392 w 1092559"/>
              <a:gd name="connsiteY92" fmla="*/ 101995 h 798552"/>
              <a:gd name="connsiteX93" fmla="*/ 495260 w 1092559"/>
              <a:gd name="connsiteY93" fmla="*/ 85825 h 798552"/>
              <a:gd name="connsiteX94" fmla="*/ 480328 w 1092559"/>
              <a:gd name="connsiteY94" fmla="*/ 92045 h 798552"/>
              <a:gd name="connsiteX95" fmla="*/ 444241 w 1092559"/>
              <a:gd name="connsiteY95" fmla="*/ 128116 h 798552"/>
              <a:gd name="connsiteX96" fmla="*/ 440508 w 1092559"/>
              <a:gd name="connsiteY96" fmla="*/ 136823 h 798552"/>
              <a:gd name="connsiteX97" fmla="*/ 440508 w 1092559"/>
              <a:gd name="connsiteY97" fmla="*/ 146774 h 798552"/>
              <a:gd name="connsiteX98" fmla="*/ 652051 w 1092559"/>
              <a:gd name="connsiteY98" fmla="*/ 146774 h 798552"/>
              <a:gd name="connsiteX99" fmla="*/ 652051 w 1092559"/>
              <a:gd name="connsiteY99" fmla="*/ 136823 h 798552"/>
              <a:gd name="connsiteX100" fmla="*/ 648318 w 1092559"/>
              <a:gd name="connsiteY100" fmla="*/ 128116 h 798552"/>
              <a:gd name="connsiteX101" fmla="*/ 612231 w 1092559"/>
              <a:gd name="connsiteY101" fmla="*/ 92045 h 798552"/>
              <a:gd name="connsiteX102" fmla="*/ 597299 w 1092559"/>
              <a:gd name="connsiteY102" fmla="*/ 85825 h 798552"/>
              <a:gd name="connsiteX103" fmla="*/ 460418 w 1092559"/>
              <a:gd name="connsiteY103" fmla="*/ 28608 h 798552"/>
              <a:gd name="connsiteX104" fmla="*/ 429309 w 1092559"/>
              <a:gd name="connsiteY104" fmla="*/ 43535 h 798552"/>
              <a:gd name="connsiteX105" fmla="*/ 368334 w 1092559"/>
              <a:gd name="connsiteY105" fmla="*/ 118166 h 798552"/>
              <a:gd name="connsiteX106" fmla="*/ 359624 w 1092559"/>
              <a:gd name="connsiteY106" fmla="*/ 143043 h 798552"/>
              <a:gd name="connsiteX107" fmla="*/ 359624 w 1092559"/>
              <a:gd name="connsiteY107" fmla="*/ 146774 h 798552"/>
              <a:gd name="connsiteX108" fmla="*/ 411887 w 1092559"/>
              <a:gd name="connsiteY108" fmla="*/ 146774 h 798552"/>
              <a:gd name="connsiteX109" fmla="*/ 411887 w 1092559"/>
              <a:gd name="connsiteY109" fmla="*/ 136823 h 798552"/>
              <a:gd name="connsiteX110" fmla="*/ 424331 w 1092559"/>
              <a:gd name="connsiteY110" fmla="*/ 109459 h 798552"/>
              <a:gd name="connsiteX111" fmla="*/ 459173 w 1092559"/>
              <a:gd name="connsiteY111" fmla="*/ 72143 h 798552"/>
              <a:gd name="connsiteX112" fmla="*/ 495260 w 1092559"/>
              <a:gd name="connsiteY112" fmla="*/ 57217 h 798552"/>
              <a:gd name="connsiteX113" fmla="*/ 597299 w 1092559"/>
              <a:gd name="connsiteY113" fmla="*/ 57217 h 798552"/>
              <a:gd name="connsiteX114" fmla="*/ 633386 w 1092559"/>
              <a:gd name="connsiteY114" fmla="*/ 72143 h 798552"/>
              <a:gd name="connsiteX115" fmla="*/ 669472 w 1092559"/>
              <a:gd name="connsiteY115" fmla="*/ 109459 h 798552"/>
              <a:gd name="connsiteX116" fmla="*/ 680672 w 1092559"/>
              <a:gd name="connsiteY116" fmla="*/ 136823 h 798552"/>
              <a:gd name="connsiteX117" fmla="*/ 680672 w 1092559"/>
              <a:gd name="connsiteY117" fmla="*/ 146774 h 798552"/>
              <a:gd name="connsiteX118" fmla="*/ 732935 w 1092559"/>
              <a:gd name="connsiteY118" fmla="*/ 146774 h 798552"/>
              <a:gd name="connsiteX119" fmla="*/ 732935 w 1092559"/>
              <a:gd name="connsiteY119" fmla="*/ 143043 h 798552"/>
              <a:gd name="connsiteX120" fmla="*/ 725469 w 1092559"/>
              <a:gd name="connsiteY120" fmla="*/ 118166 h 798552"/>
              <a:gd name="connsiteX121" fmla="*/ 663251 w 1092559"/>
              <a:gd name="connsiteY121" fmla="*/ 43535 h 798552"/>
              <a:gd name="connsiteX122" fmla="*/ 632141 w 1092559"/>
              <a:gd name="connsiteY122" fmla="*/ 28608 h 798552"/>
              <a:gd name="connsiteX123" fmla="*/ 460418 w 1092559"/>
              <a:gd name="connsiteY123" fmla="*/ 0 h 798552"/>
              <a:gd name="connsiteX124" fmla="*/ 632141 w 1092559"/>
              <a:gd name="connsiteY124" fmla="*/ 0 h 798552"/>
              <a:gd name="connsiteX125" fmla="*/ 685649 w 1092559"/>
              <a:gd name="connsiteY125" fmla="*/ 26121 h 798552"/>
              <a:gd name="connsiteX126" fmla="*/ 747868 w 1092559"/>
              <a:gd name="connsiteY126" fmla="*/ 99508 h 798552"/>
              <a:gd name="connsiteX127" fmla="*/ 762800 w 1092559"/>
              <a:gd name="connsiteY127" fmla="*/ 143043 h 798552"/>
              <a:gd name="connsiteX128" fmla="*/ 762800 w 1092559"/>
              <a:gd name="connsiteY128" fmla="*/ 146774 h 798552"/>
              <a:gd name="connsiteX129" fmla="*/ 881016 w 1092559"/>
              <a:gd name="connsiteY129" fmla="*/ 146774 h 798552"/>
              <a:gd name="connsiteX130" fmla="*/ 881016 w 1092559"/>
              <a:gd name="connsiteY130" fmla="*/ 105727 h 798552"/>
              <a:gd name="connsiteX131" fmla="*/ 912125 w 1092559"/>
              <a:gd name="connsiteY131" fmla="*/ 73387 h 798552"/>
              <a:gd name="connsiteX132" fmla="*/ 988032 w 1092559"/>
              <a:gd name="connsiteY132" fmla="*/ 73387 h 798552"/>
              <a:gd name="connsiteX133" fmla="*/ 1019141 w 1092559"/>
              <a:gd name="connsiteY133" fmla="*/ 105727 h 798552"/>
              <a:gd name="connsiteX134" fmla="*/ 1019141 w 1092559"/>
              <a:gd name="connsiteY134" fmla="*/ 146774 h 798552"/>
              <a:gd name="connsiteX135" fmla="*/ 1039051 w 1092559"/>
              <a:gd name="connsiteY135" fmla="*/ 146774 h 798552"/>
              <a:gd name="connsiteX136" fmla="*/ 1092559 w 1092559"/>
              <a:gd name="connsiteY136" fmla="*/ 200260 h 798552"/>
              <a:gd name="connsiteX137" fmla="*/ 1092559 w 1092559"/>
              <a:gd name="connsiteY137" fmla="*/ 743823 h 798552"/>
              <a:gd name="connsiteX138" fmla="*/ 1039051 w 1092559"/>
              <a:gd name="connsiteY138" fmla="*/ 798552 h 798552"/>
              <a:gd name="connsiteX139" fmla="*/ 53508 w 1092559"/>
              <a:gd name="connsiteY139" fmla="*/ 798552 h 798552"/>
              <a:gd name="connsiteX140" fmla="*/ 0 w 1092559"/>
              <a:gd name="connsiteY140" fmla="*/ 743823 h 798552"/>
              <a:gd name="connsiteX141" fmla="*/ 0 w 1092559"/>
              <a:gd name="connsiteY141" fmla="*/ 200260 h 798552"/>
              <a:gd name="connsiteX142" fmla="*/ 53508 w 1092559"/>
              <a:gd name="connsiteY142" fmla="*/ 146774 h 798552"/>
              <a:gd name="connsiteX143" fmla="*/ 73418 w 1092559"/>
              <a:gd name="connsiteY143" fmla="*/ 146774 h 798552"/>
              <a:gd name="connsiteX144" fmla="*/ 73418 w 1092559"/>
              <a:gd name="connsiteY144" fmla="*/ 109459 h 798552"/>
              <a:gd name="connsiteX145" fmla="*/ 110749 w 1092559"/>
              <a:gd name="connsiteY145" fmla="*/ 73387 h 798552"/>
              <a:gd name="connsiteX146" fmla="*/ 248874 w 1092559"/>
              <a:gd name="connsiteY146" fmla="*/ 73387 h 798552"/>
              <a:gd name="connsiteX147" fmla="*/ 284961 w 1092559"/>
              <a:gd name="connsiteY147" fmla="*/ 109459 h 798552"/>
              <a:gd name="connsiteX148" fmla="*/ 284961 w 1092559"/>
              <a:gd name="connsiteY148" fmla="*/ 146774 h 798552"/>
              <a:gd name="connsiteX149" fmla="*/ 331003 w 1092559"/>
              <a:gd name="connsiteY149" fmla="*/ 146774 h 798552"/>
              <a:gd name="connsiteX150" fmla="*/ 331003 w 1092559"/>
              <a:gd name="connsiteY150" fmla="*/ 143043 h 798552"/>
              <a:gd name="connsiteX151" fmla="*/ 345936 w 1092559"/>
              <a:gd name="connsiteY151" fmla="*/ 99508 h 798552"/>
              <a:gd name="connsiteX152" fmla="*/ 406910 w 1092559"/>
              <a:gd name="connsiteY152" fmla="*/ 26121 h 798552"/>
              <a:gd name="connsiteX153" fmla="*/ 460418 w 1092559"/>
              <a:gd name="connsiteY153" fmla="*/ 0 h 79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092559" h="798552">
                <a:moveTo>
                  <a:pt x="932925" y="697643"/>
                </a:moveTo>
                <a:lnTo>
                  <a:pt x="1010497" y="697643"/>
                </a:lnTo>
                <a:cubicBezTo>
                  <a:pt x="1017884" y="697643"/>
                  <a:pt x="1024041" y="703601"/>
                  <a:pt x="1024041" y="711943"/>
                </a:cubicBezTo>
                <a:cubicBezTo>
                  <a:pt x="1024041" y="719092"/>
                  <a:pt x="1017884" y="725050"/>
                  <a:pt x="1010497" y="725050"/>
                </a:cubicBezTo>
                <a:lnTo>
                  <a:pt x="932925" y="725050"/>
                </a:lnTo>
                <a:cubicBezTo>
                  <a:pt x="925537" y="725050"/>
                  <a:pt x="918149" y="719092"/>
                  <a:pt x="918149" y="711943"/>
                </a:cubicBezTo>
                <a:cubicBezTo>
                  <a:pt x="918149" y="703601"/>
                  <a:pt x="925537" y="697643"/>
                  <a:pt x="932925" y="697643"/>
                </a:cubicBezTo>
                <a:close/>
                <a:moveTo>
                  <a:pt x="472096" y="360188"/>
                </a:moveTo>
                <a:cubicBezTo>
                  <a:pt x="475649" y="360653"/>
                  <a:pt x="479048" y="362513"/>
                  <a:pt x="481519" y="366232"/>
                </a:cubicBezTo>
                <a:cubicBezTo>
                  <a:pt x="486461" y="372430"/>
                  <a:pt x="485226" y="381107"/>
                  <a:pt x="479047" y="386066"/>
                </a:cubicBezTo>
                <a:cubicBezTo>
                  <a:pt x="451861" y="407140"/>
                  <a:pt x="437032" y="439371"/>
                  <a:pt x="437032" y="472842"/>
                </a:cubicBezTo>
                <a:cubicBezTo>
                  <a:pt x="437032" y="533585"/>
                  <a:pt x="485226" y="583171"/>
                  <a:pt x="545777" y="583171"/>
                </a:cubicBezTo>
                <a:cubicBezTo>
                  <a:pt x="553192" y="583171"/>
                  <a:pt x="560606" y="589369"/>
                  <a:pt x="560606" y="596807"/>
                </a:cubicBezTo>
                <a:cubicBezTo>
                  <a:pt x="560606" y="604245"/>
                  <a:pt x="553192" y="611683"/>
                  <a:pt x="545777" y="611683"/>
                </a:cubicBezTo>
                <a:cubicBezTo>
                  <a:pt x="469161" y="611683"/>
                  <a:pt x="407374" y="549700"/>
                  <a:pt x="407374" y="472842"/>
                </a:cubicBezTo>
                <a:cubicBezTo>
                  <a:pt x="407374" y="429454"/>
                  <a:pt x="427146" y="389785"/>
                  <a:pt x="461747" y="362513"/>
                </a:cubicBezTo>
                <a:cubicBezTo>
                  <a:pt x="464836" y="360653"/>
                  <a:pt x="468543" y="359724"/>
                  <a:pt x="472096" y="360188"/>
                </a:cubicBezTo>
                <a:close/>
                <a:moveTo>
                  <a:pt x="28621" y="358229"/>
                </a:moveTo>
                <a:lnTo>
                  <a:pt x="28621" y="743823"/>
                </a:lnTo>
                <a:cubicBezTo>
                  <a:pt x="28621" y="758749"/>
                  <a:pt x="39820" y="769944"/>
                  <a:pt x="53508" y="769944"/>
                </a:cubicBezTo>
                <a:lnTo>
                  <a:pt x="1039051" y="769944"/>
                </a:lnTo>
                <a:cubicBezTo>
                  <a:pt x="1052739" y="769944"/>
                  <a:pt x="1063938" y="758749"/>
                  <a:pt x="1063938" y="743823"/>
                </a:cubicBezTo>
                <a:lnTo>
                  <a:pt x="1063938" y="358229"/>
                </a:lnTo>
                <a:lnTo>
                  <a:pt x="791421" y="358229"/>
                </a:lnTo>
                <a:cubicBezTo>
                  <a:pt x="807598" y="393057"/>
                  <a:pt x="816308" y="431616"/>
                  <a:pt x="816308" y="472663"/>
                </a:cubicBezTo>
                <a:cubicBezTo>
                  <a:pt x="816308" y="621925"/>
                  <a:pt x="695604" y="742579"/>
                  <a:pt x="546279" y="742579"/>
                </a:cubicBezTo>
                <a:cubicBezTo>
                  <a:pt x="396955" y="742579"/>
                  <a:pt x="276251" y="621925"/>
                  <a:pt x="276251" y="472663"/>
                </a:cubicBezTo>
                <a:cubicBezTo>
                  <a:pt x="276251" y="431616"/>
                  <a:pt x="284961" y="393057"/>
                  <a:pt x="301138" y="358229"/>
                </a:cubicBezTo>
                <a:close/>
                <a:moveTo>
                  <a:pt x="547201" y="333872"/>
                </a:moveTo>
                <a:cubicBezTo>
                  <a:pt x="554527" y="333872"/>
                  <a:pt x="561852" y="339862"/>
                  <a:pt x="561852" y="348247"/>
                </a:cubicBezTo>
                <a:cubicBezTo>
                  <a:pt x="561852" y="355434"/>
                  <a:pt x="554527" y="361424"/>
                  <a:pt x="547201" y="361424"/>
                </a:cubicBezTo>
                <a:cubicBezTo>
                  <a:pt x="537434" y="361424"/>
                  <a:pt x="527667" y="362621"/>
                  <a:pt x="519121" y="365017"/>
                </a:cubicBezTo>
                <a:cubicBezTo>
                  <a:pt x="517900" y="365017"/>
                  <a:pt x="516679" y="365017"/>
                  <a:pt x="515459" y="365017"/>
                </a:cubicBezTo>
                <a:cubicBezTo>
                  <a:pt x="509354" y="365017"/>
                  <a:pt x="503250" y="361424"/>
                  <a:pt x="502029" y="355434"/>
                </a:cubicBezTo>
                <a:cubicBezTo>
                  <a:pt x="499587" y="348247"/>
                  <a:pt x="504471" y="341060"/>
                  <a:pt x="511796" y="338664"/>
                </a:cubicBezTo>
                <a:cubicBezTo>
                  <a:pt x="524005" y="335070"/>
                  <a:pt x="534993" y="333872"/>
                  <a:pt x="547201" y="333872"/>
                </a:cubicBezTo>
                <a:close/>
                <a:moveTo>
                  <a:pt x="546279" y="306373"/>
                </a:moveTo>
                <a:cubicBezTo>
                  <a:pt x="454384" y="306373"/>
                  <a:pt x="379875" y="380883"/>
                  <a:pt x="379875" y="472778"/>
                </a:cubicBezTo>
                <a:cubicBezTo>
                  <a:pt x="379875" y="564673"/>
                  <a:pt x="454384" y="639182"/>
                  <a:pt x="546279" y="639182"/>
                </a:cubicBezTo>
                <a:cubicBezTo>
                  <a:pt x="638175" y="639182"/>
                  <a:pt x="712684" y="564673"/>
                  <a:pt x="712684" y="472778"/>
                </a:cubicBezTo>
                <a:cubicBezTo>
                  <a:pt x="712684" y="380883"/>
                  <a:pt x="638175" y="306373"/>
                  <a:pt x="546279" y="306373"/>
                </a:cubicBezTo>
                <a:close/>
                <a:moveTo>
                  <a:pt x="546279" y="277811"/>
                </a:moveTo>
                <a:cubicBezTo>
                  <a:pt x="654318" y="277811"/>
                  <a:pt x="741246" y="364739"/>
                  <a:pt x="741246" y="472778"/>
                </a:cubicBezTo>
                <a:cubicBezTo>
                  <a:pt x="741246" y="579575"/>
                  <a:pt x="654318" y="667744"/>
                  <a:pt x="546279" y="667744"/>
                </a:cubicBezTo>
                <a:cubicBezTo>
                  <a:pt x="439483" y="667744"/>
                  <a:pt x="351313" y="579575"/>
                  <a:pt x="351313" y="472778"/>
                </a:cubicBezTo>
                <a:cubicBezTo>
                  <a:pt x="351313" y="364739"/>
                  <a:pt x="439483" y="277811"/>
                  <a:pt x="546279" y="277811"/>
                </a:cubicBezTo>
                <a:close/>
                <a:moveTo>
                  <a:pt x="546279" y="231356"/>
                </a:moveTo>
                <a:cubicBezTo>
                  <a:pt x="413132" y="231356"/>
                  <a:pt x="304871" y="339571"/>
                  <a:pt x="304871" y="472663"/>
                </a:cubicBezTo>
                <a:cubicBezTo>
                  <a:pt x="304871" y="605755"/>
                  <a:pt x="413132" y="713970"/>
                  <a:pt x="546279" y="713970"/>
                </a:cubicBezTo>
                <a:cubicBezTo>
                  <a:pt x="679427" y="713970"/>
                  <a:pt x="788932" y="605755"/>
                  <a:pt x="788932" y="472663"/>
                </a:cubicBezTo>
                <a:cubicBezTo>
                  <a:pt x="788932" y="339571"/>
                  <a:pt x="679427" y="231356"/>
                  <a:pt x="546279" y="231356"/>
                </a:cubicBezTo>
                <a:close/>
                <a:moveTo>
                  <a:pt x="136719" y="231314"/>
                </a:moveTo>
                <a:cubicBezTo>
                  <a:pt x="126822" y="231314"/>
                  <a:pt x="120636" y="238683"/>
                  <a:pt x="120636" y="247281"/>
                </a:cubicBezTo>
                <a:cubicBezTo>
                  <a:pt x="120636" y="255879"/>
                  <a:pt x="126822" y="263248"/>
                  <a:pt x="136719" y="263248"/>
                </a:cubicBezTo>
                <a:lnTo>
                  <a:pt x="227035" y="263248"/>
                </a:lnTo>
                <a:cubicBezTo>
                  <a:pt x="235695" y="263248"/>
                  <a:pt x="243119" y="255879"/>
                  <a:pt x="243119" y="247281"/>
                </a:cubicBezTo>
                <a:cubicBezTo>
                  <a:pt x="243119" y="238683"/>
                  <a:pt x="235695" y="231314"/>
                  <a:pt x="227035" y="231314"/>
                </a:cubicBezTo>
                <a:close/>
                <a:moveTo>
                  <a:pt x="136719" y="203064"/>
                </a:moveTo>
                <a:lnTo>
                  <a:pt x="227035" y="203064"/>
                </a:lnTo>
                <a:cubicBezTo>
                  <a:pt x="251779" y="203064"/>
                  <a:pt x="270337" y="222716"/>
                  <a:pt x="270337" y="247281"/>
                </a:cubicBezTo>
                <a:cubicBezTo>
                  <a:pt x="270337" y="270617"/>
                  <a:pt x="251779" y="290269"/>
                  <a:pt x="227035" y="290269"/>
                </a:cubicBezTo>
                <a:lnTo>
                  <a:pt x="136719" y="290269"/>
                </a:lnTo>
                <a:cubicBezTo>
                  <a:pt x="110738" y="290269"/>
                  <a:pt x="90943" y="270617"/>
                  <a:pt x="90943" y="247281"/>
                </a:cubicBezTo>
                <a:cubicBezTo>
                  <a:pt x="90943" y="222716"/>
                  <a:pt x="110738" y="203064"/>
                  <a:pt x="136719" y="203064"/>
                </a:cubicBezTo>
                <a:close/>
                <a:moveTo>
                  <a:pt x="53508" y="175383"/>
                </a:moveTo>
                <a:cubicBezTo>
                  <a:pt x="39820" y="175383"/>
                  <a:pt x="28621" y="186577"/>
                  <a:pt x="28621" y="200260"/>
                </a:cubicBezTo>
                <a:lnTo>
                  <a:pt x="28621" y="329621"/>
                </a:lnTo>
                <a:lnTo>
                  <a:pt x="317315" y="329621"/>
                </a:lnTo>
                <a:cubicBezTo>
                  <a:pt x="364601" y="253746"/>
                  <a:pt x="450463" y="202747"/>
                  <a:pt x="546279" y="202747"/>
                </a:cubicBezTo>
                <a:cubicBezTo>
                  <a:pt x="643341" y="202747"/>
                  <a:pt x="727958" y="253746"/>
                  <a:pt x="776488" y="329621"/>
                </a:cubicBezTo>
                <a:lnTo>
                  <a:pt x="1063938" y="329621"/>
                </a:lnTo>
                <a:lnTo>
                  <a:pt x="1063938" y="200260"/>
                </a:lnTo>
                <a:cubicBezTo>
                  <a:pt x="1063938" y="186577"/>
                  <a:pt x="1052739" y="175383"/>
                  <a:pt x="1039051" y="175383"/>
                </a:cubicBezTo>
                <a:lnTo>
                  <a:pt x="1019141" y="175383"/>
                </a:lnTo>
                <a:lnTo>
                  <a:pt x="881016" y="175383"/>
                </a:lnTo>
                <a:lnTo>
                  <a:pt x="284961" y="175383"/>
                </a:lnTo>
                <a:lnTo>
                  <a:pt x="73418" y="175383"/>
                </a:lnTo>
                <a:close/>
                <a:moveTo>
                  <a:pt x="912125" y="101995"/>
                </a:moveTo>
                <a:cubicBezTo>
                  <a:pt x="910881" y="101995"/>
                  <a:pt x="909636" y="103239"/>
                  <a:pt x="909636" y="105727"/>
                </a:cubicBezTo>
                <a:lnTo>
                  <a:pt x="909636" y="146774"/>
                </a:lnTo>
                <a:lnTo>
                  <a:pt x="990520" y="146774"/>
                </a:lnTo>
                <a:lnTo>
                  <a:pt x="990520" y="105727"/>
                </a:lnTo>
                <a:cubicBezTo>
                  <a:pt x="990520" y="103239"/>
                  <a:pt x="989276" y="101995"/>
                  <a:pt x="988032" y="101995"/>
                </a:cubicBezTo>
                <a:close/>
                <a:moveTo>
                  <a:pt x="164257" y="101995"/>
                </a:moveTo>
                <a:lnTo>
                  <a:pt x="164257" y="146774"/>
                </a:lnTo>
                <a:lnTo>
                  <a:pt x="257585" y="146774"/>
                </a:lnTo>
                <a:lnTo>
                  <a:pt x="257585" y="109459"/>
                </a:lnTo>
                <a:cubicBezTo>
                  <a:pt x="257585" y="105727"/>
                  <a:pt x="253852" y="101995"/>
                  <a:pt x="248874" y="101995"/>
                </a:cubicBezTo>
                <a:close/>
                <a:moveTo>
                  <a:pt x="110749" y="101995"/>
                </a:moveTo>
                <a:cubicBezTo>
                  <a:pt x="105772" y="101995"/>
                  <a:pt x="102039" y="105727"/>
                  <a:pt x="102039" y="109459"/>
                </a:cubicBezTo>
                <a:lnTo>
                  <a:pt x="102039" y="146774"/>
                </a:lnTo>
                <a:lnTo>
                  <a:pt x="134392" y="146774"/>
                </a:lnTo>
                <a:lnTo>
                  <a:pt x="134392" y="101995"/>
                </a:lnTo>
                <a:close/>
                <a:moveTo>
                  <a:pt x="495260" y="85825"/>
                </a:moveTo>
                <a:cubicBezTo>
                  <a:pt x="489038" y="85825"/>
                  <a:pt x="484061" y="88313"/>
                  <a:pt x="480328" y="92045"/>
                </a:cubicBezTo>
                <a:lnTo>
                  <a:pt x="444241" y="128116"/>
                </a:lnTo>
                <a:cubicBezTo>
                  <a:pt x="441752" y="131848"/>
                  <a:pt x="440508" y="134336"/>
                  <a:pt x="440508" y="136823"/>
                </a:cubicBezTo>
                <a:lnTo>
                  <a:pt x="440508" y="146774"/>
                </a:lnTo>
                <a:lnTo>
                  <a:pt x="652051" y="146774"/>
                </a:lnTo>
                <a:lnTo>
                  <a:pt x="652051" y="136823"/>
                </a:lnTo>
                <a:cubicBezTo>
                  <a:pt x="652051" y="134336"/>
                  <a:pt x="650807" y="131848"/>
                  <a:pt x="648318" y="128116"/>
                </a:cubicBezTo>
                <a:lnTo>
                  <a:pt x="612231" y="92045"/>
                </a:lnTo>
                <a:cubicBezTo>
                  <a:pt x="608498" y="88313"/>
                  <a:pt x="603521" y="85825"/>
                  <a:pt x="597299" y="85825"/>
                </a:cubicBezTo>
                <a:close/>
                <a:moveTo>
                  <a:pt x="460418" y="28608"/>
                </a:moveTo>
                <a:cubicBezTo>
                  <a:pt x="447974" y="28608"/>
                  <a:pt x="436775" y="33584"/>
                  <a:pt x="429309" y="43535"/>
                </a:cubicBezTo>
                <a:lnTo>
                  <a:pt x="368334" y="118166"/>
                </a:lnTo>
                <a:cubicBezTo>
                  <a:pt x="362112" y="125629"/>
                  <a:pt x="359624" y="134336"/>
                  <a:pt x="359624" y="143043"/>
                </a:cubicBezTo>
                <a:lnTo>
                  <a:pt x="359624" y="146774"/>
                </a:lnTo>
                <a:lnTo>
                  <a:pt x="411887" y="146774"/>
                </a:lnTo>
                <a:lnTo>
                  <a:pt x="411887" y="136823"/>
                </a:lnTo>
                <a:cubicBezTo>
                  <a:pt x="411887" y="126873"/>
                  <a:pt x="416865" y="116922"/>
                  <a:pt x="424331" y="109459"/>
                </a:cubicBezTo>
                <a:lnTo>
                  <a:pt x="459173" y="72143"/>
                </a:lnTo>
                <a:cubicBezTo>
                  <a:pt x="469128" y="62192"/>
                  <a:pt x="481572" y="57217"/>
                  <a:pt x="495260" y="57217"/>
                </a:cubicBezTo>
                <a:lnTo>
                  <a:pt x="597299" y="57217"/>
                </a:lnTo>
                <a:cubicBezTo>
                  <a:pt x="610987" y="57217"/>
                  <a:pt x="624675" y="62192"/>
                  <a:pt x="633386" y="72143"/>
                </a:cubicBezTo>
                <a:lnTo>
                  <a:pt x="669472" y="109459"/>
                </a:lnTo>
                <a:cubicBezTo>
                  <a:pt x="676939" y="116922"/>
                  <a:pt x="680672" y="126873"/>
                  <a:pt x="680672" y="136823"/>
                </a:cubicBezTo>
                <a:lnTo>
                  <a:pt x="680672" y="146774"/>
                </a:lnTo>
                <a:lnTo>
                  <a:pt x="732935" y="146774"/>
                </a:lnTo>
                <a:lnTo>
                  <a:pt x="732935" y="143043"/>
                </a:lnTo>
                <a:cubicBezTo>
                  <a:pt x="732935" y="134336"/>
                  <a:pt x="730447" y="125629"/>
                  <a:pt x="725469" y="118166"/>
                </a:cubicBezTo>
                <a:lnTo>
                  <a:pt x="663251" y="43535"/>
                </a:lnTo>
                <a:cubicBezTo>
                  <a:pt x="655784" y="33584"/>
                  <a:pt x="644585" y="28608"/>
                  <a:pt x="632141" y="28608"/>
                </a:cubicBezTo>
                <a:close/>
                <a:moveTo>
                  <a:pt x="460418" y="0"/>
                </a:moveTo>
                <a:lnTo>
                  <a:pt x="632141" y="0"/>
                </a:lnTo>
                <a:cubicBezTo>
                  <a:pt x="653295" y="0"/>
                  <a:pt x="673205" y="9951"/>
                  <a:pt x="685649" y="26121"/>
                </a:cubicBezTo>
                <a:lnTo>
                  <a:pt x="747868" y="99508"/>
                </a:lnTo>
                <a:cubicBezTo>
                  <a:pt x="757823" y="111946"/>
                  <a:pt x="762800" y="128116"/>
                  <a:pt x="762800" y="143043"/>
                </a:cubicBezTo>
                <a:lnTo>
                  <a:pt x="762800" y="146774"/>
                </a:lnTo>
                <a:lnTo>
                  <a:pt x="881016" y="146774"/>
                </a:lnTo>
                <a:lnTo>
                  <a:pt x="881016" y="105727"/>
                </a:lnTo>
                <a:cubicBezTo>
                  <a:pt x="881016" y="88313"/>
                  <a:pt x="894704" y="73387"/>
                  <a:pt x="912125" y="73387"/>
                </a:cubicBezTo>
                <a:lnTo>
                  <a:pt x="988032" y="73387"/>
                </a:lnTo>
                <a:cubicBezTo>
                  <a:pt x="1005453" y="73387"/>
                  <a:pt x="1019141" y="88313"/>
                  <a:pt x="1019141" y="105727"/>
                </a:cubicBezTo>
                <a:lnTo>
                  <a:pt x="1019141" y="146774"/>
                </a:lnTo>
                <a:lnTo>
                  <a:pt x="1039051" y="146774"/>
                </a:lnTo>
                <a:cubicBezTo>
                  <a:pt x="1068916" y="146774"/>
                  <a:pt x="1092559" y="170407"/>
                  <a:pt x="1092559" y="200260"/>
                </a:cubicBezTo>
                <a:lnTo>
                  <a:pt x="1092559" y="743823"/>
                </a:lnTo>
                <a:cubicBezTo>
                  <a:pt x="1092559" y="774919"/>
                  <a:pt x="1068916" y="798552"/>
                  <a:pt x="1039051" y="798552"/>
                </a:cubicBezTo>
                <a:lnTo>
                  <a:pt x="53508" y="798552"/>
                </a:lnTo>
                <a:cubicBezTo>
                  <a:pt x="24887" y="798552"/>
                  <a:pt x="0" y="774919"/>
                  <a:pt x="0" y="743823"/>
                </a:cubicBezTo>
                <a:lnTo>
                  <a:pt x="0" y="200260"/>
                </a:lnTo>
                <a:cubicBezTo>
                  <a:pt x="0" y="170407"/>
                  <a:pt x="24887" y="146774"/>
                  <a:pt x="53508" y="146774"/>
                </a:cubicBezTo>
                <a:lnTo>
                  <a:pt x="73418" y="146774"/>
                </a:lnTo>
                <a:lnTo>
                  <a:pt x="73418" y="109459"/>
                </a:lnTo>
                <a:cubicBezTo>
                  <a:pt x="73418" y="89557"/>
                  <a:pt x="89595" y="73387"/>
                  <a:pt x="110749" y="73387"/>
                </a:cubicBezTo>
                <a:lnTo>
                  <a:pt x="248874" y="73387"/>
                </a:lnTo>
                <a:cubicBezTo>
                  <a:pt x="268784" y="73387"/>
                  <a:pt x="284961" y="89557"/>
                  <a:pt x="284961" y="109459"/>
                </a:cubicBezTo>
                <a:lnTo>
                  <a:pt x="284961" y="146774"/>
                </a:lnTo>
                <a:lnTo>
                  <a:pt x="331003" y="146774"/>
                </a:lnTo>
                <a:lnTo>
                  <a:pt x="331003" y="143043"/>
                </a:lnTo>
                <a:cubicBezTo>
                  <a:pt x="331003" y="128116"/>
                  <a:pt x="335981" y="111946"/>
                  <a:pt x="345936" y="99508"/>
                </a:cubicBezTo>
                <a:lnTo>
                  <a:pt x="406910" y="26121"/>
                </a:lnTo>
                <a:cubicBezTo>
                  <a:pt x="420598" y="9951"/>
                  <a:pt x="439263" y="0"/>
                  <a:pt x="4604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47F9BE66-3229-44B2-BD5F-9A0DD4E2419A}"/>
              </a:ext>
            </a:extLst>
          </p:cNvPr>
          <p:cNvSpPr/>
          <p:nvPr/>
        </p:nvSpPr>
        <p:spPr>
          <a:xfrm>
            <a:off x="14197045" y="3783386"/>
            <a:ext cx="1705489" cy="1883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513">
                <a:moveTo>
                  <a:pt x="0" y="0"/>
                </a:moveTo>
                <a:lnTo>
                  <a:pt x="0" y="1249"/>
                </a:lnTo>
                <a:lnTo>
                  <a:pt x="685" y="1513"/>
                </a:lnTo>
                <a:lnTo>
                  <a:pt x="1370" y="1249"/>
                </a:lnTo>
                <a:lnTo>
                  <a:pt x="1370" y="0"/>
                </a:lnTo>
                <a:close/>
              </a:path>
            </a:pathLst>
          </a:custGeom>
          <a:solidFill>
            <a:srgbClr val="61329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2328751A-2269-43A2-89AC-2AB2C39FB470}"/>
              </a:ext>
            </a:extLst>
          </p:cNvPr>
          <p:cNvSpPr/>
          <p:nvPr/>
        </p:nvSpPr>
        <p:spPr>
          <a:xfrm>
            <a:off x="14506901" y="4258830"/>
            <a:ext cx="1086149" cy="619606"/>
          </a:xfrm>
          <a:custGeom>
            <a:avLst/>
            <a:gdLst>
              <a:gd name="connsiteX0" fmla="*/ 977124 w 1086149"/>
              <a:gd name="connsiteY0" fmla="*/ 350515 h 619606"/>
              <a:gd name="connsiteX1" fmla="*/ 988266 w 1086149"/>
              <a:gd name="connsiteY1" fmla="*/ 357834 h 619606"/>
              <a:gd name="connsiteX2" fmla="*/ 989504 w 1086149"/>
              <a:gd name="connsiteY2" fmla="*/ 367593 h 619606"/>
              <a:gd name="connsiteX3" fmla="*/ 983314 w 1086149"/>
              <a:gd name="connsiteY3" fmla="*/ 378571 h 619606"/>
              <a:gd name="connsiteX4" fmla="*/ 803803 w 1086149"/>
              <a:gd name="connsiteY4" fmla="*/ 409067 h 619606"/>
              <a:gd name="connsiteX5" fmla="*/ 793899 w 1086149"/>
              <a:gd name="connsiteY5" fmla="*/ 402968 h 619606"/>
              <a:gd name="connsiteX6" fmla="*/ 791423 w 1086149"/>
              <a:gd name="connsiteY6" fmla="*/ 391990 h 619606"/>
              <a:gd name="connsiteX7" fmla="*/ 798851 w 1086149"/>
              <a:gd name="connsiteY7" fmla="*/ 382231 h 619606"/>
              <a:gd name="connsiteX8" fmla="*/ 703816 w 1086149"/>
              <a:gd name="connsiteY8" fmla="*/ 311892 h 619606"/>
              <a:gd name="connsiteX9" fmla="*/ 719489 w 1086149"/>
              <a:gd name="connsiteY9" fmla="*/ 322937 h 619606"/>
              <a:gd name="connsiteX10" fmla="*/ 729134 w 1086149"/>
              <a:gd name="connsiteY10" fmla="*/ 378161 h 619606"/>
              <a:gd name="connsiteX11" fmla="*/ 718283 w 1086149"/>
              <a:gd name="connsiteY11" fmla="*/ 394114 h 619606"/>
              <a:gd name="connsiteX12" fmla="*/ 715872 w 1086149"/>
              <a:gd name="connsiteY12" fmla="*/ 394114 h 619606"/>
              <a:gd name="connsiteX13" fmla="*/ 701405 w 1086149"/>
              <a:gd name="connsiteY13" fmla="*/ 383069 h 619606"/>
              <a:gd name="connsiteX14" fmla="*/ 691760 w 1086149"/>
              <a:gd name="connsiteY14" fmla="*/ 327846 h 619606"/>
              <a:gd name="connsiteX15" fmla="*/ 703816 w 1086149"/>
              <a:gd name="connsiteY15" fmla="*/ 311892 h 619606"/>
              <a:gd name="connsiteX16" fmla="*/ 962219 w 1086149"/>
              <a:gd name="connsiteY16" fmla="*/ 281997 h 619606"/>
              <a:gd name="connsiteX17" fmla="*/ 977076 w 1086149"/>
              <a:gd name="connsiteY17" fmla="*/ 291821 h 619606"/>
              <a:gd name="connsiteX18" fmla="*/ 982029 w 1086149"/>
              <a:gd name="connsiteY18" fmla="*/ 322521 h 619606"/>
              <a:gd name="connsiteX19" fmla="*/ 970886 w 1086149"/>
              <a:gd name="connsiteY19" fmla="*/ 337257 h 619606"/>
              <a:gd name="connsiteX20" fmla="*/ 800021 w 1086149"/>
              <a:gd name="connsiteY20" fmla="*/ 367957 h 619606"/>
              <a:gd name="connsiteX21" fmla="*/ 785164 w 1086149"/>
              <a:gd name="connsiteY21" fmla="*/ 356905 h 619606"/>
              <a:gd name="connsiteX22" fmla="*/ 780211 w 1086149"/>
              <a:gd name="connsiteY22" fmla="*/ 326205 h 619606"/>
              <a:gd name="connsiteX23" fmla="*/ 790116 w 1086149"/>
              <a:gd name="connsiteY23" fmla="*/ 312697 h 619606"/>
              <a:gd name="connsiteX24" fmla="*/ 547400 w 1086149"/>
              <a:gd name="connsiteY24" fmla="*/ 280462 h 619606"/>
              <a:gd name="connsiteX25" fmla="*/ 220554 w 1086149"/>
              <a:gd name="connsiteY25" fmla="*/ 337517 h 619606"/>
              <a:gd name="connsiteX26" fmla="*/ 160901 w 1086149"/>
              <a:gd name="connsiteY26" fmla="*/ 294105 h 619606"/>
              <a:gd name="connsiteX27" fmla="*/ 155930 w 1086149"/>
              <a:gd name="connsiteY27" fmla="*/ 290384 h 619606"/>
              <a:gd name="connsiteX28" fmla="*/ 127347 w 1086149"/>
              <a:gd name="connsiteY28" fmla="*/ 295346 h 619606"/>
              <a:gd name="connsiteX29" fmla="*/ 159658 w 1086149"/>
              <a:gd name="connsiteY29" fmla="*/ 389611 h 619606"/>
              <a:gd name="connsiteX30" fmla="*/ 165872 w 1086149"/>
              <a:gd name="connsiteY30" fmla="*/ 399533 h 619606"/>
              <a:gd name="connsiteX31" fmla="*/ 179543 w 1086149"/>
              <a:gd name="connsiteY31" fmla="*/ 403254 h 619606"/>
              <a:gd name="connsiteX32" fmla="*/ 338616 w 1086149"/>
              <a:gd name="connsiteY32" fmla="*/ 374727 h 619606"/>
              <a:gd name="connsiteX33" fmla="*/ 342344 w 1086149"/>
              <a:gd name="connsiteY33" fmla="*/ 374727 h 619606"/>
              <a:gd name="connsiteX34" fmla="*/ 357257 w 1086149"/>
              <a:gd name="connsiteY34" fmla="*/ 383409 h 619606"/>
              <a:gd name="connsiteX35" fmla="*/ 357257 w 1086149"/>
              <a:gd name="connsiteY35" fmla="*/ 403254 h 619606"/>
              <a:gd name="connsiteX36" fmla="*/ 315004 w 1086149"/>
              <a:gd name="connsiteY36" fmla="*/ 466511 h 619606"/>
              <a:gd name="connsiteX37" fmla="*/ 317489 w 1086149"/>
              <a:gd name="connsiteY37" fmla="*/ 465271 h 619606"/>
              <a:gd name="connsiteX38" fmla="*/ 358500 w 1086149"/>
              <a:gd name="connsiteY38" fmla="*/ 449146 h 619606"/>
              <a:gd name="connsiteX39" fmla="*/ 364714 w 1086149"/>
              <a:gd name="connsiteY39" fmla="*/ 442945 h 619606"/>
              <a:gd name="connsiteX40" fmla="*/ 445493 w 1086149"/>
              <a:gd name="connsiteY40" fmla="*/ 359843 h 619606"/>
              <a:gd name="connsiteX41" fmla="*/ 455436 w 1086149"/>
              <a:gd name="connsiteY41" fmla="*/ 354881 h 619606"/>
              <a:gd name="connsiteX42" fmla="*/ 554857 w 1086149"/>
              <a:gd name="connsiteY42" fmla="*/ 337517 h 619606"/>
              <a:gd name="connsiteX43" fmla="*/ 580954 w 1086149"/>
              <a:gd name="connsiteY43" fmla="*/ 306509 h 619606"/>
              <a:gd name="connsiteX44" fmla="*/ 569770 w 1086149"/>
              <a:gd name="connsiteY44" fmla="*/ 285423 h 619606"/>
              <a:gd name="connsiteX45" fmla="*/ 547400 w 1086149"/>
              <a:gd name="connsiteY45" fmla="*/ 280462 h 619606"/>
              <a:gd name="connsiteX46" fmla="*/ 275235 w 1086149"/>
              <a:gd name="connsiteY46" fmla="*/ 245732 h 619606"/>
              <a:gd name="connsiteX47" fmla="*/ 334888 w 1086149"/>
              <a:gd name="connsiteY47" fmla="*/ 289144 h 619606"/>
              <a:gd name="connsiteX48" fmla="*/ 389569 w 1086149"/>
              <a:gd name="connsiteY48" fmla="*/ 279221 h 619606"/>
              <a:gd name="connsiteX49" fmla="*/ 329917 w 1086149"/>
              <a:gd name="connsiteY49" fmla="*/ 249453 h 619606"/>
              <a:gd name="connsiteX50" fmla="*/ 322460 w 1086149"/>
              <a:gd name="connsiteY50" fmla="*/ 246973 h 619606"/>
              <a:gd name="connsiteX51" fmla="*/ 278963 w 1086149"/>
              <a:gd name="connsiteY51" fmla="*/ 245732 h 619606"/>
              <a:gd name="connsiteX52" fmla="*/ 955938 w 1086149"/>
              <a:gd name="connsiteY52" fmla="*/ 223444 h 619606"/>
              <a:gd name="connsiteX53" fmla="*/ 965842 w 1086149"/>
              <a:gd name="connsiteY53" fmla="*/ 230763 h 619606"/>
              <a:gd name="connsiteX54" fmla="*/ 967080 w 1086149"/>
              <a:gd name="connsiteY54" fmla="*/ 240522 h 619606"/>
              <a:gd name="connsiteX55" fmla="*/ 959652 w 1086149"/>
              <a:gd name="connsiteY55" fmla="*/ 251500 h 619606"/>
              <a:gd name="connsiteX56" fmla="*/ 781379 w 1086149"/>
              <a:gd name="connsiteY56" fmla="*/ 281996 h 619606"/>
              <a:gd name="connsiteX57" fmla="*/ 770237 w 1086149"/>
              <a:gd name="connsiteY57" fmla="*/ 274677 h 619606"/>
              <a:gd name="connsiteX58" fmla="*/ 768999 w 1086149"/>
              <a:gd name="connsiteY58" fmla="*/ 264919 h 619606"/>
              <a:gd name="connsiteX59" fmla="*/ 776427 w 1086149"/>
              <a:gd name="connsiteY59" fmla="*/ 253940 h 619606"/>
              <a:gd name="connsiteX60" fmla="*/ 273992 w 1086149"/>
              <a:gd name="connsiteY60" fmla="*/ 217205 h 619606"/>
              <a:gd name="connsiteX61" fmla="*/ 329917 w 1086149"/>
              <a:gd name="connsiteY61" fmla="*/ 219686 h 619606"/>
              <a:gd name="connsiteX62" fmla="*/ 343587 w 1086149"/>
              <a:gd name="connsiteY62" fmla="*/ 224647 h 619606"/>
              <a:gd name="connsiteX63" fmla="*/ 436794 w 1086149"/>
              <a:gd name="connsiteY63" fmla="*/ 270539 h 619606"/>
              <a:gd name="connsiteX64" fmla="*/ 542429 w 1086149"/>
              <a:gd name="connsiteY64" fmla="*/ 251934 h 619606"/>
              <a:gd name="connsiteX65" fmla="*/ 587168 w 1086149"/>
              <a:gd name="connsiteY65" fmla="*/ 263097 h 619606"/>
              <a:gd name="connsiteX66" fmla="*/ 609538 w 1086149"/>
              <a:gd name="connsiteY66" fmla="*/ 304028 h 619606"/>
              <a:gd name="connsiteX67" fmla="*/ 561070 w 1086149"/>
              <a:gd name="connsiteY67" fmla="*/ 364804 h 619606"/>
              <a:gd name="connsiteX68" fmla="*/ 462892 w 1086149"/>
              <a:gd name="connsiteY68" fmla="*/ 382169 h 619606"/>
              <a:gd name="connsiteX69" fmla="*/ 384598 w 1086149"/>
              <a:gd name="connsiteY69" fmla="*/ 462790 h 619606"/>
              <a:gd name="connsiteX70" fmla="*/ 374656 w 1086149"/>
              <a:gd name="connsiteY70" fmla="*/ 471472 h 619606"/>
              <a:gd name="connsiteX71" fmla="*/ 323703 w 1086149"/>
              <a:gd name="connsiteY71" fmla="*/ 493798 h 619606"/>
              <a:gd name="connsiteX72" fmla="*/ 302576 w 1086149"/>
              <a:gd name="connsiteY72" fmla="*/ 497519 h 619606"/>
              <a:gd name="connsiteX73" fmla="*/ 298848 w 1086149"/>
              <a:gd name="connsiteY73" fmla="*/ 497519 h 619606"/>
              <a:gd name="connsiteX74" fmla="*/ 280206 w 1086149"/>
              <a:gd name="connsiteY74" fmla="*/ 487597 h 619606"/>
              <a:gd name="connsiteX75" fmla="*/ 281449 w 1086149"/>
              <a:gd name="connsiteY75" fmla="*/ 464030 h 619606"/>
              <a:gd name="connsiteX76" fmla="*/ 319975 w 1086149"/>
              <a:gd name="connsiteY76" fmla="*/ 406975 h 619606"/>
              <a:gd name="connsiteX77" fmla="*/ 183271 w 1086149"/>
              <a:gd name="connsiteY77" fmla="*/ 431782 h 619606"/>
              <a:gd name="connsiteX78" fmla="*/ 149716 w 1086149"/>
              <a:gd name="connsiteY78" fmla="*/ 423100 h 619606"/>
              <a:gd name="connsiteX79" fmla="*/ 132318 w 1086149"/>
              <a:gd name="connsiteY79" fmla="*/ 395812 h 619606"/>
              <a:gd name="connsiteX80" fmla="*/ 100006 w 1086149"/>
              <a:gd name="connsiteY80" fmla="*/ 299067 h 619606"/>
              <a:gd name="connsiteX81" fmla="*/ 103734 w 1086149"/>
              <a:gd name="connsiteY81" fmla="*/ 279221 h 619606"/>
              <a:gd name="connsiteX82" fmla="*/ 121133 w 1086149"/>
              <a:gd name="connsiteY82" fmla="*/ 268058 h 619606"/>
              <a:gd name="connsiteX83" fmla="*/ 150959 w 1086149"/>
              <a:gd name="connsiteY83" fmla="*/ 263097 h 619606"/>
              <a:gd name="connsiteX84" fmla="*/ 180785 w 1086149"/>
              <a:gd name="connsiteY84" fmla="*/ 274260 h 619606"/>
              <a:gd name="connsiteX85" fmla="*/ 218068 w 1086149"/>
              <a:gd name="connsiteY85" fmla="*/ 308989 h 619606"/>
              <a:gd name="connsiteX86" fmla="*/ 296362 w 1086149"/>
              <a:gd name="connsiteY86" fmla="*/ 295346 h 619606"/>
              <a:gd name="connsiteX87" fmla="*/ 245409 w 1086149"/>
              <a:gd name="connsiteY87" fmla="*/ 259376 h 619606"/>
              <a:gd name="connsiteX88" fmla="*/ 236710 w 1086149"/>
              <a:gd name="connsiteY88" fmla="*/ 238290 h 619606"/>
              <a:gd name="connsiteX89" fmla="*/ 252865 w 1086149"/>
              <a:gd name="connsiteY89" fmla="*/ 220926 h 619606"/>
              <a:gd name="connsiteX90" fmla="*/ 683883 w 1086149"/>
              <a:gd name="connsiteY90" fmla="*/ 198529 h 619606"/>
              <a:gd name="connsiteX91" fmla="*/ 699556 w 1086149"/>
              <a:gd name="connsiteY91" fmla="*/ 210803 h 619606"/>
              <a:gd name="connsiteX92" fmla="*/ 709201 w 1086149"/>
              <a:gd name="connsiteY92" fmla="*/ 266040 h 619606"/>
              <a:gd name="connsiteX93" fmla="*/ 698350 w 1086149"/>
              <a:gd name="connsiteY93" fmla="*/ 281997 h 619606"/>
              <a:gd name="connsiteX94" fmla="*/ 695939 w 1086149"/>
              <a:gd name="connsiteY94" fmla="*/ 281997 h 619606"/>
              <a:gd name="connsiteX95" fmla="*/ 681472 w 1086149"/>
              <a:gd name="connsiteY95" fmla="*/ 269723 h 619606"/>
              <a:gd name="connsiteX96" fmla="*/ 671827 w 1086149"/>
              <a:gd name="connsiteY96" fmla="*/ 215714 h 619606"/>
              <a:gd name="connsiteX97" fmla="*/ 683883 w 1086149"/>
              <a:gd name="connsiteY97" fmla="*/ 198529 h 619606"/>
              <a:gd name="connsiteX98" fmla="*/ 937310 w 1086149"/>
              <a:gd name="connsiteY98" fmla="*/ 139976 h 619606"/>
              <a:gd name="connsiteX99" fmla="*/ 952168 w 1086149"/>
              <a:gd name="connsiteY99" fmla="*/ 151028 h 619606"/>
              <a:gd name="connsiteX100" fmla="*/ 958359 w 1086149"/>
              <a:gd name="connsiteY100" fmla="*/ 181728 h 619606"/>
              <a:gd name="connsiteX101" fmla="*/ 947215 w 1086149"/>
              <a:gd name="connsiteY101" fmla="*/ 196464 h 619606"/>
              <a:gd name="connsiteX102" fmla="*/ 776344 w 1086149"/>
              <a:gd name="connsiteY102" fmla="*/ 225936 h 619606"/>
              <a:gd name="connsiteX103" fmla="*/ 761486 w 1086149"/>
              <a:gd name="connsiteY103" fmla="*/ 216112 h 619606"/>
              <a:gd name="connsiteX104" fmla="*/ 756533 w 1086149"/>
              <a:gd name="connsiteY104" fmla="*/ 185412 h 619606"/>
              <a:gd name="connsiteX105" fmla="*/ 766439 w 1086149"/>
              <a:gd name="connsiteY105" fmla="*/ 170676 h 619606"/>
              <a:gd name="connsiteX106" fmla="*/ 932283 w 1086149"/>
              <a:gd name="connsiteY106" fmla="*/ 96374 h 619606"/>
              <a:gd name="connsiteX107" fmla="*/ 943426 w 1086149"/>
              <a:gd name="connsiteY107" fmla="*/ 103693 h 619606"/>
              <a:gd name="connsiteX108" fmla="*/ 945902 w 1086149"/>
              <a:gd name="connsiteY108" fmla="*/ 113451 h 619606"/>
              <a:gd name="connsiteX109" fmla="*/ 937236 w 1086149"/>
              <a:gd name="connsiteY109" fmla="*/ 124430 h 619606"/>
              <a:gd name="connsiteX110" fmla="*/ 758956 w 1086149"/>
              <a:gd name="connsiteY110" fmla="*/ 154926 h 619606"/>
              <a:gd name="connsiteX111" fmla="*/ 749051 w 1086149"/>
              <a:gd name="connsiteY111" fmla="*/ 147607 h 619606"/>
              <a:gd name="connsiteX112" fmla="*/ 746575 w 1086149"/>
              <a:gd name="connsiteY112" fmla="*/ 137848 h 619606"/>
              <a:gd name="connsiteX113" fmla="*/ 754003 w 1086149"/>
              <a:gd name="connsiteY113" fmla="*/ 126870 h 619606"/>
              <a:gd name="connsiteX114" fmla="*/ 985883 w 1086149"/>
              <a:gd name="connsiteY114" fmla="*/ 29043 h 619606"/>
              <a:gd name="connsiteX115" fmla="*/ 707145 w 1086149"/>
              <a:gd name="connsiteY115" fmla="*/ 77532 h 619606"/>
              <a:gd name="connsiteX116" fmla="*/ 695946 w 1086149"/>
              <a:gd name="connsiteY116" fmla="*/ 84991 h 619606"/>
              <a:gd name="connsiteX117" fmla="*/ 683502 w 1086149"/>
              <a:gd name="connsiteY117" fmla="*/ 114830 h 619606"/>
              <a:gd name="connsiteX118" fmla="*/ 689724 w 1086149"/>
              <a:gd name="connsiteY118" fmla="*/ 152129 h 619606"/>
              <a:gd name="connsiteX119" fmla="*/ 678525 w 1086149"/>
              <a:gd name="connsiteY119" fmla="*/ 169535 h 619606"/>
              <a:gd name="connsiteX120" fmla="*/ 676036 w 1086149"/>
              <a:gd name="connsiteY120" fmla="*/ 169535 h 619606"/>
              <a:gd name="connsiteX121" fmla="*/ 662348 w 1086149"/>
              <a:gd name="connsiteY121" fmla="*/ 158345 h 619606"/>
              <a:gd name="connsiteX122" fmla="*/ 654882 w 1086149"/>
              <a:gd name="connsiteY122" fmla="*/ 119804 h 619606"/>
              <a:gd name="connsiteX123" fmla="*/ 632483 w 1086149"/>
              <a:gd name="connsiteY123" fmla="*/ 97424 h 619606"/>
              <a:gd name="connsiteX124" fmla="*/ 621284 w 1086149"/>
              <a:gd name="connsiteY124" fmla="*/ 92451 h 619606"/>
              <a:gd name="connsiteX125" fmla="*/ 30211 w 1086149"/>
              <a:gd name="connsiteY125" fmla="*/ 196887 h 619606"/>
              <a:gd name="connsiteX126" fmla="*/ 28966 w 1086149"/>
              <a:gd name="connsiteY126" fmla="*/ 199374 h 619606"/>
              <a:gd name="connsiteX127" fmla="*/ 97406 w 1086149"/>
              <a:gd name="connsiteY127" fmla="*/ 589767 h 619606"/>
              <a:gd name="connsiteX128" fmla="*/ 99895 w 1086149"/>
              <a:gd name="connsiteY128" fmla="*/ 592254 h 619606"/>
              <a:gd name="connsiteX129" fmla="*/ 689724 w 1086149"/>
              <a:gd name="connsiteY129" fmla="*/ 487818 h 619606"/>
              <a:gd name="connsiteX130" fmla="*/ 700923 w 1086149"/>
              <a:gd name="connsiteY130" fmla="*/ 479115 h 619606"/>
              <a:gd name="connsiteX131" fmla="*/ 713367 w 1086149"/>
              <a:gd name="connsiteY131" fmla="*/ 450519 h 619606"/>
              <a:gd name="connsiteX132" fmla="*/ 710878 w 1086149"/>
              <a:gd name="connsiteY132" fmla="*/ 438086 h 619606"/>
              <a:gd name="connsiteX133" fmla="*/ 722077 w 1086149"/>
              <a:gd name="connsiteY133" fmla="*/ 421923 h 619606"/>
              <a:gd name="connsiteX134" fmla="*/ 739498 w 1086149"/>
              <a:gd name="connsiteY134" fmla="*/ 433113 h 619606"/>
              <a:gd name="connsiteX135" fmla="*/ 741987 w 1086149"/>
              <a:gd name="connsiteY135" fmla="*/ 445546 h 619606"/>
              <a:gd name="connsiteX136" fmla="*/ 764386 w 1086149"/>
              <a:gd name="connsiteY136" fmla="*/ 469168 h 619606"/>
              <a:gd name="connsiteX137" fmla="*/ 776829 w 1086149"/>
              <a:gd name="connsiteY137" fmla="*/ 472898 h 619606"/>
              <a:gd name="connsiteX138" fmla="*/ 1055567 w 1086149"/>
              <a:gd name="connsiteY138" fmla="*/ 423167 h 619606"/>
              <a:gd name="connsiteX139" fmla="*/ 1058056 w 1086149"/>
              <a:gd name="connsiteY139" fmla="*/ 420680 h 619606"/>
              <a:gd name="connsiteX140" fmla="*/ 989616 w 1086149"/>
              <a:gd name="connsiteY140" fmla="*/ 31530 h 619606"/>
              <a:gd name="connsiteX141" fmla="*/ 987127 w 1086149"/>
              <a:gd name="connsiteY141" fmla="*/ 29043 h 619606"/>
              <a:gd name="connsiteX142" fmla="*/ 985883 w 1086149"/>
              <a:gd name="connsiteY142" fmla="*/ 29043 h 619606"/>
              <a:gd name="connsiteX143" fmla="*/ 980905 w 1086149"/>
              <a:gd name="connsiteY143" fmla="*/ 448 h 619606"/>
              <a:gd name="connsiteX144" fmla="*/ 1004548 w 1086149"/>
              <a:gd name="connsiteY144" fmla="*/ 5421 h 619606"/>
              <a:gd name="connsiteX145" fmla="*/ 1016992 w 1086149"/>
              <a:gd name="connsiteY145" fmla="*/ 25314 h 619606"/>
              <a:gd name="connsiteX146" fmla="*/ 1085432 w 1086149"/>
              <a:gd name="connsiteY146" fmla="*/ 415707 h 619606"/>
              <a:gd name="connsiteX147" fmla="*/ 1060544 w 1086149"/>
              <a:gd name="connsiteY147" fmla="*/ 451762 h 619606"/>
              <a:gd name="connsiteX148" fmla="*/ 781807 w 1086149"/>
              <a:gd name="connsiteY148" fmla="*/ 500250 h 619606"/>
              <a:gd name="connsiteX149" fmla="*/ 773096 w 1086149"/>
              <a:gd name="connsiteY149" fmla="*/ 501494 h 619606"/>
              <a:gd name="connsiteX150" fmla="*/ 743231 w 1086149"/>
              <a:gd name="connsiteY150" fmla="*/ 489061 h 619606"/>
              <a:gd name="connsiteX151" fmla="*/ 733277 w 1086149"/>
              <a:gd name="connsiteY151" fmla="*/ 476628 h 619606"/>
              <a:gd name="connsiteX152" fmla="*/ 727055 w 1086149"/>
              <a:gd name="connsiteY152" fmla="*/ 490304 h 619606"/>
              <a:gd name="connsiteX153" fmla="*/ 694701 w 1086149"/>
              <a:gd name="connsiteY153" fmla="*/ 516413 h 619606"/>
              <a:gd name="connsiteX154" fmla="*/ 106117 w 1086149"/>
              <a:gd name="connsiteY154" fmla="*/ 619606 h 619606"/>
              <a:gd name="connsiteX155" fmla="*/ 99895 w 1086149"/>
              <a:gd name="connsiteY155" fmla="*/ 619606 h 619606"/>
              <a:gd name="connsiteX156" fmla="*/ 68786 w 1086149"/>
              <a:gd name="connsiteY156" fmla="*/ 594740 h 619606"/>
              <a:gd name="connsiteX157" fmla="*/ 346 w 1086149"/>
              <a:gd name="connsiteY157" fmla="*/ 205590 h 619606"/>
              <a:gd name="connsiteX158" fmla="*/ 25233 w 1086149"/>
              <a:gd name="connsiteY158" fmla="*/ 168292 h 619606"/>
              <a:gd name="connsiteX159" fmla="*/ 615062 w 1086149"/>
              <a:gd name="connsiteY159" fmla="*/ 63855 h 619606"/>
              <a:gd name="connsiteX160" fmla="*/ 653637 w 1086149"/>
              <a:gd name="connsiteY160" fmla="*/ 77532 h 619606"/>
              <a:gd name="connsiteX161" fmla="*/ 662348 w 1086149"/>
              <a:gd name="connsiteY161" fmla="*/ 84991 h 619606"/>
              <a:gd name="connsiteX162" fmla="*/ 663592 w 1086149"/>
              <a:gd name="connsiteY162" fmla="*/ 84991 h 619606"/>
              <a:gd name="connsiteX163" fmla="*/ 666081 w 1086149"/>
              <a:gd name="connsiteY163" fmla="*/ 84991 h 619606"/>
              <a:gd name="connsiteX164" fmla="*/ 669814 w 1086149"/>
              <a:gd name="connsiteY164" fmla="*/ 73802 h 619606"/>
              <a:gd name="connsiteX165" fmla="*/ 702167 w 1086149"/>
              <a:gd name="connsiteY165" fmla="*/ 48936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086149" h="619606">
                <a:moveTo>
                  <a:pt x="977124" y="350515"/>
                </a:moveTo>
                <a:cubicBezTo>
                  <a:pt x="983314" y="349295"/>
                  <a:pt x="987028" y="352955"/>
                  <a:pt x="988266" y="357834"/>
                </a:cubicBezTo>
                <a:lnTo>
                  <a:pt x="989504" y="367593"/>
                </a:lnTo>
                <a:cubicBezTo>
                  <a:pt x="990742" y="372472"/>
                  <a:pt x="987028" y="377352"/>
                  <a:pt x="983314" y="378571"/>
                </a:cubicBezTo>
                <a:lnTo>
                  <a:pt x="803803" y="409067"/>
                </a:lnTo>
                <a:cubicBezTo>
                  <a:pt x="798851" y="410287"/>
                  <a:pt x="793899" y="406628"/>
                  <a:pt x="793899" y="402968"/>
                </a:cubicBezTo>
                <a:lnTo>
                  <a:pt x="791423" y="391990"/>
                </a:lnTo>
                <a:cubicBezTo>
                  <a:pt x="790185" y="387110"/>
                  <a:pt x="793899" y="382231"/>
                  <a:pt x="798851" y="382231"/>
                </a:cubicBezTo>
                <a:close/>
                <a:moveTo>
                  <a:pt x="703816" y="311892"/>
                </a:moveTo>
                <a:cubicBezTo>
                  <a:pt x="711050" y="310665"/>
                  <a:pt x="718283" y="315574"/>
                  <a:pt x="719489" y="322937"/>
                </a:cubicBezTo>
                <a:lnTo>
                  <a:pt x="729134" y="378161"/>
                </a:lnTo>
                <a:cubicBezTo>
                  <a:pt x="730340" y="385524"/>
                  <a:pt x="725517" y="392887"/>
                  <a:pt x="718283" y="394114"/>
                </a:cubicBezTo>
                <a:cubicBezTo>
                  <a:pt x="717078" y="394114"/>
                  <a:pt x="717078" y="394114"/>
                  <a:pt x="715872" y="394114"/>
                </a:cubicBezTo>
                <a:cubicBezTo>
                  <a:pt x="708639" y="394114"/>
                  <a:pt x="703816" y="390433"/>
                  <a:pt x="701405" y="383069"/>
                </a:cubicBezTo>
                <a:lnTo>
                  <a:pt x="691760" y="327846"/>
                </a:lnTo>
                <a:cubicBezTo>
                  <a:pt x="690554" y="320483"/>
                  <a:pt x="695377" y="313119"/>
                  <a:pt x="703816" y="311892"/>
                </a:cubicBezTo>
                <a:close/>
                <a:moveTo>
                  <a:pt x="962219" y="281997"/>
                </a:moveTo>
                <a:cubicBezTo>
                  <a:pt x="968409" y="280769"/>
                  <a:pt x="975838" y="285681"/>
                  <a:pt x="977076" y="291821"/>
                </a:cubicBezTo>
                <a:lnTo>
                  <a:pt x="982029" y="322521"/>
                </a:lnTo>
                <a:cubicBezTo>
                  <a:pt x="983267" y="329889"/>
                  <a:pt x="978315" y="336029"/>
                  <a:pt x="970886" y="337257"/>
                </a:cubicBezTo>
                <a:lnTo>
                  <a:pt x="800021" y="367957"/>
                </a:lnTo>
                <a:cubicBezTo>
                  <a:pt x="792592" y="367957"/>
                  <a:pt x="786402" y="364273"/>
                  <a:pt x="785164" y="356905"/>
                </a:cubicBezTo>
                <a:lnTo>
                  <a:pt x="780211" y="326205"/>
                </a:lnTo>
                <a:cubicBezTo>
                  <a:pt x="778973" y="320065"/>
                  <a:pt x="782687" y="312697"/>
                  <a:pt x="790116" y="312697"/>
                </a:cubicBezTo>
                <a:close/>
                <a:moveTo>
                  <a:pt x="547400" y="280462"/>
                </a:moveTo>
                <a:lnTo>
                  <a:pt x="220554" y="337517"/>
                </a:lnTo>
                <a:cubicBezTo>
                  <a:pt x="214340" y="338757"/>
                  <a:pt x="204398" y="339997"/>
                  <a:pt x="160901" y="294105"/>
                </a:cubicBezTo>
                <a:cubicBezTo>
                  <a:pt x="158416" y="291625"/>
                  <a:pt x="157173" y="290384"/>
                  <a:pt x="155930" y="290384"/>
                </a:cubicBezTo>
                <a:lnTo>
                  <a:pt x="127347" y="295346"/>
                </a:lnTo>
                <a:lnTo>
                  <a:pt x="159658" y="389611"/>
                </a:lnTo>
                <a:cubicBezTo>
                  <a:pt x="159658" y="393332"/>
                  <a:pt x="162144" y="398293"/>
                  <a:pt x="165872" y="399533"/>
                </a:cubicBezTo>
                <a:cubicBezTo>
                  <a:pt x="169600" y="403254"/>
                  <a:pt x="174571" y="404495"/>
                  <a:pt x="179543" y="403254"/>
                </a:cubicBezTo>
                <a:lnTo>
                  <a:pt x="338616" y="374727"/>
                </a:lnTo>
                <a:cubicBezTo>
                  <a:pt x="339859" y="374727"/>
                  <a:pt x="341101" y="374727"/>
                  <a:pt x="342344" y="374727"/>
                </a:cubicBezTo>
                <a:cubicBezTo>
                  <a:pt x="348558" y="374727"/>
                  <a:pt x="353529" y="378448"/>
                  <a:pt x="357257" y="383409"/>
                </a:cubicBezTo>
                <a:cubicBezTo>
                  <a:pt x="360986" y="389611"/>
                  <a:pt x="360986" y="397053"/>
                  <a:pt x="357257" y="403254"/>
                </a:cubicBezTo>
                <a:lnTo>
                  <a:pt x="315004" y="466511"/>
                </a:lnTo>
                <a:lnTo>
                  <a:pt x="317489" y="465271"/>
                </a:lnTo>
                <a:cubicBezTo>
                  <a:pt x="332402" y="462790"/>
                  <a:pt x="346073" y="457829"/>
                  <a:pt x="358500" y="449146"/>
                </a:cubicBezTo>
                <a:cubicBezTo>
                  <a:pt x="359743" y="447906"/>
                  <a:pt x="362228" y="445425"/>
                  <a:pt x="364714" y="442945"/>
                </a:cubicBezTo>
                <a:lnTo>
                  <a:pt x="445493" y="359843"/>
                </a:lnTo>
                <a:cubicBezTo>
                  <a:pt x="447979" y="357362"/>
                  <a:pt x="451707" y="354881"/>
                  <a:pt x="455436" y="354881"/>
                </a:cubicBezTo>
                <a:lnTo>
                  <a:pt x="554857" y="337517"/>
                </a:lnTo>
                <a:cubicBezTo>
                  <a:pt x="571012" y="333796"/>
                  <a:pt x="582197" y="320152"/>
                  <a:pt x="580954" y="306509"/>
                </a:cubicBezTo>
                <a:cubicBezTo>
                  <a:pt x="579712" y="297826"/>
                  <a:pt x="577226" y="290384"/>
                  <a:pt x="569770" y="285423"/>
                </a:cubicBezTo>
                <a:cubicBezTo>
                  <a:pt x="563556" y="280462"/>
                  <a:pt x="554857" y="279221"/>
                  <a:pt x="547400" y="280462"/>
                </a:cubicBezTo>
                <a:close/>
                <a:moveTo>
                  <a:pt x="275235" y="245732"/>
                </a:moveTo>
                <a:lnTo>
                  <a:pt x="334888" y="289144"/>
                </a:lnTo>
                <a:lnTo>
                  <a:pt x="389569" y="279221"/>
                </a:lnTo>
                <a:lnTo>
                  <a:pt x="329917" y="249453"/>
                </a:lnTo>
                <a:cubicBezTo>
                  <a:pt x="327431" y="248213"/>
                  <a:pt x="324946" y="248213"/>
                  <a:pt x="322460" y="246973"/>
                </a:cubicBezTo>
                <a:cubicBezTo>
                  <a:pt x="308790" y="243252"/>
                  <a:pt x="293877" y="242011"/>
                  <a:pt x="278963" y="245732"/>
                </a:cubicBezTo>
                <a:close/>
                <a:moveTo>
                  <a:pt x="955938" y="223444"/>
                </a:moveTo>
                <a:cubicBezTo>
                  <a:pt x="959652" y="222224"/>
                  <a:pt x="964604" y="225884"/>
                  <a:pt x="965842" y="230763"/>
                </a:cubicBezTo>
                <a:lnTo>
                  <a:pt x="967080" y="240522"/>
                </a:lnTo>
                <a:cubicBezTo>
                  <a:pt x="968318" y="245401"/>
                  <a:pt x="964604" y="250281"/>
                  <a:pt x="959652" y="251500"/>
                </a:cubicBezTo>
                <a:lnTo>
                  <a:pt x="781379" y="281996"/>
                </a:lnTo>
                <a:cubicBezTo>
                  <a:pt x="776427" y="283216"/>
                  <a:pt x="771475" y="279557"/>
                  <a:pt x="770237" y="274677"/>
                </a:cubicBezTo>
                <a:lnTo>
                  <a:pt x="768999" y="264919"/>
                </a:lnTo>
                <a:cubicBezTo>
                  <a:pt x="768999" y="260039"/>
                  <a:pt x="771475" y="255160"/>
                  <a:pt x="776427" y="253940"/>
                </a:cubicBezTo>
                <a:close/>
                <a:moveTo>
                  <a:pt x="273992" y="217205"/>
                </a:moveTo>
                <a:cubicBezTo>
                  <a:pt x="292634" y="213483"/>
                  <a:pt x="312518" y="214724"/>
                  <a:pt x="329917" y="219686"/>
                </a:cubicBezTo>
                <a:cubicBezTo>
                  <a:pt x="333645" y="220926"/>
                  <a:pt x="338616" y="222166"/>
                  <a:pt x="343587" y="224647"/>
                </a:cubicBezTo>
                <a:lnTo>
                  <a:pt x="436794" y="270539"/>
                </a:lnTo>
                <a:lnTo>
                  <a:pt x="542429" y="251934"/>
                </a:lnTo>
                <a:cubicBezTo>
                  <a:pt x="558585" y="249453"/>
                  <a:pt x="574741" y="253174"/>
                  <a:pt x="587168" y="263097"/>
                </a:cubicBezTo>
                <a:cubicBezTo>
                  <a:pt x="599596" y="273020"/>
                  <a:pt x="608295" y="287904"/>
                  <a:pt x="609538" y="304028"/>
                </a:cubicBezTo>
                <a:cubicBezTo>
                  <a:pt x="612024" y="332555"/>
                  <a:pt x="590897" y="358602"/>
                  <a:pt x="561070" y="364804"/>
                </a:cubicBezTo>
                <a:lnTo>
                  <a:pt x="462892" y="382169"/>
                </a:lnTo>
                <a:lnTo>
                  <a:pt x="384598" y="462790"/>
                </a:lnTo>
                <a:cubicBezTo>
                  <a:pt x="382113" y="466511"/>
                  <a:pt x="378384" y="470232"/>
                  <a:pt x="374656" y="471472"/>
                </a:cubicBezTo>
                <a:cubicBezTo>
                  <a:pt x="358500" y="482635"/>
                  <a:pt x="342344" y="490077"/>
                  <a:pt x="323703" y="493798"/>
                </a:cubicBezTo>
                <a:lnTo>
                  <a:pt x="302576" y="497519"/>
                </a:lnTo>
                <a:cubicBezTo>
                  <a:pt x="300090" y="497519"/>
                  <a:pt x="298848" y="497519"/>
                  <a:pt x="298848" y="497519"/>
                </a:cubicBezTo>
                <a:cubicBezTo>
                  <a:pt x="291391" y="497519"/>
                  <a:pt x="283934" y="493798"/>
                  <a:pt x="280206" y="487597"/>
                </a:cubicBezTo>
                <a:cubicBezTo>
                  <a:pt x="275235" y="480155"/>
                  <a:pt x="276478" y="470232"/>
                  <a:pt x="281449" y="464030"/>
                </a:cubicBezTo>
                <a:lnTo>
                  <a:pt x="319975" y="406975"/>
                </a:lnTo>
                <a:lnTo>
                  <a:pt x="183271" y="431782"/>
                </a:lnTo>
                <a:cubicBezTo>
                  <a:pt x="172086" y="433022"/>
                  <a:pt x="159658" y="430541"/>
                  <a:pt x="149716" y="423100"/>
                </a:cubicBezTo>
                <a:cubicBezTo>
                  <a:pt x="139774" y="416898"/>
                  <a:pt x="134803" y="406975"/>
                  <a:pt x="132318" y="395812"/>
                </a:cubicBezTo>
                <a:lnTo>
                  <a:pt x="100006" y="299067"/>
                </a:lnTo>
                <a:cubicBezTo>
                  <a:pt x="97520" y="292865"/>
                  <a:pt x="100006" y="285423"/>
                  <a:pt x="103734" y="279221"/>
                </a:cubicBezTo>
                <a:cubicBezTo>
                  <a:pt x="107462" y="273020"/>
                  <a:pt x="113676" y="269299"/>
                  <a:pt x="121133" y="268058"/>
                </a:cubicBezTo>
                <a:lnTo>
                  <a:pt x="150959" y="263097"/>
                </a:lnTo>
                <a:cubicBezTo>
                  <a:pt x="162144" y="261857"/>
                  <a:pt x="173329" y="265578"/>
                  <a:pt x="180785" y="274260"/>
                </a:cubicBezTo>
                <a:cubicBezTo>
                  <a:pt x="194456" y="289144"/>
                  <a:pt x="211854" y="305268"/>
                  <a:pt x="218068" y="308989"/>
                </a:cubicBezTo>
                <a:lnTo>
                  <a:pt x="296362" y="295346"/>
                </a:lnTo>
                <a:lnTo>
                  <a:pt x="245409" y="259376"/>
                </a:lnTo>
                <a:cubicBezTo>
                  <a:pt x="237952" y="254415"/>
                  <a:pt x="234224" y="246973"/>
                  <a:pt x="236710" y="238290"/>
                </a:cubicBezTo>
                <a:cubicBezTo>
                  <a:pt x="237952" y="229608"/>
                  <a:pt x="244166" y="222166"/>
                  <a:pt x="252865" y="220926"/>
                </a:cubicBezTo>
                <a:close/>
                <a:moveTo>
                  <a:pt x="683883" y="198529"/>
                </a:moveTo>
                <a:cubicBezTo>
                  <a:pt x="691117" y="197301"/>
                  <a:pt x="698350" y="202211"/>
                  <a:pt x="699556" y="210803"/>
                </a:cubicBezTo>
                <a:lnTo>
                  <a:pt x="709201" y="266040"/>
                </a:lnTo>
                <a:cubicBezTo>
                  <a:pt x="710407" y="273405"/>
                  <a:pt x="705584" y="280770"/>
                  <a:pt x="698350" y="281997"/>
                </a:cubicBezTo>
                <a:cubicBezTo>
                  <a:pt x="697145" y="281997"/>
                  <a:pt x="697145" y="281997"/>
                  <a:pt x="695939" y="281997"/>
                </a:cubicBezTo>
                <a:cubicBezTo>
                  <a:pt x="689911" y="281997"/>
                  <a:pt x="683883" y="278315"/>
                  <a:pt x="681472" y="269723"/>
                </a:cubicBezTo>
                <a:lnTo>
                  <a:pt x="671827" y="215714"/>
                </a:lnTo>
                <a:cubicBezTo>
                  <a:pt x="670621" y="208349"/>
                  <a:pt x="676649" y="200984"/>
                  <a:pt x="683883" y="198529"/>
                </a:cubicBezTo>
                <a:close/>
                <a:moveTo>
                  <a:pt x="937310" y="139976"/>
                </a:moveTo>
                <a:cubicBezTo>
                  <a:pt x="944739" y="138748"/>
                  <a:pt x="950930" y="143660"/>
                  <a:pt x="952168" y="151028"/>
                </a:cubicBezTo>
                <a:lnTo>
                  <a:pt x="958359" y="181728"/>
                </a:lnTo>
                <a:cubicBezTo>
                  <a:pt x="959597" y="187868"/>
                  <a:pt x="954644" y="195236"/>
                  <a:pt x="947215" y="196464"/>
                </a:cubicBezTo>
                <a:lnTo>
                  <a:pt x="776344" y="225936"/>
                </a:lnTo>
                <a:cubicBezTo>
                  <a:pt x="770153" y="227164"/>
                  <a:pt x="762724" y="223480"/>
                  <a:pt x="761486" y="216112"/>
                </a:cubicBezTo>
                <a:lnTo>
                  <a:pt x="756533" y="185412"/>
                </a:lnTo>
                <a:cubicBezTo>
                  <a:pt x="754057" y="178044"/>
                  <a:pt x="759010" y="171904"/>
                  <a:pt x="766439" y="170676"/>
                </a:cubicBezTo>
                <a:close/>
                <a:moveTo>
                  <a:pt x="932283" y="96374"/>
                </a:moveTo>
                <a:cubicBezTo>
                  <a:pt x="937236" y="95154"/>
                  <a:pt x="942188" y="98813"/>
                  <a:pt x="943426" y="103693"/>
                </a:cubicBezTo>
                <a:lnTo>
                  <a:pt x="945902" y="113451"/>
                </a:lnTo>
                <a:cubicBezTo>
                  <a:pt x="945902" y="118331"/>
                  <a:pt x="942188" y="123210"/>
                  <a:pt x="937236" y="124430"/>
                </a:cubicBezTo>
                <a:lnTo>
                  <a:pt x="758956" y="154926"/>
                </a:lnTo>
                <a:cubicBezTo>
                  <a:pt x="754003" y="154926"/>
                  <a:pt x="749051" y="152486"/>
                  <a:pt x="749051" y="147607"/>
                </a:cubicBezTo>
                <a:lnTo>
                  <a:pt x="746575" y="137848"/>
                </a:lnTo>
                <a:cubicBezTo>
                  <a:pt x="745337" y="132969"/>
                  <a:pt x="749051" y="128089"/>
                  <a:pt x="754003" y="126870"/>
                </a:cubicBezTo>
                <a:close/>
                <a:moveTo>
                  <a:pt x="985883" y="29043"/>
                </a:moveTo>
                <a:lnTo>
                  <a:pt x="707145" y="77532"/>
                </a:lnTo>
                <a:cubicBezTo>
                  <a:pt x="702167" y="77532"/>
                  <a:pt x="698434" y="81262"/>
                  <a:pt x="695946" y="84991"/>
                </a:cubicBezTo>
                <a:lnTo>
                  <a:pt x="683502" y="114830"/>
                </a:lnTo>
                <a:lnTo>
                  <a:pt x="689724" y="152129"/>
                </a:lnTo>
                <a:cubicBezTo>
                  <a:pt x="690968" y="160832"/>
                  <a:pt x="685991" y="168292"/>
                  <a:pt x="678525" y="169535"/>
                </a:cubicBezTo>
                <a:cubicBezTo>
                  <a:pt x="677280" y="169535"/>
                  <a:pt x="677280" y="169535"/>
                  <a:pt x="676036" y="169535"/>
                </a:cubicBezTo>
                <a:cubicBezTo>
                  <a:pt x="669814" y="169535"/>
                  <a:pt x="663592" y="164562"/>
                  <a:pt x="662348" y="158345"/>
                </a:cubicBezTo>
                <a:lnTo>
                  <a:pt x="654882" y="119804"/>
                </a:lnTo>
                <a:lnTo>
                  <a:pt x="632483" y="97424"/>
                </a:lnTo>
                <a:cubicBezTo>
                  <a:pt x="629994" y="93694"/>
                  <a:pt x="625017" y="91208"/>
                  <a:pt x="621284" y="92451"/>
                </a:cubicBezTo>
                <a:lnTo>
                  <a:pt x="30211" y="196887"/>
                </a:lnTo>
                <a:cubicBezTo>
                  <a:pt x="28966" y="196887"/>
                  <a:pt x="27722" y="198131"/>
                  <a:pt x="28966" y="199374"/>
                </a:cubicBezTo>
                <a:lnTo>
                  <a:pt x="97406" y="589767"/>
                </a:lnTo>
                <a:cubicBezTo>
                  <a:pt x="98651" y="591011"/>
                  <a:pt x="98651" y="592254"/>
                  <a:pt x="99895" y="592254"/>
                </a:cubicBezTo>
                <a:lnTo>
                  <a:pt x="689724" y="487818"/>
                </a:lnTo>
                <a:cubicBezTo>
                  <a:pt x="694701" y="486574"/>
                  <a:pt x="698434" y="484088"/>
                  <a:pt x="700923" y="479115"/>
                </a:cubicBezTo>
                <a:lnTo>
                  <a:pt x="713367" y="450519"/>
                </a:lnTo>
                <a:lnTo>
                  <a:pt x="710878" y="438086"/>
                </a:lnTo>
                <a:cubicBezTo>
                  <a:pt x="709634" y="430626"/>
                  <a:pt x="714611" y="423167"/>
                  <a:pt x="722077" y="421923"/>
                </a:cubicBezTo>
                <a:cubicBezTo>
                  <a:pt x="730788" y="420680"/>
                  <a:pt x="738254" y="425653"/>
                  <a:pt x="739498" y="433113"/>
                </a:cubicBezTo>
                <a:lnTo>
                  <a:pt x="741987" y="445546"/>
                </a:lnTo>
                <a:lnTo>
                  <a:pt x="764386" y="469168"/>
                </a:lnTo>
                <a:cubicBezTo>
                  <a:pt x="766874" y="471655"/>
                  <a:pt x="771852" y="472898"/>
                  <a:pt x="776829" y="472898"/>
                </a:cubicBezTo>
                <a:lnTo>
                  <a:pt x="1055567" y="423167"/>
                </a:lnTo>
                <a:cubicBezTo>
                  <a:pt x="1056811" y="423167"/>
                  <a:pt x="1058056" y="421923"/>
                  <a:pt x="1058056" y="420680"/>
                </a:cubicBezTo>
                <a:lnTo>
                  <a:pt x="989616" y="31530"/>
                </a:lnTo>
                <a:cubicBezTo>
                  <a:pt x="989616" y="29043"/>
                  <a:pt x="988371" y="29043"/>
                  <a:pt x="987127" y="29043"/>
                </a:cubicBezTo>
                <a:cubicBezTo>
                  <a:pt x="987127" y="29043"/>
                  <a:pt x="987127" y="27800"/>
                  <a:pt x="985883" y="29043"/>
                </a:cubicBezTo>
                <a:close/>
                <a:moveTo>
                  <a:pt x="980905" y="448"/>
                </a:moveTo>
                <a:cubicBezTo>
                  <a:pt x="989616" y="-796"/>
                  <a:pt x="997082" y="448"/>
                  <a:pt x="1004548" y="5421"/>
                </a:cubicBezTo>
                <a:cubicBezTo>
                  <a:pt x="1010770" y="10394"/>
                  <a:pt x="1015747" y="17854"/>
                  <a:pt x="1016992" y="25314"/>
                </a:cubicBezTo>
                <a:lnTo>
                  <a:pt x="1085432" y="415707"/>
                </a:lnTo>
                <a:cubicBezTo>
                  <a:pt x="1089165" y="431870"/>
                  <a:pt x="1077965" y="448032"/>
                  <a:pt x="1060544" y="451762"/>
                </a:cubicBezTo>
                <a:lnTo>
                  <a:pt x="781807" y="500250"/>
                </a:lnTo>
                <a:cubicBezTo>
                  <a:pt x="779318" y="501494"/>
                  <a:pt x="776829" y="501494"/>
                  <a:pt x="773096" y="501494"/>
                </a:cubicBezTo>
                <a:cubicBezTo>
                  <a:pt x="761897" y="501494"/>
                  <a:pt x="751942" y="496521"/>
                  <a:pt x="743231" y="489061"/>
                </a:cubicBezTo>
                <a:lnTo>
                  <a:pt x="733277" y="476628"/>
                </a:lnTo>
                <a:lnTo>
                  <a:pt x="727055" y="490304"/>
                </a:lnTo>
                <a:cubicBezTo>
                  <a:pt x="720833" y="505224"/>
                  <a:pt x="708389" y="513927"/>
                  <a:pt x="694701" y="516413"/>
                </a:cubicBezTo>
                <a:lnTo>
                  <a:pt x="106117" y="619606"/>
                </a:lnTo>
                <a:cubicBezTo>
                  <a:pt x="103628" y="619606"/>
                  <a:pt x="101140" y="619606"/>
                  <a:pt x="99895" y="619606"/>
                </a:cubicBezTo>
                <a:cubicBezTo>
                  <a:pt x="84963" y="619606"/>
                  <a:pt x="72519" y="609660"/>
                  <a:pt x="68786" y="594740"/>
                </a:cubicBezTo>
                <a:lnTo>
                  <a:pt x="346" y="205590"/>
                </a:lnTo>
                <a:cubicBezTo>
                  <a:pt x="-2143" y="186941"/>
                  <a:pt x="9057" y="170778"/>
                  <a:pt x="25233" y="168292"/>
                </a:cubicBezTo>
                <a:lnTo>
                  <a:pt x="615062" y="63855"/>
                </a:lnTo>
                <a:cubicBezTo>
                  <a:pt x="629994" y="62612"/>
                  <a:pt x="643682" y="66342"/>
                  <a:pt x="653637" y="77532"/>
                </a:cubicBezTo>
                <a:lnTo>
                  <a:pt x="662348" y="84991"/>
                </a:lnTo>
                <a:lnTo>
                  <a:pt x="663592" y="84991"/>
                </a:lnTo>
                <a:cubicBezTo>
                  <a:pt x="663592" y="84991"/>
                  <a:pt x="664837" y="84991"/>
                  <a:pt x="666081" y="84991"/>
                </a:cubicBezTo>
                <a:lnTo>
                  <a:pt x="669814" y="73802"/>
                </a:lnTo>
                <a:cubicBezTo>
                  <a:pt x="676036" y="61369"/>
                  <a:pt x="687235" y="52666"/>
                  <a:pt x="702167" y="489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0725167-7360-4EB3-886D-11EBD90279D9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017CA3-5E06-493D-B3F4-EAE1210B5CE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A38039-3927-450B-BBAC-7C1E202A01F2}"/>
              </a:ext>
            </a:extLst>
          </p:cNvPr>
          <p:cNvSpPr txBox="1"/>
          <p:nvPr/>
        </p:nvSpPr>
        <p:spPr>
          <a:xfrm>
            <a:off x="16510453" y="425019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C038C28-0E2C-4AD4-97B3-8474BDA9AD3C}"/>
              </a:ext>
            </a:extLst>
          </p:cNvPr>
          <p:cNvSpPr txBox="1"/>
          <p:nvPr/>
        </p:nvSpPr>
        <p:spPr>
          <a:xfrm>
            <a:off x="16509818" y="491175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BFA3F6-568C-470A-AE7B-98E1CB25F17C}"/>
              </a:ext>
            </a:extLst>
          </p:cNvPr>
          <p:cNvSpPr txBox="1"/>
          <p:nvPr/>
        </p:nvSpPr>
        <p:spPr>
          <a:xfrm>
            <a:off x="16510453" y="713530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284CDEE-6725-4171-AEFE-AB1126F427AC}"/>
              </a:ext>
            </a:extLst>
          </p:cNvPr>
          <p:cNvSpPr txBox="1"/>
          <p:nvPr/>
        </p:nvSpPr>
        <p:spPr>
          <a:xfrm>
            <a:off x="16509818" y="779496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FC2650-E1D8-416E-95F7-CFA669244BF2}"/>
              </a:ext>
            </a:extLst>
          </p:cNvPr>
          <p:cNvSpPr txBox="1"/>
          <p:nvPr/>
        </p:nvSpPr>
        <p:spPr>
          <a:xfrm>
            <a:off x="16510453" y="1002041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9DF53A-69AD-4093-93D0-2A991396895C}"/>
              </a:ext>
            </a:extLst>
          </p:cNvPr>
          <p:cNvSpPr txBox="1"/>
          <p:nvPr/>
        </p:nvSpPr>
        <p:spPr>
          <a:xfrm>
            <a:off x="16509818" y="1068007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8727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84F6D2-49F9-4CB3-BDBC-3764E19E69A3}"/>
              </a:ext>
            </a:extLst>
          </p:cNvPr>
          <p:cNvSpPr/>
          <p:nvPr/>
        </p:nvSpPr>
        <p:spPr>
          <a:xfrm>
            <a:off x="2" y="2412"/>
            <a:ext cx="24377641" cy="13711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19569" y="11007"/>
                </a:moveTo>
                <a:lnTo>
                  <a:pt x="0" y="11007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solidFill>
            <a:srgbClr val="FFDB94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27AC65-C5F1-4EDF-9FC0-6CDA64A83E68}"/>
              </a:ext>
            </a:extLst>
          </p:cNvPr>
          <p:cNvGrpSpPr/>
          <p:nvPr/>
        </p:nvGrpSpPr>
        <p:grpSpPr>
          <a:xfrm>
            <a:off x="2" y="3891772"/>
            <a:ext cx="24377648" cy="9821813"/>
            <a:chOff x="2" y="3891772"/>
            <a:chExt cx="24377648" cy="982181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0EB50E4-44CB-4E5F-A635-0A8A6E60125E}"/>
                </a:ext>
              </a:extLst>
            </p:cNvPr>
            <p:cNvSpPr/>
            <p:nvPr/>
          </p:nvSpPr>
          <p:spPr>
            <a:xfrm>
              <a:off x="2" y="10484498"/>
              <a:ext cx="24377641" cy="32290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2593">
                  <a:moveTo>
                    <a:pt x="34" y="23"/>
                  </a:moveTo>
                  <a:cubicBezTo>
                    <a:pt x="23" y="24"/>
                    <a:pt x="12" y="26"/>
                    <a:pt x="0" y="27"/>
                  </a:cubicBezTo>
                  <a:lnTo>
                    <a:pt x="0" y="2593"/>
                  </a:lnTo>
                  <a:lnTo>
                    <a:pt x="19569" y="2593"/>
                  </a:lnTo>
                  <a:lnTo>
                    <a:pt x="19569" y="2107"/>
                  </a:lnTo>
                  <a:cubicBezTo>
                    <a:pt x="14474" y="-17"/>
                    <a:pt x="4329" y="-63"/>
                    <a:pt x="34" y="23"/>
                  </a:cubicBezTo>
                  <a:close/>
                </a:path>
              </a:pathLst>
            </a:custGeom>
            <a:solidFill>
              <a:srgbClr val="887797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AF7569D-C9D3-4B9C-A75C-127FD101283F}"/>
                </a:ext>
              </a:extLst>
            </p:cNvPr>
            <p:cNvSpPr/>
            <p:nvPr/>
          </p:nvSpPr>
          <p:spPr>
            <a:xfrm>
              <a:off x="792329" y="5593522"/>
              <a:ext cx="3110741" cy="29599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8" h="2377">
                  <a:moveTo>
                    <a:pt x="596" y="2363"/>
                  </a:moveTo>
                  <a:cubicBezTo>
                    <a:pt x="1320" y="2516"/>
                    <a:pt x="1144" y="1328"/>
                    <a:pt x="1571" y="1454"/>
                  </a:cubicBezTo>
                  <a:cubicBezTo>
                    <a:pt x="1997" y="1579"/>
                    <a:pt x="2892" y="1821"/>
                    <a:pt x="2303" y="912"/>
                  </a:cubicBezTo>
                  <a:cubicBezTo>
                    <a:pt x="2105" y="606"/>
                    <a:pt x="2088" y="480"/>
                    <a:pt x="2155" y="448"/>
                  </a:cubicBezTo>
                  <a:cubicBezTo>
                    <a:pt x="2058" y="362"/>
                    <a:pt x="1972" y="285"/>
                    <a:pt x="1899" y="216"/>
                  </a:cubicBezTo>
                  <a:cubicBezTo>
                    <a:pt x="1250" y="-401"/>
                    <a:pt x="537" y="410"/>
                    <a:pt x="0" y="1340"/>
                  </a:cubicBezTo>
                  <a:cubicBezTo>
                    <a:pt x="43" y="1762"/>
                    <a:pt x="182" y="2275"/>
                    <a:pt x="596" y="2363"/>
                  </a:cubicBezTo>
                  <a:close/>
                </a:path>
              </a:pathLst>
            </a:custGeom>
            <a:solidFill>
              <a:srgbClr val="D2CEE7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A81B01B-8EC7-4D13-9689-0D0D5739C3C3}"/>
                </a:ext>
              </a:extLst>
            </p:cNvPr>
            <p:cNvSpPr/>
            <p:nvPr/>
          </p:nvSpPr>
          <p:spPr>
            <a:xfrm>
              <a:off x="4877278" y="6164094"/>
              <a:ext cx="3405993" cy="1792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5" h="1440">
                  <a:moveTo>
                    <a:pt x="577" y="695"/>
                  </a:moveTo>
                  <a:cubicBezTo>
                    <a:pt x="985" y="180"/>
                    <a:pt x="2650" y="1795"/>
                    <a:pt x="2729" y="1368"/>
                  </a:cubicBezTo>
                  <a:cubicBezTo>
                    <a:pt x="2742" y="1294"/>
                    <a:pt x="2734" y="1203"/>
                    <a:pt x="2710" y="1104"/>
                  </a:cubicBezTo>
                  <a:cubicBezTo>
                    <a:pt x="1927" y="667"/>
                    <a:pt x="1253" y="270"/>
                    <a:pt x="902" y="92"/>
                  </a:cubicBezTo>
                  <a:cubicBezTo>
                    <a:pt x="514" y="-104"/>
                    <a:pt x="214" y="42"/>
                    <a:pt x="0" y="266"/>
                  </a:cubicBezTo>
                  <a:cubicBezTo>
                    <a:pt x="146" y="586"/>
                    <a:pt x="374" y="952"/>
                    <a:pt x="577" y="695"/>
                  </a:cubicBezTo>
                  <a:close/>
                </a:path>
              </a:pathLst>
            </a:custGeom>
            <a:solidFill>
              <a:srgbClr val="D2CEE7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BB6A97C-2B2E-4E6D-8334-E383C4750CEE}"/>
                </a:ext>
              </a:extLst>
            </p:cNvPr>
            <p:cNvSpPr/>
            <p:nvPr/>
          </p:nvSpPr>
          <p:spPr>
            <a:xfrm>
              <a:off x="4519733" y="6495475"/>
              <a:ext cx="5603569" cy="30758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9" h="2470">
                  <a:moveTo>
                    <a:pt x="2997" y="838"/>
                  </a:moveTo>
                  <a:cubicBezTo>
                    <a:pt x="3021" y="937"/>
                    <a:pt x="3029" y="1028"/>
                    <a:pt x="3016" y="1102"/>
                  </a:cubicBezTo>
                  <a:cubicBezTo>
                    <a:pt x="2937" y="1529"/>
                    <a:pt x="1272" y="-86"/>
                    <a:pt x="864" y="429"/>
                  </a:cubicBezTo>
                  <a:cubicBezTo>
                    <a:pt x="661" y="686"/>
                    <a:pt x="433" y="320"/>
                    <a:pt x="287" y="0"/>
                  </a:cubicBezTo>
                  <a:cubicBezTo>
                    <a:pt x="163" y="130"/>
                    <a:pt x="68" y="287"/>
                    <a:pt x="0" y="419"/>
                  </a:cubicBezTo>
                  <a:cubicBezTo>
                    <a:pt x="905" y="1140"/>
                    <a:pt x="2078" y="1996"/>
                    <a:pt x="2895" y="2470"/>
                  </a:cubicBezTo>
                  <a:cubicBezTo>
                    <a:pt x="3282" y="2343"/>
                    <a:pt x="3683" y="2219"/>
                    <a:pt x="4079" y="2109"/>
                  </a:cubicBezTo>
                  <a:cubicBezTo>
                    <a:pt x="4177" y="1997"/>
                    <a:pt x="4321" y="1834"/>
                    <a:pt x="4499" y="1639"/>
                  </a:cubicBezTo>
                  <a:cubicBezTo>
                    <a:pt x="3990" y="1384"/>
                    <a:pt x="3474" y="1104"/>
                    <a:pt x="2997" y="838"/>
                  </a:cubicBezTo>
                  <a:close/>
                </a:path>
              </a:pathLst>
            </a:custGeom>
            <a:solidFill>
              <a:srgbClr val="887797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3B19D34-7F5F-4FFF-8E34-693923544B4C}"/>
                </a:ext>
              </a:extLst>
            </p:cNvPr>
            <p:cNvSpPr/>
            <p:nvPr/>
          </p:nvSpPr>
          <p:spPr>
            <a:xfrm>
              <a:off x="9136639" y="4872209"/>
              <a:ext cx="2360775" cy="149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6" h="1198">
                  <a:moveTo>
                    <a:pt x="562" y="665"/>
                  </a:moveTo>
                  <a:cubicBezTo>
                    <a:pt x="938" y="447"/>
                    <a:pt x="1643" y="1520"/>
                    <a:pt x="1896" y="1099"/>
                  </a:cubicBezTo>
                  <a:cubicBezTo>
                    <a:pt x="1464" y="605"/>
                    <a:pt x="1036" y="150"/>
                    <a:pt x="831" y="24"/>
                  </a:cubicBezTo>
                  <a:cubicBezTo>
                    <a:pt x="668" y="-75"/>
                    <a:pt x="353" y="139"/>
                    <a:pt x="0" y="474"/>
                  </a:cubicBezTo>
                  <a:cubicBezTo>
                    <a:pt x="110" y="633"/>
                    <a:pt x="303" y="814"/>
                    <a:pt x="562" y="665"/>
                  </a:cubicBezTo>
                  <a:close/>
                </a:path>
              </a:pathLst>
            </a:custGeom>
            <a:solidFill>
              <a:srgbClr val="D2CEE7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12DBE1-EC56-4C38-9AAF-F9EB090B5C7E}"/>
                </a:ext>
              </a:extLst>
            </p:cNvPr>
            <p:cNvSpPr/>
            <p:nvPr/>
          </p:nvSpPr>
          <p:spPr>
            <a:xfrm>
              <a:off x="7621757" y="5463960"/>
              <a:ext cx="4278047" cy="30721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5" h="2467">
                  <a:moveTo>
                    <a:pt x="3112" y="625"/>
                  </a:moveTo>
                  <a:cubicBezTo>
                    <a:pt x="2859" y="1046"/>
                    <a:pt x="2154" y="-27"/>
                    <a:pt x="1778" y="191"/>
                  </a:cubicBezTo>
                  <a:cubicBezTo>
                    <a:pt x="1519" y="340"/>
                    <a:pt x="1326" y="159"/>
                    <a:pt x="1216" y="0"/>
                  </a:cubicBezTo>
                  <a:cubicBezTo>
                    <a:pt x="799" y="397"/>
                    <a:pt x="329" y="964"/>
                    <a:pt x="0" y="1381"/>
                  </a:cubicBezTo>
                  <a:cubicBezTo>
                    <a:pt x="602" y="1722"/>
                    <a:pt x="1313" y="2119"/>
                    <a:pt x="2009" y="2467"/>
                  </a:cubicBezTo>
                  <a:cubicBezTo>
                    <a:pt x="2382" y="2056"/>
                    <a:pt x="2902" y="1503"/>
                    <a:pt x="3435" y="998"/>
                  </a:cubicBezTo>
                  <a:cubicBezTo>
                    <a:pt x="3329" y="874"/>
                    <a:pt x="3221" y="748"/>
                    <a:pt x="3112" y="625"/>
                  </a:cubicBezTo>
                  <a:close/>
                </a:path>
              </a:pathLst>
            </a:custGeom>
            <a:solidFill>
              <a:srgbClr val="353072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57D608F-B9BA-4ECB-A9F5-DBE839B78135}"/>
                </a:ext>
              </a:extLst>
            </p:cNvPr>
            <p:cNvSpPr/>
            <p:nvPr/>
          </p:nvSpPr>
          <p:spPr>
            <a:xfrm>
              <a:off x="12575023" y="5069044"/>
              <a:ext cx="3718687" cy="2161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6" h="1736">
                  <a:moveTo>
                    <a:pt x="539" y="928"/>
                  </a:moveTo>
                  <a:cubicBezTo>
                    <a:pt x="1179" y="682"/>
                    <a:pt x="1546" y="1837"/>
                    <a:pt x="1814" y="1308"/>
                  </a:cubicBezTo>
                  <a:cubicBezTo>
                    <a:pt x="1991" y="962"/>
                    <a:pt x="3048" y="2111"/>
                    <a:pt x="2960" y="1605"/>
                  </a:cubicBezTo>
                  <a:cubicBezTo>
                    <a:pt x="2941" y="1498"/>
                    <a:pt x="2955" y="1418"/>
                    <a:pt x="2986" y="1355"/>
                  </a:cubicBezTo>
                  <a:cubicBezTo>
                    <a:pt x="2536" y="802"/>
                    <a:pt x="2144" y="272"/>
                    <a:pt x="1541" y="23"/>
                  </a:cubicBezTo>
                  <a:cubicBezTo>
                    <a:pt x="1237" y="-101"/>
                    <a:pt x="642" y="284"/>
                    <a:pt x="0" y="836"/>
                  </a:cubicBezTo>
                  <a:cubicBezTo>
                    <a:pt x="-6" y="990"/>
                    <a:pt x="101" y="1097"/>
                    <a:pt x="539" y="928"/>
                  </a:cubicBezTo>
                  <a:close/>
                </a:path>
              </a:pathLst>
            </a:custGeom>
            <a:solidFill>
              <a:srgbClr val="D2CEE7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214459-FD9C-4B47-8055-4946D2A94A43}"/>
                </a:ext>
              </a:extLst>
            </p:cNvPr>
            <p:cNvSpPr/>
            <p:nvPr/>
          </p:nvSpPr>
          <p:spPr>
            <a:xfrm>
              <a:off x="2" y="5122613"/>
              <a:ext cx="24377641" cy="798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6411">
                  <a:moveTo>
                    <a:pt x="19561" y="4373"/>
                  </a:moveTo>
                  <a:cubicBezTo>
                    <a:pt x="19572" y="4357"/>
                    <a:pt x="19572" y="4341"/>
                    <a:pt x="19561" y="4328"/>
                  </a:cubicBezTo>
                  <a:cubicBezTo>
                    <a:pt x="18594" y="3255"/>
                    <a:pt x="17382" y="1650"/>
                    <a:pt x="16768" y="723"/>
                  </a:cubicBezTo>
                  <a:cubicBezTo>
                    <a:pt x="16688" y="603"/>
                    <a:pt x="16618" y="494"/>
                    <a:pt x="16560" y="399"/>
                  </a:cubicBezTo>
                  <a:cubicBezTo>
                    <a:pt x="16041" y="-458"/>
                    <a:pt x="15034" y="207"/>
                    <a:pt x="14182" y="1053"/>
                  </a:cubicBezTo>
                  <a:cubicBezTo>
                    <a:pt x="13928" y="1305"/>
                    <a:pt x="13478" y="1753"/>
                    <a:pt x="13478" y="1753"/>
                  </a:cubicBezTo>
                  <a:cubicBezTo>
                    <a:pt x="13339" y="1602"/>
                    <a:pt x="13211" y="1447"/>
                    <a:pt x="13086" y="1294"/>
                  </a:cubicBezTo>
                  <a:cubicBezTo>
                    <a:pt x="13056" y="1357"/>
                    <a:pt x="13041" y="1436"/>
                    <a:pt x="13060" y="1544"/>
                  </a:cubicBezTo>
                  <a:cubicBezTo>
                    <a:pt x="13148" y="2050"/>
                    <a:pt x="12092" y="900"/>
                    <a:pt x="11915" y="1247"/>
                  </a:cubicBezTo>
                  <a:cubicBezTo>
                    <a:pt x="11646" y="1776"/>
                    <a:pt x="11279" y="621"/>
                    <a:pt x="10640" y="867"/>
                  </a:cubicBezTo>
                  <a:cubicBezTo>
                    <a:pt x="10201" y="1035"/>
                    <a:pt x="10094" y="928"/>
                    <a:pt x="10100" y="775"/>
                  </a:cubicBezTo>
                  <a:cubicBezTo>
                    <a:pt x="9562" y="1236"/>
                    <a:pt x="8989" y="1815"/>
                    <a:pt x="8525" y="2309"/>
                  </a:cubicBezTo>
                  <a:cubicBezTo>
                    <a:pt x="8525" y="2309"/>
                    <a:pt x="7467" y="3048"/>
                    <a:pt x="6450" y="3528"/>
                  </a:cubicBezTo>
                  <a:cubicBezTo>
                    <a:pt x="5339" y="2871"/>
                    <a:pt x="3635" y="1565"/>
                    <a:pt x="2791" y="825"/>
                  </a:cubicBezTo>
                  <a:cubicBezTo>
                    <a:pt x="2724" y="857"/>
                    <a:pt x="2741" y="983"/>
                    <a:pt x="2939" y="1289"/>
                  </a:cubicBezTo>
                  <a:cubicBezTo>
                    <a:pt x="3528" y="2199"/>
                    <a:pt x="2633" y="1957"/>
                    <a:pt x="2207" y="1832"/>
                  </a:cubicBezTo>
                  <a:cubicBezTo>
                    <a:pt x="1780" y="1706"/>
                    <a:pt x="1956" y="2894"/>
                    <a:pt x="1232" y="2741"/>
                  </a:cubicBezTo>
                  <a:cubicBezTo>
                    <a:pt x="818" y="2653"/>
                    <a:pt x="679" y="2140"/>
                    <a:pt x="636" y="1718"/>
                  </a:cubicBezTo>
                  <a:cubicBezTo>
                    <a:pt x="372" y="2174"/>
                    <a:pt x="152" y="2659"/>
                    <a:pt x="0" y="3018"/>
                  </a:cubicBezTo>
                  <a:lnTo>
                    <a:pt x="0" y="4769"/>
                  </a:lnTo>
                  <a:cubicBezTo>
                    <a:pt x="0" y="4769"/>
                    <a:pt x="14554" y="4420"/>
                    <a:pt x="19561" y="6411"/>
                  </a:cubicBezTo>
                  <a:lnTo>
                    <a:pt x="19561" y="5598"/>
                  </a:lnTo>
                  <a:lnTo>
                    <a:pt x="19569" y="5601"/>
                  </a:lnTo>
                  <a:close/>
                </a:path>
              </a:pathLst>
            </a:custGeom>
            <a:solidFill>
              <a:srgbClr val="B0A2A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11A0A1E-EEA2-4FEB-9D19-ECA4CE510803}"/>
                </a:ext>
              </a:extLst>
            </p:cNvPr>
            <p:cNvSpPr/>
            <p:nvPr/>
          </p:nvSpPr>
          <p:spPr>
            <a:xfrm>
              <a:off x="12872767" y="8537850"/>
              <a:ext cx="11504883" cy="4824425"/>
            </a:xfrm>
            <a:custGeom>
              <a:avLst/>
              <a:gdLst>
                <a:gd name="connsiteX0" fmla="*/ 11496159 w 11504883"/>
                <a:gd name="connsiteY0" fmla="*/ 3810351 h 4824425"/>
                <a:gd name="connsiteX1" fmla="*/ 11504881 w 11504883"/>
                <a:gd name="connsiteY1" fmla="*/ 3812835 h 4824425"/>
                <a:gd name="connsiteX2" fmla="*/ 11504881 w 11504883"/>
                <a:gd name="connsiteY2" fmla="*/ 4222700 h 4824425"/>
                <a:gd name="connsiteX3" fmla="*/ 11504881 w 11504883"/>
                <a:gd name="connsiteY3" fmla="*/ 4223954 h 4824425"/>
                <a:gd name="connsiteX4" fmla="*/ 11504881 w 11504883"/>
                <a:gd name="connsiteY4" fmla="*/ 4410811 h 4824425"/>
                <a:gd name="connsiteX5" fmla="*/ 11504881 w 11504883"/>
                <a:gd name="connsiteY5" fmla="*/ 4633819 h 4824425"/>
                <a:gd name="connsiteX6" fmla="*/ 11504881 w 11504883"/>
                <a:gd name="connsiteY6" fmla="*/ 4824425 h 4824425"/>
                <a:gd name="connsiteX7" fmla="*/ 11496159 w 11504883"/>
                <a:gd name="connsiteY7" fmla="*/ 4820699 h 4824425"/>
                <a:gd name="connsiteX8" fmla="*/ 11496159 w 11504883"/>
                <a:gd name="connsiteY8" fmla="*/ 4630093 h 4824425"/>
                <a:gd name="connsiteX9" fmla="*/ 11496159 w 11504883"/>
                <a:gd name="connsiteY9" fmla="*/ 4407085 h 4824425"/>
                <a:gd name="connsiteX10" fmla="*/ 11496159 w 11504883"/>
                <a:gd name="connsiteY10" fmla="*/ 4220228 h 4824425"/>
                <a:gd name="connsiteX11" fmla="*/ 11496159 w 11504883"/>
                <a:gd name="connsiteY11" fmla="*/ 4220216 h 4824425"/>
                <a:gd name="connsiteX12" fmla="*/ 10912847 w 11504883"/>
                <a:gd name="connsiteY12" fmla="*/ 13 h 4824425"/>
                <a:gd name="connsiteX13" fmla="*/ 11504883 w 11504883"/>
                <a:gd name="connsiteY13" fmla="*/ 279706 h 4824425"/>
                <a:gd name="connsiteX14" fmla="*/ 11504883 w 11504883"/>
                <a:gd name="connsiteY14" fmla="*/ 3811855 h 4824425"/>
                <a:gd name="connsiteX15" fmla="*/ 11494917 w 11504883"/>
                <a:gd name="connsiteY15" fmla="*/ 3809364 h 4824425"/>
                <a:gd name="connsiteX16" fmla="*/ 11494917 w 11504883"/>
                <a:gd name="connsiteY16" fmla="*/ 4220368 h 4824425"/>
                <a:gd name="connsiteX17" fmla="*/ 11494917 w 11504883"/>
                <a:gd name="connsiteY17" fmla="*/ 4820684 h 4824425"/>
                <a:gd name="connsiteX18" fmla="*/ 0 w 11504883"/>
                <a:gd name="connsiteY18" fmla="*/ 2805516 h 4824425"/>
                <a:gd name="connsiteX19" fmla="*/ 29896 w 11504883"/>
                <a:gd name="connsiteY19" fmla="*/ 2790570 h 4824425"/>
                <a:gd name="connsiteX20" fmla="*/ 129548 w 11504883"/>
                <a:gd name="connsiteY20" fmla="*/ 2743243 h 4824425"/>
                <a:gd name="connsiteX21" fmla="*/ 475841 w 11504883"/>
                <a:gd name="connsiteY21" fmla="*/ 2607487 h 4824425"/>
                <a:gd name="connsiteX22" fmla="*/ 8477937 w 11504883"/>
                <a:gd name="connsiteY22" fmla="*/ 1284799 h 4824425"/>
                <a:gd name="connsiteX23" fmla="*/ 10026289 w 11504883"/>
                <a:gd name="connsiteY23" fmla="*/ 743021 h 4824425"/>
                <a:gd name="connsiteX24" fmla="*/ 10120959 w 11504883"/>
                <a:gd name="connsiteY24" fmla="*/ 594810 h 4824425"/>
                <a:gd name="connsiteX25" fmla="*/ 10912847 w 11504883"/>
                <a:gd name="connsiteY25" fmla="*/ 13 h 482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04883" h="4824425">
                  <a:moveTo>
                    <a:pt x="11496159" y="3810351"/>
                  </a:moveTo>
                  <a:lnTo>
                    <a:pt x="11504881" y="3812835"/>
                  </a:lnTo>
                  <a:lnTo>
                    <a:pt x="11504881" y="4222700"/>
                  </a:lnTo>
                  <a:lnTo>
                    <a:pt x="11504881" y="4223954"/>
                  </a:lnTo>
                  <a:lnTo>
                    <a:pt x="11504881" y="4410811"/>
                  </a:lnTo>
                  <a:lnTo>
                    <a:pt x="11504881" y="4633819"/>
                  </a:lnTo>
                  <a:lnTo>
                    <a:pt x="11504881" y="4824425"/>
                  </a:lnTo>
                  <a:cubicBezTo>
                    <a:pt x="11501609" y="4823183"/>
                    <a:pt x="11499429" y="4821941"/>
                    <a:pt x="11496159" y="4820699"/>
                  </a:cubicBezTo>
                  <a:lnTo>
                    <a:pt x="11496159" y="4630093"/>
                  </a:lnTo>
                  <a:lnTo>
                    <a:pt x="11496159" y="4407085"/>
                  </a:lnTo>
                  <a:lnTo>
                    <a:pt x="11496159" y="4220228"/>
                  </a:lnTo>
                  <a:lnTo>
                    <a:pt x="11496159" y="4220216"/>
                  </a:lnTo>
                  <a:close/>
                  <a:moveTo>
                    <a:pt x="10912847" y="13"/>
                  </a:moveTo>
                  <a:cubicBezTo>
                    <a:pt x="11109607" y="-1288"/>
                    <a:pt x="11303787" y="102616"/>
                    <a:pt x="11504883" y="279706"/>
                  </a:cubicBezTo>
                  <a:lnTo>
                    <a:pt x="11504883" y="3811855"/>
                  </a:lnTo>
                  <a:lnTo>
                    <a:pt x="11494917" y="3809364"/>
                  </a:lnTo>
                  <a:lnTo>
                    <a:pt x="11494917" y="4220368"/>
                  </a:lnTo>
                  <a:lnTo>
                    <a:pt x="11494917" y="4820684"/>
                  </a:lnTo>
                  <a:cubicBezTo>
                    <a:pt x="9113223" y="3829291"/>
                    <a:pt x="4230249" y="3190366"/>
                    <a:pt x="0" y="2805516"/>
                  </a:cubicBezTo>
                  <a:cubicBezTo>
                    <a:pt x="9965" y="2800534"/>
                    <a:pt x="18685" y="2795552"/>
                    <a:pt x="29896" y="2790570"/>
                  </a:cubicBezTo>
                  <a:cubicBezTo>
                    <a:pt x="61037" y="2775625"/>
                    <a:pt x="94670" y="2759434"/>
                    <a:pt x="129548" y="2743243"/>
                  </a:cubicBezTo>
                  <a:cubicBezTo>
                    <a:pt x="226709" y="2699652"/>
                    <a:pt x="341310" y="2653569"/>
                    <a:pt x="475841" y="2607487"/>
                  </a:cubicBezTo>
                  <a:cubicBezTo>
                    <a:pt x="2785288" y="1715731"/>
                    <a:pt x="7923621" y="-88952"/>
                    <a:pt x="8477937" y="1284799"/>
                  </a:cubicBezTo>
                  <a:cubicBezTo>
                    <a:pt x="8846653" y="2201464"/>
                    <a:pt x="9628925" y="1394400"/>
                    <a:pt x="10026289" y="743021"/>
                  </a:cubicBezTo>
                  <a:cubicBezTo>
                    <a:pt x="10057429" y="690711"/>
                    <a:pt x="10089817" y="640892"/>
                    <a:pt x="10120959" y="594810"/>
                  </a:cubicBezTo>
                  <a:cubicBezTo>
                    <a:pt x="10402633" y="177267"/>
                    <a:pt x="10659871" y="1685"/>
                    <a:pt x="10912847" y="13"/>
                  </a:cubicBezTo>
                  <a:close/>
                </a:path>
              </a:pathLst>
            </a:custGeom>
            <a:solidFill>
              <a:srgbClr val="998E9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73347E-8E9B-41AF-83AA-33C6E0B63CDC}"/>
                </a:ext>
              </a:extLst>
            </p:cNvPr>
            <p:cNvGrpSpPr/>
            <p:nvPr/>
          </p:nvGrpSpPr>
          <p:grpSpPr>
            <a:xfrm>
              <a:off x="3884383" y="3891772"/>
              <a:ext cx="6698620" cy="8282018"/>
              <a:chOff x="3884383" y="3891772"/>
              <a:chExt cx="6698620" cy="828201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E73433-7B25-4B0A-B4EC-4593F2E98164}"/>
                  </a:ext>
                </a:extLst>
              </p:cNvPr>
              <p:cNvSpPr/>
              <p:nvPr/>
            </p:nvSpPr>
            <p:spPr>
              <a:xfrm>
                <a:off x="4288019" y="11416349"/>
                <a:ext cx="6294984" cy="7574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54" h="609">
                    <a:moveTo>
                      <a:pt x="5054" y="304"/>
                    </a:moveTo>
                    <a:cubicBezTo>
                      <a:pt x="5054" y="473"/>
                      <a:pt x="3922" y="609"/>
                      <a:pt x="2527" y="609"/>
                    </a:cubicBezTo>
                    <a:cubicBezTo>
                      <a:pt x="1131" y="609"/>
                      <a:pt x="0" y="473"/>
                      <a:pt x="0" y="304"/>
                    </a:cubicBezTo>
                    <a:cubicBezTo>
                      <a:pt x="0" y="136"/>
                      <a:pt x="1131" y="0"/>
                      <a:pt x="2527" y="0"/>
                    </a:cubicBezTo>
                    <a:cubicBezTo>
                      <a:pt x="3922" y="0"/>
                      <a:pt x="5054" y="136"/>
                      <a:pt x="5054" y="304"/>
                    </a:cubicBezTo>
                    <a:close/>
                  </a:path>
                </a:pathLst>
              </a:custGeom>
              <a:solidFill>
                <a:srgbClr val="625887">
                  <a:alpha val="50000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21A9AE0-C23A-409F-B389-6F2039B0495F}"/>
                  </a:ext>
                </a:extLst>
              </p:cNvPr>
              <p:cNvSpPr/>
              <p:nvPr/>
            </p:nvSpPr>
            <p:spPr>
              <a:xfrm>
                <a:off x="5125187" y="11290521"/>
                <a:ext cx="1410236" cy="5755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33" h="463">
                    <a:moveTo>
                      <a:pt x="346" y="165"/>
                    </a:moveTo>
                    <a:cubicBezTo>
                      <a:pt x="-179" y="278"/>
                      <a:pt x="-48" y="463"/>
                      <a:pt x="352" y="463"/>
                    </a:cubicBezTo>
                    <a:lnTo>
                      <a:pt x="977" y="463"/>
                    </a:lnTo>
                    <a:cubicBezTo>
                      <a:pt x="1076" y="463"/>
                      <a:pt x="1146" y="382"/>
                      <a:pt x="1131" y="283"/>
                    </a:cubicBezTo>
                    <a:lnTo>
                      <a:pt x="1092" y="0"/>
                    </a:lnTo>
                    <a:lnTo>
                      <a:pt x="517" y="0"/>
                    </a:lnTo>
                    <a:cubicBezTo>
                      <a:pt x="517" y="0"/>
                      <a:pt x="456" y="141"/>
                      <a:pt x="346" y="165"/>
                    </a:cubicBez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CA3D146-6F37-4CE1-8FFB-5385FF9FD987}"/>
                  </a:ext>
                </a:extLst>
              </p:cNvPr>
              <p:cNvSpPr/>
              <p:nvPr/>
            </p:nvSpPr>
            <p:spPr>
              <a:xfrm>
                <a:off x="5689531" y="10722444"/>
                <a:ext cx="794815" cy="5668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9" h="456">
                    <a:moveTo>
                      <a:pt x="0" y="0"/>
                    </a:moveTo>
                    <a:lnTo>
                      <a:pt x="64" y="456"/>
                    </a:lnTo>
                    <a:lnTo>
                      <a:pt x="639" y="456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3877E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75F92DF-3DF0-4F8E-86CE-7E90F99033EA}"/>
                  </a:ext>
                </a:extLst>
              </p:cNvPr>
              <p:cNvSpPr/>
              <p:nvPr/>
            </p:nvSpPr>
            <p:spPr>
              <a:xfrm>
                <a:off x="7016302" y="11290521"/>
                <a:ext cx="1408990" cy="5755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32" h="463">
                    <a:moveTo>
                      <a:pt x="303" y="165"/>
                    </a:moveTo>
                    <a:cubicBezTo>
                      <a:pt x="-194" y="278"/>
                      <a:pt x="-16" y="463"/>
                      <a:pt x="384" y="463"/>
                    </a:cubicBezTo>
                    <a:lnTo>
                      <a:pt x="1009" y="463"/>
                    </a:lnTo>
                    <a:cubicBezTo>
                      <a:pt x="1109" y="463"/>
                      <a:pt x="1158" y="382"/>
                      <a:pt x="1118" y="283"/>
                    </a:cubicBezTo>
                    <a:lnTo>
                      <a:pt x="1007" y="0"/>
                    </a:lnTo>
                    <a:lnTo>
                      <a:pt x="433" y="0"/>
                    </a:lnTo>
                    <a:cubicBezTo>
                      <a:pt x="433" y="0"/>
                      <a:pt x="408" y="141"/>
                      <a:pt x="303" y="165"/>
                    </a:cubicBez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BAD79C7-284B-4D6C-95DE-B7670C43CEBD}"/>
                  </a:ext>
                </a:extLst>
              </p:cNvPr>
              <p:cNvSpPr/>
              <p:nvPr/>
            </p:nvSpPr>
            <p:spPr>
              <a:xfrm>
                <a:off x="7332733" y="10722444"/>
                <a:ext cx="936835" cy="5668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3" h="456">
                    <a:moveTo>
                      <a:pt x="0" y="0"/>
                    </a:moveTo>
                    <a:lnTo>
                      <a:pt x="179" y="456"/>
                    </a:lnTo>
                    <a:lnTo>
                      <a:pt x="753" y="456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rgbClr val="3877E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C9A8716-CE0F-4C75-B7A8-F7996BD7F99A}"/>
                  </a:ext>
                </a:extLst>
              </p:cNvPr>
              <p:cNvSpPr/>
              <p:nvPr/>
            </p:nvSpPr>
            <p:spPr>
              <a:xfrm>
                <a:off x="5449097" y="5143792"/>
                <a:ext cx="1985791" cy="246915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95" h="1983">
                    <a:moveTo>
                      <a:pt x="591" y="97"/>
                    </a:moveTo>
                    <a:cubicBezTo>
                      <a:pt x="591" y="97"/>
                      <a:pt x="1243" y="-167"/>
                      <a:pt x="1221" y="175"/>
                    </a:cubicBezTo>
                    <a:cubicBezTo>
                      <a:pt x="1207" y="382"/>
                      <a:pt x="1139" y="569"/>
                      <a:pt x="1139" y="569"/>
                    </a:cubicBezTo>
                    <a:cubicBezTo>
                      <a:pt x="1139" y="569"/>
                      <a:pt x="1765" y="1488"/>
                      <a:pt x="1549" y="1705"/>
                    </a:cubicBezTo>
                    <a:cubicBezTo>
                      <a:pt x="1332" y="1921"/>
                      <a:pt x="263" y="2106"/>
                      <a:pt x="107" y="1878"/>
                    </a:cubicBezTo>
                    <a:cubicBezTo>
                      <a:pt x="-48" y="1650"/>
                      <a:pt x="180" y="662"/>
                      <a:pt x="180" y="662"/>
                    </a:cubicBezTo>
                    <a:cubicBezTo>
                      <a:pt x="180" y="662"/>
                      <a:pt x="-429" y="-60"/>
                      <a:pt x="591" y="97"/>
                    </a:cubicBezTo>
                    <a:close/>
                  </a:path>
                </a:pathLst>
              </a:custGeom>
              <a:solidFill>
                <a:srgbClr val="2F5EB6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70CE212-6A30-4986-8AF3-583BD3D4EABB}"/>
                  </a:ext>
                </a:extLst>
              </p:cNvPr>
              <p:cNvSpPr/>
              <p:nvPr/>
            </p:nvSpPr>
            <p:spPr>
              <a:xfrm>
                <a:off x="5117716" y="7064801"/>
                <a:ext cx="3378583" cy="38955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13" h="3128">
                    <a:moveTo>
                      <a:pt x="0" y="261"/>
                    </a:moveTo>
                    <a:lnTo>
                      <a:pt x="351" y="3128"/>
                    </a:lnTo>
                    <a:lnTo>
                      <a:pt x="1348" y="3128"/>
                    </a:lnTo>
                    <a:lnTo>
                      <a:pt x="1030" y="1515"/>
                    </a:lnTo>
                    <a:lnTo>
                      <a:pt x="1698" y="3128"/>
                    </a:lnTo>
                    <a:lnTo>
                      <a:pt x="2713" y="3128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E768804-BC0C-445D-9ED4-B7CB0CFCC88F}"/>
                  </a:ext>
                </a:extLst>
              </p:cNvPr>
              <p:cNvSpPr/>
              <p:nvPr/>
            </p:nvSpPr>
            <p:spPr>
              <a:xfrm>
                <a:off x="4755187" y="4296654"/>
                <a:ext cx="474646" cy="6752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2" h="543">
                    <a:moveTo>
                      <a:pt x="302" y="369"/>
                    </a:moveTo>
                    <a:lnTo>
                      <a:pt x="382" y="206"/>
                    </a:lnTo>
                    <a:lnTo>
                      <a:pt x="269" y="16"/>
                    </a:lnTo>
                    <a:cubicBezTo>
                      <a:pt x="269" y="16"/>
                      <a:pt x="203" y="-25"/>
                      <a:pt x="189" y="24"/>
                    </a:cubicBezTo>
                    <a:cubicBezTo>
                      <a:pt x="189" y="24"/>
                      <a:pt x="129" y="-14"/>
                      <a:pt x="110" y="56"/>
                    </a:cubicBezTo>
                    <a:cubicBezTo>
                      <a:pt x="110" y="56"/>
                      <a:pt x="38" y="49"/>
                      <a:pt x="45" y="122"/>
                    </a:cubicBezTo>
                    <a:lnTo>
                      <a:pt x="0" y="451"/>
                    </a:lnTo>
                    <a:lnTo>
                      <a:pt x="165" y="543"/>
                    </a:lnTo>
                    <a:cubicBezTo>
                      <a:pt x="165" y="543"/>
                      <a:pt x="295" y="559"/>
                      <a:pt x="302" y="369"/>
                    </a:cubicBezTo>
                    <a:close/>
                  </a:path>
                </a:pathLst>
              </a:custGeom>
              <a:solidFill>
                <a:srgbClr val="C78107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D3A4126-A64B-45D4-A287-64FA679E5E8E}"/>
                  </a:ext>
                </a:extLst>
              </p:cNvPr>
              <p:cNvSpPr/>
              <p:nvPr/>
            </p:nvSpPr>
            <p:spPr>
              <a:xfrm>
                <a:off x="3884383" y="4858505"/>
                <a:ext cx="1660640" cy="1529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4" h="1229">
                    <a:moveTo>
                      <a:pt x="1125" y="283"/>
                    </a:moveTo>
                    <a:cubicBezTo>
                      <a:pt x="1125" y="283"/>
                      <a:pt x="815" y="387"/>
                      <a:pt x="517" y="732"/>
                    </a:cubicBezTo>
                    <a:lnTo>
                      <a:pt x="980" y="158"/>
                    </a:lnTo>
                    <a:lnTo>
                      <a:pt x="698" y="0"/>
                    </a:lnTo>
                    <a:cubicBezTo>
                      <a:pt x="698" y="0"/>
                      <a:pt x="362" y="299"/>
                      <a:pt x="76" y="653"/>
                    </a:cubicBezTo>
                    <a:cubicBezTo>
                      <a:pt x="-119" y="894"/>
                      <a:pt x="63" y="1335"/>
                      <a:pt x="575" y="1206"/>
                    </a:cubicBezTo>
                    <a:cubicBezTo>
                      <a:pt x="1234" y="1040"/>
                      <a:pt x="1196" y="1009"/>
                      <a:pt x="1296" y="798"/>
                    </a:cubicBezTo>
                    <a:cubicBezTo>
                      <a:pt x="1440" y="493"/>
                      <a:pt x="1125" y="283"/>
                      <a:pt x="1125" y="283"/>
                    </a:cubicBezTo>
                    <a:close/>
                  </a:path>
                </a:pathLst>
              </a:custGeom>
              <a:solidFill>
                <a:srgbClr val="77963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03A31E4-E840-4D64-8127-007324F5A44C}"/>
                  </a:ext>
                </a:extLst>
              </p:cNvPr>
              <p:cNvSpPr/>
              <p:nvPr/>
            </p:nvSpPr>
            <p:spPr>
              <a:xfrm>
                <a:off x="6129299" y="5374263"/>
                <a:ext cx="738754" cy="17054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4" h="1370">
                    <a:moveTo>
                      <a:pt x="73" y="902"/>
                    </a:moveTo>
                    <a:cubicBezTo>
                      <a:pt x="203" y="1169"/>
                      <a:pt x="426" y="1304"/>
                      <a:pt x="593" y="1370"/>
                    </a:cubicBezTo>
                    <a:cubicBezTo>
                      <a:pt x="595" y="1357"/>
                      <a:pt x="594" y="1342"/>
                      <a:pt x="592" y="1327"/>
                    </a:cubicBezTo>
                    <a:cubicBezTo>
                      <a:pt x="513" y="821"/>
                      <a:pt x="510" y="349"/>
                      <a:pt x="412" y="77"/>
                    </a:cubicBezTo>
                    <a:cubicBezTo>
                      <a:pt x="403" y="49"/>
                      <a:pt x="387" y="23"/>
                      <a:pt x="368" y="0"/>
                    </a:cubicBezTo>
                    <a:cubicBezTo>
                      <a:pt x="256" y="76"/>
                      <a:pt x="-168" y="409"/>
                      <a:pt x="73" y="902"/>
                    </a:cubicBezTo>
                    <a:close/>
                  </a:path>
                </a:pathLst>
              </a:custGeom>
              <a:solidFill>
                <a:srgbClr val="77963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B26A0DB-848F-45FA-B173-42383361CD65}"/>
                  </a:ext>
                </a:extLst>
              </p:cNvPr>
              <p:cNvSpPr/>
              <p:nvPr/>
            </p:nvSpPr>
            <p:spPr>
              <a:xfrm>
                <a:off x="4884753" y="5101435"/>
                <a:ext cx="1982054" cy="246915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92" h="1983">
                    <a:moveTo>
                      <a:pt x="1072" y="1121"/>
                    </a:moveTo>
                    <a:cubicBezTo>
                      <a:pt x="831" y="628"/>
                      <a:pt x="1255" y="295"/>
                      <a:pt x="1367" y="219"/>
                    </a:cubicBezTo>
                    <a:cubicBezTo>
                      <a:pt x="1106" y="-110"/>
                      <a:pt x="51" y="-114"/>
                      <a:pt x="9" y="526"/>
                    </a:cubicBezTo>
                    <a:cubicBezTo>
                      <a:pt x="-19" y="940"/>
                      <a:pt x="24" y="1829"/>
                      <a:pt x="40" y="1930"/>
                    </a:cubicBezTo>
                    <a:cubicBezTo>
                      <a:pt x="61" y="2053"/>
                      <a:pt x="1548" y="1974"/>
                      <a:pt x="1592" y="1589"/>
                    </a:cubicBezTo>
                    <a:cubicBezTo>
                      <a:pt x="1425" y="1523"/>
                      <a:pt x="1202" y="1388"/>
                      <a:pt x="1072" y="1121"/>
                    </a:cubicBezTo>
                    <a:close/>
                  </a:path>
                </a:pathLst>
              </a:custGeom>
              <a:solidFill>
                <a:srgbClr val="86B13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E44EE92-6115-4DED-A3AA-284C3C8DAB3F}"/>
                  </a:ext>
                </a:extLst>
              </p:cNvPr>
              <p:cNvSpPr/>
              <p:nvPr/>
            </p:nvSpPr>
            <p:spPr>
              <a:xfrm>
                <a:off x="5774248" y="5052849"/>
                <a:ext cx="1178519" cy="23209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7" h="1864">
                    <a:moveTo>
                      <a:pt x="328" y="51"/>
                    </a:moveTo>
                    <a:cubicBezTo>
                      <a:pt x="328" y="51"/>
                      <a:pt x="173" y="464"/>
                      <a:pt x="386" y="997"/>
                    </a:cubicBezTo>
                    <a:cubicBezTo>
                      <a:pt x="610" y="1553"/>
                      <a:pt x="947" y="1642"/>
                      <a:pt x="947" y="1642"/>
                    </a:cubicBezTo>
                    <a:cubicBezTo>
                      <a:pt x="946" y="1793"/>
                      <a:pt x="874" y="1839"/>
                      <a:pt x="794" y="1861"/>
                    </a:cubicBezTo>
                    <a:lnTo>
                      <a:pt x="789" y="1864"/>
                    </a:lnTo>
                    <a:cubicBezTo>
                      <a:pt x="789" y="1864"/>
                      <a:pt x="-213" y="1448"/>
                      <a:pt x="41" y="0"/>
                    </a:cubicBezTo>
                    <a:cubicBezTo>
                      <a:pt x="41" y="0"/>
                      <a:pt x="206" y="2"/>
                      <a:pt x="308" y="43"/>
                    </a:cubicBezTo>
                    <a:close/>
                  </a:path>
                </a:pathLst>
              </a:custGeom>
              <a:solidFill>
                <a:srgbClr val="3877E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3EECDC2-92E2-45AC-8A38-8B5D10C421F1}"/>
                  </a:ext>
                </a:extLst>
              </p:cNvPr>
              <p:cNvSpPr/>
              <p:nvPr/>
            </p:nvSpPr>
            <p:spPr>
              <a:xfrm>
                <a:off x="6218996" y="5265879"/>
                <a:ext cx="1110000" cy="19421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2" h="1560">
                    <a:moveTo>
                      <a:pt x="0" y="1374"/>
                    </a:moveTo>
                    <a:lnTo>
                      <a:pt x="293" y="1560"/>
                    </a:lnTo>
                    <a:cubicBezTo>
                      <a:pt x="293" y="1560"/>
                      <a:pt x="953" y="871"/>
                      <a:pt x="888" y="743"/>
                    </a:cubicBezTo>
                    <a:cubicBezTo>
                      <a:pt x="684" y="339"/>
                      <a:pt x="199" y="0"/>
                      <a:pt x="199" y="0"/>
                    </a:cubicBezTo>
                    <a:lnTo>
                      <a:pt x="80" y="196"/>
                    </a:lnTo>
                    <a:cubicBezTo>
                      <a:pt x="7" y="314"/>
                      <a:pt x="14" y="463"/>
                      <a:pt x="95" y="575"/>
                    </a:cubicBezTo>
                    <a:cubicBezTo>
                      <a:pt x="179" y="690"/>
                      <a:pt x="279" y="823"/>
                      <a:pt x="316" y="859"/>
                    </a:cubicBezTo>
                    <a:cubicBezTo>
                      <a:pt x="354" y="897"/>
                      <a:pt x="0" y="1374"/>
                      <a:pt x="0" y="1374"/>
                    </a:cubicBezTo>
                    <a:close/>
                  </a:path>
                </a:pathLst>
              </a:custGeom>
              <a:solidFill>
                <a:srgbClr val="86B13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890B82B-A22B-40C0-9A03-243105A7E5ED}"/>
                  </a:ext>
                </a:extLst>
              </p:cNvPr>
              <p:cNvSpPr/>
              <p:nvPr/>
            </p:nvSpPr>
            <p:spPr>
              <a:xfrm>
                <a:off x="6120578" y="6976350"/>
                <a:ext cx="373737" cy="302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1" h="244">
                    <a:moveTo>
                      <a:pt x="79" y="0"/>
                    </a:moveTo>
                    <a:lnTo>
                      <a:pt x="0" y="109"/>
                    </a:lnTo>
                    <a:lnTo>
                      <a:pt x="173" y="244"/>
                    </a:lnTo>
                    <a:lnTo>
                      <a:pt x="301" y="142"/>
                    </a:lnTo>
                    <a:close/>
                  </a:path>
                </a:pathLst>
              </a:custGeom>
              <a:solidFill>
                <a:srgbClr val="FFB7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E31C450-A56F-4DB6-9120-DD6AD6E8AD2E}"/>
                  </a:ext>
                </a:extLst>
              </p:cNvPr>
              <p:cNvSpPr/>
              <p:nvPr/>
            </p:nvSpPr>
            <p:spPr>
              <a:xfrm>
                <a:off x="6120578" y="7112141"/>
                <a:ext cx="327643" cy="24915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4" h="201">
                    <a:moveTo>
                      <a:pt x="0" y="0"/>
                    </a:moveTo>
                    <a:cubicBezTo>
                      <a:pt x="0" y="0"/>
                      <a:pt x="0" y="232"/>
                      <a:pt x="264" y="197"/>
                    </a:cubicBezTo>
                    <a:lnTo>
                      <a:pt x="171" y="134"/>
                    </a:lnTo>
                    <a:close/>
                  </a:path>
                </a:pathLst>
              </a:custGeom>
              <a:solidFill>
                <a:srgbClr val="77963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2F24BD0-B6AB-4A39-A382-A08A6E9E49B3}"/>
                  </a:ext>
                </a:extLst>
              </p:cNvPr>
              <p:cNvSpPr/>
              <p:nvPr/>
            </p:nvSpPr>
            <p:spPr>
              <a:xfrm>
                <a:off x="5424177" y="4796216"/>
                <a:ext cx="348822" cy="42107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339">
                    <a:moveTo>
                      <a:pt x="281" y="339"/>
                    </a:moveTo>
                    <a:lnTo>
                      <a:pt x="0" y="339"/>
                    </a:lnTo>
                    <a:lnTo>
                      <a:pt x="0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FB7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CFC5F-24ED-4B29-9751-7325C5635847}"/>
                  </a:ext>
                </a:extLst>
              </p:cNvPr>
              <p:cNvSpPr/>
              <p:nvPr/>
            </p:nvSpPr>
            <p:spPr>
              <a:xfrm>
                <a:off x="5424177" y="4796216"/>
                <a:ext cx="348822" cy="2740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1" h="221">
                    <a:moveTo>
                      <a:pt x="281" y="221"/>
                    </a:moveTo>
                    <a:lnTo>
                      <a:pt x="0" y="221"/>
                    </a:lnTo>
                    <a:lnTo>
                      <a:pt x="0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C78107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6B31FAA-79B1-4031-8DE4-5D53B2CE86F7}"/>
                  </a:ext>
                </a:extLst>
              </p:cNvPr>
              <p:cNvSpPr/>
              <p:nvPr/>
            </p:nvSpPr>
            <p:spPr>
              <a:xfrm>
                <a:off x="5227342" y="4023825"/>
                <a:ext cx="752458" cy="9816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5" h="789">
                    <a:moveTo>
                      <a:pt x="603" y="293"/>
                    </a:moveTo>
                    <a:cubicBezTo>
                      <a:pt x="603" y="474"/>
                      <a:pt x="654" y="789"/>
                      <a:pt x="303" y="789"/>
                    </a:cubicBezTo>
                    <a:cubicBezTo>
                      <a:pt x="-49" y="789"/>
                      <a:pt x="3" y="474"/>
                      <a:pt x="3" y="293"/>
                    </a:cubicBezTo>
                    <a:cubicBezTo>
                      <a:pt x="3" y="113"/>
                      <a:pt x="136" y="0"/>
                      <a:pt x="303" y="0"/>
                    </a:cubicBezTo>
                    <a:cubicBezTo>
                      <a:pt x="468" y="0"/>
                      <a:pt x="603" y="113"/>
                      <a:pt x="603" y="293"/>
                    </a:cubicBezTo>
                    <a:close/>
                  </a:path>
                </a:pathLst>
              </a:custGeom>
              <a:solidFill>
                <a:srgbClr val="FFB7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DD6CAF-E90D-46E1-B4B9-0A8DD4A82251}"/>
                  </a:ext>
                </a:extLst>
              </p:cNvPr>
              <p:cNvSpPr/>
              <p:nvPr/>
            </p:nvSpPr>
            <p:spPr>
              <a:xfrm>
                <a:off x="5082834" y="3891772"/>
                <a:ext cx="1102525" cy="112245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6" h="902">
                    <a:moveTo>
                      <a:pt x="63" y="31"/>
                    </a:moveTo>
                    <a:cubicBezTo>
                      <a:pt x="4" y="91"/>
                      <a:pt x="-72" y="261"/>
                      <a:pt x="144" y="357"/>
                    </a:cubicBezTo>
                    <a:cubicBezTo>
                      <a:pt x="361" y="453"/>
                      <a:pt x="510" y="462"/>
                      <a:pt x="531" y="391"/>
                    </a:cubicBezTo>
                    <a:cubicBezTo>
                      <a:pt x="551" y="320"/>
                      <a:pt x="649" y="312"/>
                      <a:pt x="622" y="378"/>
                    </a:cubicBezTo>
                    <a:cubicBezTo>
                      <a:pt x="595" y="443"/>
                      <a:pt x="550" y="586"/>
                      <a:pt x="603" y="595"/>
                    </a:cubicBezTo>
                    <a:cubicBezTo>
                      <a:pt x="656" y="605"/>
                      <a:pt x="672" y="454"/>
                      <a:pt x="696" y="506"/>
                    </a:cubicBezTo>
                    <a:cubicBezTo>
                      <a:pt x="722" y="558"/>
                      <a:pt x="690" y="691"/>
                      <a:pt x="638" y="658"/>
                    </a:cubicBezTo>
                    <a:cubicBezTo>
                      <a:pt x="585" y="625"/>
                      <a:pt x="566" y="812"/>
                      <a:pt x="644" y="874"/>
                    </a:cubicBezTo>
                    <a:cubicBezTo>
                      <a:pt x="765" y="970"/>
                      <a:pt x="804" y="792"/>
                      <a:pt x="772" y="725"/>
                    </a:cubicBezTo>
                    <a:cubicBezTo>
                      <a:pt x="739" y="657"/>
                      <a:pt x="919" y="437"/>
                      <a:pt x="871" y="368"/>
                    </a:cubicBezTo>
                    <a:cubicBezTo>
                      <a:pt x="871" y="368"/>
                      <a:pt x="926" y="208"/>
                      <a:pt x="826" y="192"/>
                    </a:cubicBezTo>
                    <a:cubicBezTo>
                      <a:pt x="826" y="192"/>
                      <a:pt x="848" y="29"/>
                      <a:pt x="655" y="5"/>
                    </a:cubicBezTo>
                    <a:cubicBezTo>
                      <a:pt x="462" y="-19"/>
                      <a:pt x="250" y="46"/>
                      <a:pt x="250" y="46"/>
                    </a:cubicBezTo>
                    <a:cubicBezTo>
                      <a:pt x="250" y="46"/>
                      <a:pt x="125" y="-33"/>
                      <a:pt x="63" y="31"/>
                    </a:cubicBez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15C8FA-3070-4360-879F-45273310EFA1}"/>
                  </a:ext>
                </a:extLst>
              </p:cNvPr>
              <p:cNvSpPr/>
              <p:nvPr/>
            </p:nvSpPr>
            <p:spPr>
              <a:xfrm>
                <a:off x="5287144" y="4439920"/>
                <a:ext cx="176902" cy="1283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3" h="104">
                    <a:moveTo>
                      <a:pt x="121" y="104"/>
                    </a:moveTo>
                    <a:lnTo>
                      <a:pt x="0" y="47"/>
                    </a:lnTo>
                    <a:lnTo>
                      <a:pt x="22" y="0"/>
                    </a:lnTo>
                    <a:lnTo>
                      <a:pt x="143" y="57"/>
                    </a:ln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5A74B17-E472-4CE4-98BE-7CE840539061}"/>
                  </a:ext>
                </a:extLst>
              </p:cNvPr>
              <p:cNvSpPr/>
              <p:nvPr/>
            </p:nvSpPr>
            <p:spPr>
              <a:xfrm>
                <a:off x="5143878" y="4371401"/>
                <a:ext cx="108384" cy="971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79">
                    <a:moveTo>
                      <a:pt x="66" y="79"/>
                    </a:moveTo>
                    <a:lnTo>
                      <a:pt x="0" y="47"/>
                    </a:lnTo>
                    <a:lnTo>
                      <a:pt x="22" y="0"/>
                    </a:lnTo>
                    <a:lnTo>
                      <a:pt x="88" y="31"/>
                    </a:ln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4B02030-2452-4C87-B2C7-77DCA479B10D}"/>
                  </a:ext>
                </a:extLst>
              </p:cNvPr>
              <p:cNvSpPr/>
              <p:nvPr/>
            </p:nvSpPr>
            <p:spPr>
              <a:xfrm>
                <a:off x="4993137" y="4391334"/>
                <a:ext cx="559360" cy="4758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0" h="383">
                    <a:moveTo>
                      <a:pt x="104" y="0"/>
                    </a:moveTo>
                    <a:lnTo>
                      <a:pt x="0" y="218"/>
                    </a:lnTo>
                    <a:lnTo>
                      <a:pt x="346" y="383"/>
                    </a:lnTo>
                    <a:lnTo>
                      <a:pt x="450" y="165"/>
                    </a:lnTo>
                    <a:close/>
                  </a:path>
                </a:pathLst>
              </a:custGeom>
              <a:solidFill>
                <a:srgbClr val="625887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03B7B21-BD91-47BB-BC80-1584B9FE3790}"/>
                  </a:ext>
                </a:extLst>
              </p:cNvPr>
              <p:cNvSpPr/>
              <p:nvPr/>
            </p:nvSpPr>
            <p:spPr>
              <a:xfrm>
                <a:off x="5424177" y="4596889"/>
                <a:ext cx="199327" cy="3039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" h="245">
                    <a:moveTo>
                      <a:pt x="161" y="27"/>
                    </a:moveTo>
                    <a:lnTo>
                      <a:pt x="104" y="0"/>
                    </a:lnTo>
                    <a:lnTo>
                      <a:pt x="0" y="218"/>
                    </a:lnTo>
                    <a:lnTo>
                      <a:pt x="57" y="245"/>
                    </a:lnTo>
                    <a:close/>
                  </a:path>
                </a:pathLst>
              </a:custGeom>
              <a:solidFill>
                <a:srgbClr val="35307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C0DEB1-A3DD-4204-98F3-BBA0C00593BE}"/>
                  </a:ext>
                </a:extLst>
              </p:cNvPr>
              <p:cNvSpPr/>
              <p:nvPr/>
            </p:nvSpPr>
            <p:spPr>
              <a:xfrm>
                <a:off x="5166302" y="4520896"/>
                <a:ext cx="186869" cy="1856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1" h="150">
                    <a:moveTo>
                      <a:pt x="143" y="108"/>
                    </a:moveTo>
                    <a:cubicBezTo>
                      <a:pt x="125" y="145"/>
                      <a:pt x="80" y="161"/>
                      <a:pt x="42" y="143"/>
                    </a:cubicBezTo>
                    <a:cubicBezTo>
                      <a:pt x="5" y="126"/>
                      <a:pt x="-11" y="81"/>
                      <a:pt x="7" y="43"/>
                    </a:cubicBezTo>
                    <a:cubicBezTo>
                      <a:pt x="25" y="6"/>
                      <a:pt x="69" y="-10"/>
                      <a:pt x="107" y="7"/>
                    </a:cubicBezTo>
                    <a:cubicBezTo>
                      <a:pt x="144" y="25"/>
                      <a:pt x="161" y="70"/>
                      <a:pt x="143" y="108"/>
                    </a:cubicBezTo>
                    <a:close/>
                  </a:path>
                </a:pathLst>
              </a:custGeom>
              <a:solidFill>
                <a:srgbClr val="04264B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EB3BE5-7D5A-4ACB-AF46-0AEFCB59B608}"/>
                  </a:ext>
                </a:extLst>
              </p:cNvPr>
              <p:cNvSpPr/>
              <p:nvPr/>
            </p:nvSpPr>
            <p:spPr>
              <a:xfrm>
                <a:off x="5188723" y="4542074"/>
                <a:ext cx="143266" cy="14326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16">
                    <a:moveTo>
                      <a:pt x="110" y="83"/>
                    </a:moveTo>
                    <a:cubicBezTo>
                      <a:pt x="97" y="112"/>
                      <a:pt x="62" y="124"/>
                      <a:pt x="33" y="111"/>
                    </a:cubicBezTo>
                    <a:cubicBezTo>
                      <a:pt x="4" y="97"/>
                      <a:pt x="-8" y="63"/>
                      <a:pt x="5" y="33"/>
                    </a:cubicBezTo>
                    <a:cubicBezTo>
                      <a:pt x="19" y="5"/>
                      <a:pt x="53" y="-8"/>
                      <a:pt x="83" y="6"/>
                    </a:cubicBezTo>
                    <a:cubicBezTo>
                      <a:pt x="112" y="20"/>
                      <a:pt x="124" y="55"/>
                      <a:pt x="110" y="83"/>
                    </a:cubicBezTo>
                    <a:close/>
                  </a:path>
                </a:pathLst>
              </a:custGeom>
              <a:solidFill>
                <a:srgbClr val="D2CEE7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5A6B8A-3675-42C2-873D-9BA5511E596F}"/>
                  </a:ext>
                </a:extLst>
              </p:cNvPr>
              <p:cNvSpPr/>
              <p:nvPr/>
            </p:nvSpPr>
            <p:spPr>
              <a:xfrm>
                <a:off x="4811248" y="4296654"/>
                <a:ext cx="388687" cy="3363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3" h="271">
                    <a:moveTo>
                      <a:pt x="181" y="271"/>
                    </a:moveTo>
                    <a:cubicBezTo>
                      <a:pt x="220" y="271"/>
                      <a:pt x="202" y="234"/>
                      <a:pt x="202" y="234"/>
                    </a:cubicBezTo>
                    <a:cubicBezTo>
                      <a:pt x="202" y="234"/>
                      <a:pt x="265" y="270"/>
                      <a:pt x="259" y="225"/>
                    </a:cubicBezTo>
                    <a:cubicBezTo>
                      <a:pt x="259" y="225"/>
                      <a:pt x="324" y="234"/>
                      <a:pt x="311" y="197"/>
                    </a:cubicBezTo>
                    <a:cubicBezTo>
                      <a:pt x="307" y="184"/>
                      <a:pt x="298" y="157"/>
                      <a:pt x="288" y="124"/>
                    </a:cubicBezTo>
                    <a:lnTo>
                      <a:pt x="224" y="16"/>
                    </a:lnTo>
                    <a:cubicBezTo>
                      <a:pt x="224" y="16"/>
                      <a:pt x="158" y="-25"/>
                      <a:pt x="144" y="24"/>
                    </a:cubicBezTo>
                    <a:cubicBezTo>
                      <a:pt x="144" y="24"/>
                      <a:pt x="84" y="-14"/>
                      <a:pt x="65" y="56"/>
                    </a:cubicBezTo>
                    <a:cubicBezTo>
                      <a:pt x="65" y="56"/>
                      <a:pt x="-3" y="49"/>
                      <a:pt x="0" y="117"/>
                    </a:cubicBezTo>
                    <a:cubicBezTo>
                      <a:pt x="48" y="166"/>
                      <a:pt x="152" y="271"/>
                      <a:pt x="181" y="271"/>
                    </a:cubicBezTo>
                    <a:close/>
                  </a:path>
                </a:pathLst>
              </a:custGeom>
              <a:solidFill>
                <a:srgbClr val="FFB700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DF9A1296-CB12-44D9-B022-5E9E3E1BDDD4}"/>
              </a:ext>
            </a:extLst>
          </p:cNvPr>
          <p:cNvSpPr/>
          <p:nvPr/>
        </p:nvSpPr>
        <p:spPr>
          <a:xfrm>
            <a:off x="14363979" y="10062171"/>
            <a:ext cx="8506263" cy="22760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9" h="1828">
                <a:moveTo>
                  <a:pt x="6587" y="1828"/>
                </a:moveTo>
                <a:lnTo>
                  <a:pt x="242" y="1828"/>
                </a:lnTo>
                <a:cubicBezTo>
                  <a:pt x="108" y="1828"/>
                  <a:pt x="0" y="1719"/>
                  <a:pt x="0" y="1586"/>
                </a:cubicBezTo>
                <a:lnTo>
                  <a:pt x="0" y="241"/>
                </a:lnTo>
                <a:cubicBezTo>
                  <a:pt x="0" y="109"/>
                  <a:pt x="108" y="0"/>
                  <a:pt x="242" y="0"/>
                </a:cubicBezTo>
                <a:lnTo>
                  <a:pt x="6587" y="0"/>
                </a:lnTo>
                <a:cubicBezTo>
                  <a:pt x="6720" y="0"/>
                  <a:pt x="6829" y="109"/>
                  <a:pt x="6829" y="241"/>
                </a:cubicBezTo>
                <a:lnTo>
                  <a:pt x="6829" y="1586"/>
                </a:lnTo>
                <a:cubicBezTo>
                  <a:pt x="6829" y="1719"/>
                  <a:pt x="6720" y="1828"/>
                  <a:pt x="6587" y="18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38A1FB7-0759-4ADB-A131-3A8DF68C02EA}"/>
              </a:ext>
            </a:extLst>
          </p:cNvPr>
          <p:cNvSpPr/>
          <p:nvPr/>
        </p:nvSpPr>
        <p:spPr>
          <a:xfrm>
            <a:off x="14363979" y="6985071"/>
            <a:ext cx="8506263" cy="22773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9" h="1829">
                <a:moveTo>
                  <a:pt x="6587" y="1829"/>
                </a:moveTo>
                <a:lnTo>
                  <a:pt x="242" y="1829"/>
                </a:lnTo>
                <a:cubicBezTo>
                  <a:pt x="108" y="1829"/>
                  <a:pt x="0" y="1720"/>
                  <a:pt x="0" y="1586"/>
                </a:cubicBezTo>
                <a:lnTo>
                  <a:pt x="0" y="242"/>
                </a:lnTo>
                <a:cubicBezTo>
                  <a:pt x="0" y="108"/>
                  <a:pt x="108" y="0"/>
                  <a:pt x="242" y="0"/>
                </a:cubicBezTo>
                <a:lnTo>
                  <a:pt x="6587" y="0"/>
                </a:lnTo>
                <a:cubicBezTo>
                  <a:pt x="6720" y="0"/>
                  <a:pt x="6829" y="108"/>
                  <a:pt x="6829" y="242"/>
                </a:cubicBezTo>
                <a:lnTo>
                  <a:pt x="6829" y="1586"/>
                </a:lnTo>
                <a:cubicBezTo>
                  <a:pt x="6829" y="1720"/>
                  <a:pt x="6720" y="1829"/>
                  <a:pt x="6587" y="18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5103D2A-5372-44AF-9615-FB2787C3519C}"/>
              </a:ext>
            </a:extLst>
          </p:cNvPr>
          <p:cNvSpPr/>
          <p:nvPr/>
        </p:nvSpPr>
        <p:spPr>
          <a:xfrm>
            <a:off x="14363979" y="3909213"/>
            <a:ext cx="8506263" cy="22773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9" h="1829">
                <a:moveTo>
                  <a:pt x="6587" y="1829"/>
                </a:moveTo>
                <a:lnTo>
                  <a:pt x="242" y="1829"/>
                </a:lnTo>
                <a:cubicBezTo>
                  <a:pt x="108" y="1829"/>
                  <a:pt x="0" y="1720"/>
                  <a:pt x="0" y="1587"/>
                </a:cubicBezTo>
                <a:lnTo>
                  <a:pt x="0" y="242"/>
                </a:lnTo>
                <a:cubicBezTo>
                  <a:pt x="0" y="109"/>
                  <a:pt x="108" y="0"/>
                  <a:pt x="242" y="0"/>
                </a:cubicBezTo>
                <a:lnTo>
                  <a:pt x="6587" y="0"/>
                </a:lnTo>
                <a:cubicBezTo>
                  <a:pt x="6720" y="0"/>
                  <a:pt x="6829" y="109"/>
                  <a:pt x="6829" y="242"/>
                </a:cubicBezTo>
                <a:lnTo>
                  <a:pt x="6829" y="1587"/>
                </a:lnTo>
                <a:cubicBezTo>
                  <a:pt x="6829" y="1720"/>
                  <a:pt x="6720" y="1829"/>
                  <a:pt x="6587" y="18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F0A3AE9-486E-4DB0-8ED5-DD3ED6B0FF7F}"/>
              </a:ext>
            </a:extLst>
          </p:cNvPr>
          <p:cNvSpPr/>
          <p:nvPr/>
        </p:nvSpPr>
        <p:spPr>
          <a:xfrm>
            <a:off x="11977043" y="7014970"/>
            <a:ext cx="3711209" cy="22162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0" h="1780">
                <a:moveTo>
                  <a:pt x="1908" y="1198"/>
                </a:moveTo>
                <a:cubicBezTo>
                  <a:pt x="2480" y="903"/>
                  <a:pt x="2980" y="890"/>
                  <a:pt x="2980" y="890"/>
                </a:cubicBezTo>
                <a:cubicBezTo>
                  <a:pt x="2980" y="890"/>
                  <a:pt x="2490" y="878"/>
                  <a:pt x="1917" y="588"/>
                </a:cubicBezTo>
                <a:cubicBezTo>
                  <a:pt x="1736" y="487"/>
                  <a:pt x="1579" y="325"/>
                  <a:pt x="1550" y="293"/>
                </a:cubicBezTo>
                <a:cubicBezTo>
                  <a:pt x="1548" y="291"/>
                  <a:pt x="1547" y="289"/>
                  <a:pt x="1545" y="288"/>
                </a:cubicBezTo>
                <a:cubicBezTo>
                  <a:pt x="1545" y="287"/>
                  <a:pt x="1545" y="287"/>
                  <a:pt x="1545" y="287"/>
                </a:cubicBezTo>
                <a:cubicBezTo>
                  <a:pt x="1382" y="111"/>
                  <a:pt x="1149" y="0"/>
                  <a:pt x="890" y="0"/>
                </a:cubicBezTo>
                <a:cubicBezTo>
                  <a:pt x="399" y="0"/>
                  <a:pt x="0" y="399"/>
                  <a:pt x="0" y="890"/>
                </a:cubicBezTo>
                <a:cubicBezTo>
                  <a:pt x="0" y="1382"/>
                  <a:pt x="399" y="1780"/>
                  <a:pt x="890" y="1780"/>
                </a:cubicBezTo>
                <a:cubicBezTo>
                  <a:pt x="1145" y="1780"/>
                  <a:pt x="1373" y="1674"/>
                  <a:pt x="1536" y="1503"/>
                </a:cubicBezTo>
                <a:cubicBezTo>
                  <a:pt x="1547" y="1492"/>
                  <a:pt x="1556" y="1481"/>
                  <a:pt x="1566" y="1470"/>
                </a:cubicBezTo>
                <a:cubicBezTo>
                  <a:pt x="1623" y="1408"/>
                  <a:pt x="1756" y="1278"/>
                  <a:pt x="1908" y="1198"/>
                </a:cubicBezTo>
                <a:close/>
              </a:path>
            </a:pathLst>
          </a:custGeom>
          <a:solidFill>
            <a:srgbClr val="88779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3D18761-C68E-4A1C-B1F5-FFE205A676F7}"/>
              </a:ext>
            </a:extLst>
          </p:cNvPr>
          <p:cNvSpPr/>
          <p:nvPr/>
        </p:nvSpPr>
        <p:spPr>
          <a:xfrm>
            <a:off x="12283508" y="7310222"/>
            <a:ext cx="1628249" cy="16270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8" h="1307">
                <a:moveTo>
                  <a:pt x="1308" y="653"/>
                </a:moveTo>
                <a:cubicBezTo>
                  <a:pt x="1308" y="1014"/>
                  <a:pt x="1015" y="1307"/>
                  <a:pt x="654" y="1307"/>
                </a:cubicBezTo>
                <a:cubicBezTo>
                  <a:pt x="292" y="1307"/>
                  <a:pt x="0" y="1014"/>
                  <a:pt x="0" y="653"/>
                </a:cubicBezTo>
                <a:cubicBezTo>
                  <a:pt x="0" y="292"/>
                  <a:pt x="292" y="0"/>
                  <a:pt x="654" y="0"/>
                </a:cubicBezTo>
                <a:cubicBezTo>
                  <a:pt x="1015" y="0"/>
                  <a:pt x="1308" y="292"/>
                  <a:pt x="1308" y="653"/>
                </a:cubicBezTo>
                <a:close/>
              </a:path>
            </a:pathLst>
          </a:custGeom>
          <a:solidFill>
            <a:srgbClr val="35307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200ADE09-9607-40AB-B1AF-2E0E9F7BB054}"/>
              </a:ext>
            </a:extLst>
          </p:cNvPr>
          <p:cNvSpPr/>
          <p:nvPr/>
        </p:nvSpPr>
        <p:spPr>
          <a:xfrm>
            <a:off x="12694615" y="7745002"/>
            <a:ext cx="804784" cy="750522"/>
          </a:xfrm>
          <a:custGeom>
            <a:avLst/>
            <a:gdLst>
              <a:gd name="connsiteX0" fmla="*/ 242541 w 804784"/>
              <a:gd name="connsiteY0" fmla="*/ 491290 h 750522"/>
              <a:gd name="connsiteX1" fmla="*/ 242541 w 804784"/>
              <a:gd name="connsiteY1" fmla="*/ 498752 h 750522"/>
              <a:gd name="connsiteX2" fmla="*/ 186570 w 804784"/>
              <a:gd name="connsiteY2" fmla="*/ 554716 h 750522"/>
              <a:gd name="connsiteX3" fmla="*/ 131843 w 804784"/>
              <a:gd name="connsiteY3" fmla="*/ 554716 h 750522"/>
              <a:gd name="connsiteX4" fmla="*/ 131843 w 804784"/>
              <a:gd name="connsiteY4" fmla="*/ 629335 h 750522"/>
              <a:gd name="connsiteX5" fmla="*/ 292293 w 804784"/>
              <a:gd name="connsiteY5" fmla="*/ 548498 h 750522"/>
              <a:gd name="connsiteX6" fmla="*/ 292293 w 804784"/>
              <a:gd name="connsiteY6" fmla="*/ 491290 h 750522"/>
              <a:gd name="connsiteX7" fmla="*/ 133087 w 804784"/>
              <a:gd name="connsiteY7" fmla="*/ 463930 h 750522"/>
              <a:gd name="connsiteX8" fmla="*/ 131843 w 804784"/>
              <a:gd name="connsiteY8" fmla="*/ 465173 h 750522"/>
              <a:gd name="connsiteX9" fmla="*/ 131843 w 804784"/>
              <a:gd name="connsiteY9" fmla="*/ 533574 h 750522"/>
              <a:gd name="connsiteX10" fmla="*/ 186570 w 804784"/>
              <a:gd name="connsiteY10" fmla="*/ 533574 h 750522"/>
              <a:gd name="connsiteX11" fmla="*/ 221397 w 804784"/>
              <a:gd name="connsiteY11" fmla="*/ 498752 h 750522"/>
              <a:gd name="connsiteX12" fmla="*/ 221397 w 804784"/>
              <a:gd name="connsiteY12" fmla="*/ 491290 h 750522"/>
              <a:gd name="connsiteX13" fmla="*/ 200252 w 804784"/>
              <a:gd name="connsiteY13" fmla="*/ 491290 h 750522"/>
              <a:gd name="connsiteX14" fmla="*/ 133087 w 804784"/>
              <a:gd name="connsiteY14" fmla="*/ 463930 h 750522"/>
              <a:gd name="connsiteX15" fmla="*/ 630960 w 804784"/>
              <a:gd name="connsiteY15" fmla="*/ 282795 h 750522"/>
              <a:gd name="connsiteX16" fmla="*/ 640340 w 804784"/>
              <a:gd name="connsiteY16" fmla="*/ 292580 h 750522"/>
              <a:gd name="connsiteX17" fmla="*/ 640340 w 804784"/>
              <a:gd name="connsiteY17" fmla="*/ 339060 h 750522"/>
              <a:gd name="connsiteX18" fmla="*/ 630960 w 804784"/>
              <a:gd name="connsiteY18" fmla="*/ 350068 h 750522"/>
              <a:gd name="connsiteX19" fmla="*/ 620407 w 804784"/>
              <a:gd name="connsiteY19" fmla="*/ 339060 h 750522"/>
              <a:gd name="connsiteX20" fmla="*/ 620407 w 804784"/>
              <a:gd name="connsiteY20" fmla="*/ 292580 h 750522"/>
              <a:gd name="connsiteX21" fmla="*/ 630960 w 804784"/>
              <a:gd name="connsiteY21" fmla="*/ 282795 h 750522"/>
              <a:gd name="connsiteX22" fmla="*/ 706309 w 804784"/>
              <a:gd name="connsiteY22" fmla="*/ 251566 h 750522"/>
              <a:gd name="connsiteX23" fmla="*/ 720910 w 804784"/>
              <a:gd name="connsiteY23" fmla="*/ 251566 h 750522"/>
              <a:gd name="connsiteX24" fmla="*/ 753764 w 804784"/>
              <a:gd name="connsiteY24" fmla="*/ 284438 h 750522"/>
              <a:gd name="connsiteX25" fmla="*/ 753764 w 804784"/>
              <a:gd name="connsiteY25" fmla="*/ 299047 h 750522"/>
              <a:gd name="connsiteX26" fmla="*/ 745247 w 804784"/>
              <a:gd name="connsiteY26" fmla="*/ 301482 h 750522"/>
              <a:gd name="connsiteX27" fmla="*/ 737946 w 804784"/>
              <a:gd name="connsiteY27" fmla="*/ 299047 h 750522"/>
              <a:gd name="connsiteX28" fmla="*/ 706309 w 804784"/>
              <a:gd name="connsiteY28" fmla="*/ 266175 h 750522"/>
              <a:gd name="connsiteX29" fmla="*/ 706309 w 804784"/>
              <a:gd name="connsiteY29" fmla="*/ 251566 h 750522"/>
              <a:gd name="connsiteX30" fmla="*/ 539855 w 804784"/>
              <a:gd name="connsiteY30" fmla="*/ 251566 h 750522"/>
              <a:gd name="connsiteX31" fmla="*/ 554465 w 804784"/>
              <a:gd name="connsiteY31" fmla="*/ 251566 h 750522"/>
              <a:gd name="connsiteX32" fmla="*/ 554465 w 804784"/>
              <a:gd name="connsiteY32" fmla="*/ 266175 h 750522"/>
              <a:gd name="connsiteX33" fmla="*/ 522810 w 804784"/>
              <a:gd name="connsiteY33" fmla="*/ 299047 h 750522"/>
              <a:gd name="connsiteX34" fmla="*/ 515505 w 804784"/>
              <a:gd name="connsiteY34" fmla="*/ 301482 h 750522"/>
              <a:gd name="connsiteX35" fmla="*/ 506983 w 804784"/>
              <a:gd name="connsiteY35" fmla="*/ 299047 h 750522"/>
              <a:gd name="connsiteX36" fmla="*/ 506983 w 804784"/>
              <a:gd name="connsiteY36" fmla="*/ 284438 h 750522"/>
              <a:gd name="connsiteX37" fmla="*/ 57215 w 804784"/>
              <a:gd name="connsiteY37" fmla="*/ 185352 h 750522"/>
              <a:gd name="connsiteX38" fmla="*/ 22388 w 804784"/>
              <a:gd name="connsiteY38" fmla="*/ 220174 h 750522"/>
              <a:gd name="connsiteX39" fmla="*/ 22388 w 804784"/>
              <a:gd name="connsiteY39" fmla="*/ 498752 h 750522"/>
              <a:gd name="connsiteX40" fmla="*/ 57215 w 804784"/>
              <a:gd name="connsiteY40" fmla="*/ 533574 h 750522"/>
              <a:gd name="connsiteX41" fmla="*/ 110698 w 804784"/>
              <a:gd name="connsiteY41" fmla="*/ 533574 h 750522"/>
              <a:gd name="connsiteX42" fmla="*/ 110698 w 804784"/>
              <a:gd name="connsiteY42" fmla="*/ 461443 h 750522"/>
              <a:gd name="connsiteX43" fmla="*/ 110698 w 804784"/>
              <a:gd name="connsiteY43" fmla="*/ 431595 h 750522"/>
              <a:gd name="connsiteX44" fmla="*/ 110698 w 804784"/>
              <a:gd name="connsiteY44" fmla="*/ 430351 h 750522"/>
              <a:gd name="connsiteX45" fmla="*/ 104479 w 804784"/>
              <a:gd name="connsiteY45" fmla="*/ 405478 h 750522"/>
              <a:gd name="connsiteX46" fmla="*/ 109455 w 804784"/>
              <a:gd name="connsiteY46" fmla="*/ 369412 h 750522"/>
              <a:gd name="connsiteX47" fmla="*/ 65922 w 804784"/>
              <a:gd name="connsiteY47" fmla="*/ 325885 h 750522"/>
              <a:gd name="connsiteX48" fmla="*/ 65922 w 804784"/>
              <a:gd name="connsiteY48" fmla="*/ 310961 h 750522"/>
              <a:gd name="connsiteX49" fmla="*/ 80847 w 804784"/>
              <a:gd name="connsiteY49" fmla="*/ 310961 h 750522"/>
              <a:gd name="connsiteX50" fmla="*/ 110698 w 804784"/>
              <a:gd name="connsiteY50" fmla="*/ 339565 h 750522"/>
              <a:gd name="connsiteX51" fmla="*/ 110698 w 804784"/>
              <a:gd name="connsiteY51" fmla="*/ 233854 h 750522"/>
              <a:gd name="connsiteX52" fmla="*/ 121893 w 804784"/>
              <a:gd name="connsiteY52" fmla="*/ 222661 h 750522"/>
              <a:gd name="connsiteX53" fmla="*/ 131843 w 804784"/>
              <a:gd name="connsiteY53" fmla="*/ 233854 h 750522"/>
              <a:gd name="connsiteX54" fmla="*/ 131843 w 804784"/>
              <a:gd name="connsiteY54" fmla="*/ 332103 h 750522"/>
              <a:gd name="connsiteX55" fmla="*/ 152988 w 804784"/>
              <a:gd name="connsiteY55" fmla="*/ 317179 h 750522"/>
              <a:gd name="connsiteX56" fmla="*/ 157963 w 804784"/>
              <a:gd name="connsiteY56" fmla="*/ 302255 h 750522"/>
              <a:gd name="connsiteX57" fmla="*/ 151744 w 804784"/>
              <a:gd name="connsiteY57" fmla="*/ 263702 h 750522"/>
              <a:gd name="connsiteX58" fmla="*/ 152988 w 804784"/>
              <a:gd name="connsiteY58" fmla="*/ 251265 h 750522"/>
              <a:gd name="connsiteX59" fmla="*/ 152988 w 804784"/>
              <a:gd name="connsiteY59" fmla="*/ 247535 h 750522"/>
              <a:gd name="connsiteX60" fmla="*/ 154231 w 804784"/>
              <a:gd name="connsiteY60" fmla="*/ 240073 h 750522"/>
              <a:gd name="connsiteX61" fmla="*/ 155475 w 804784"/>
              <a:gd name="connsiteY61" fmla="*/ 235098 h 750522"/>
              <a:gd name="connsiteX62" fmla="*/ 157963 w 804784"/>
              <a:gd name="connsiteY62" fmla="*/ 227636 h 750522"/>
              <a:gd name="connsiteX63" fmla="*/ 159207 w 804784"/>
              <a:gd name="connsiteY63" fmla="*/ 223905 h 750522"/>
              <a:gd name="connsiteX64" fmla="*/ 161694 w 804784"/>
              <a:gd name="connsiteY64" fmla="*/ 216443 h 750522"/>
              <a:gd name="connsiteX65" fmla="*/ 164182 w 804784"/>
              <a:gd name="connsiteY65" fmla="*/ 212712 h 750522"/>
              <a:gd name="connsiteX66" fmla="*/ 167913 w 804784"/>
              <a:gd name="connsiteY66" fmla="*/ 205250 h 750522"/>
              <a:gd name="connsiteX67" fmla="*/ 170401 w 804784"/>
              <a:gd name="connsiteY67" fmla="*/ 202763 h 750522"/>
              <a:gd name="connsiteX68" fmla="*/ 176620 w 804784"/>
              <a:gd name="connsiteY68" fmla="*/ 192814 h 750522"/>
              <a:gd name="connsiteX69" fmla="*/ 179107 w 804784"/>
              <a:gd name="connsiteY69" fmla="*/ 190327 h 750522"/>
              <a:gd name="connsiteX70" fmla="*/ 182839 w 804784"/>
              <a:gd name="connsiteY70" fmla="*/ 185352 h 750522"/>
              <a:gd name="connsiteX71" fmla="*/ 748519 w 804784"/>
              <a:gd name="connsiteY71" fmla="*/ 165690 h 750522"/>
              <a:gd name="connsiteX72" fmla="*/ 794999 w 804784"/>
              <a:gd name="connsiteY72" fmla="*/ 165690 h 750522"/>
              <a:gd name="connsiteX73" fmla="*/ 804784 w 804784"/>
              <a:gd name="connsiteY73" fmla="*/ 175070 h 750522"/>
              <a:gd name="connsiteX74" fmla="*/ 794999 w 804784"/>
              <a:gd name="connsiteY74" fmla="*/ 185623 h 750522"/>
              <a:gd name="connsiteX75" fmla="*/ 748519 w 804784"/>
              <a:gd name="connsiteY75" fmla="*/ 185623 h 750522"/>
              <a:gd name="connsiteX76" fmla="*/ 737511 w 804784"/>
              <a:gd name="connsiteY76" fmla="*/ 175070 h 750522"/>
              <a:gd name="connsiteX77" fmla="*/ 748519 w 804784"/>
              <a:gd name="connsiteY77" fmla="*/ 165690 h 750522"/>
              <a:gd name="connsiteX78" fmla="*/ 466971 w 804784"/>
              <a:gd name="connsiteY78" fmla="*/ 165690 h 750522"/>
              <a:gd name="connsiteX79" fmla="*/ 512228 w 804784"/>
              <a:gd name="connsiteY79" fmla="*/ 165690 h 750522"/>
              <a:gd name="connsiteX80" fmla="*/ 523236 w 804784"/>
              <a:gd name="connsiteY80" fmla="*/ 175070 h 750522"/>
              <a:gd name="connsiteX81" fmla="*/ 512228 w 804784"/>
              <a:gd name="connsiteY81" fmla="*/ 185623 h 750522"/>
              <a:gd name="connsiteX82" fmla="*/ 466971 w 804784"/>
              <a:gd name="connsiteY82" fmla="*/ 185623 h 750522"/>
              <a:gd name="connsiteX83" fmla="*/ 455963 w 804784"/>
              <a:gd name="connsiteY83" fmla="*/ 175070 h 750522"/>
              <a:gd name="connsiteX84" fmla="*/ 466971 w 804784"/>
              <a:gd name="connsiteY84" fmla="*/ 165690 h 750522"/>
              <a:gd name="connsiteX85" fmla="*/ 628514 w 804784"/>
              <a:gd name="connsiteY85" fmla="*/ 114450 h 750522"/>
              <a:gd name="connsiteX86" fmla="*/ 566683 w 804784"/>
              <a:gd name="connsiteY86" fmla="*/ 176285 h 750522"/>
              <a:gd name="connsiteX87" fmla="*/ 628514 w 804784"/>
              <a:gd name="connsiteY87" fmla="*/ 239357 h 750522"/>
              <a:gd name="connsiteX88" fmla="*/ 691583 w 804784"/>
              <a:gd name="connsiteY88" fmla="*/ 176285 h 750522"/>
              <a:gd name="connsiteX89" fmla="*/ 628514 w 804784"/>
              <a:gd name="connsiteY89" fmla="*/ 114450 h 750522"/>
              <a:gd name="connsiteX90" fmla="*/ 628514 w 804784"/>
              <a:gd name="connsiteY90" fmla="*/ 92189 h 750522"/>
              <a:gd name="connsiteX91" fmla="*/ 713842 w 804784"/>
              <a:gd name="connsiteY91" fmla="*/ 176285 h 750522"/>
              <a:gd name="connsiteX92" fmla="*/ 628514 w 804784"/>
              <a:gd name="connsiteY92" fmla="*/ 261617 h 750522"/>
              <a:gd name="connsiteX93" fmla="*/ 545660 w 804784"/>
              <a:gd name="connsiteY93" fmla="*/ 176285 h 750522"/>
              <a:gd name="connsiteX94" fmla="*/ 628514 w 804784"/>
              <a:gd name="connsiteY94" fmla="*/ 92189 h 750522"/>
              <a:gd name="connsiteX95" fmla="*/ 737946 w 804784"/>
              <a:gd name="connsiteY95" fmla="*/ 52238 h 750522"/>
              <a:gd name="connsiteX96" fmla="*/ 753764 w 804784"/>
              <a:gd name="connsiteY96" fmla="*/ 52238 h 750522"/>
              <a:gd name="connsiteX97" fmla="*/ 753764 w 804784"/>
              <a:gd name="connsiteY97" fmla="*/ 66855 h 750522"/>
              <a:gd name="connsiteX98" fmla="*/ 720910 w 804784"/>
              <a:gd name="connsiteY98" fmla="*/ 99744 h 750522"/>
              <a:gd name="connsiteX99" fmla="*/ 713610 w 804784"/>
              <a:gd name="connsiteY99" fmla="*/ 103398 h 750522"/>
              <a:gd name="connsiteX100" fmla="*/ 706309 w 804784"/>
              <a:gd name="connsiteY100" fmla="*/ 99744 h 750522"/>
              <a:gd name="connsiteX101" fmla="*/ 706309 w 804784"/>
              <a:gd name="connsiteY101" fmla="*/ 83908 h 750522"/>
              <a:gd name="connsiteX102" fmla="*/ 506983 w 804784"/>
              <a:gd name="connsiteY102" fmla="*/ 52238 h 750522"/>
              <a:gd name="connsiteX103" fmla="*/ 522810 w 804784"/>
              <a:gd name="connsiteY103" fmla="*/ 52238 h 750522"/>
              <a:gd name="connsiteX104" fmla="*/ 554465 w 804784"/>
              <a:gd name="connsiteY104" fmla="*/ 83908 h 750522"/>
              <a:gd name="connsiteX105" fmla="*/ 554465 w 804784"/>
              <a:gd name="connsiteY105" fmla="*/ 99744 h 750522"/>
              <a:gd name="connsiteX106" fmla="*/ 547160 w 804784"/>
              <a:gd name="connsiteY106" fmla="*/ 103398 h 750522"/>
              <a:gd name="connsiteX107" fmla="*/ 539855 w 804784"/>
              <a:gd name="connsiteY107" fmla="*/ 99744 h 750522"/>
              <a:gd name="connsiteX108" fmla="*/ 506983 w 804784"/>
              <a:gd name="connsiteY108" fmla="*/ 66855 h 750522"/>
              <a:gd name="connsiteX109" fmla="*/ 506983 w 804784"/>
              <a:gd name="connsiteY109" fmla="*/ 52238 h 750522"/>
              <a:gd name="connsiteX110" fmla="*/ 308463 w 804784"/>
              <a:gd name="connsiteY110" fmla="*/ 49794 h 750522"/>
              <a:gd name="connsiteX111" fmla="*/ 248760 w 804784"/>
              <a:gd name="connsiteY111" fmla="*/ 72180 h 750522"/>
              <a:gd name="connsiteX112" fmla="*/ 218909 w 804784"/>
              <a:gd name="connsiteY112" fmla="*/ 138093 h 750522"/>
              <a:gd name="connsiteX113" fmla="*/ 221397 w 804784"/>
              <a:gd name="connsiteY113" fmla="*/ 157992 h 750522"/>
              <a:gd name="connsiteX114" fmla="*/ 215178 w 804784"/>
              <a:gd name="connsiteY114" fmla="*/ 186596 h 750522"/>
              <a:gd name="connsiteX115" fmla="*/ 212690 w 804784"/>
              <a:gd name="connsiteY115" fmla="*/ 190327 h 750522"/>
              <a:gd name="connsiteX116" fmla="*/ 208959 w 804784"/>
              <a:gd name="connsiteY116" fmla="*/ 191570 h 750522"/>
              <a:gd name="connsiteX117" fmla="*/ 208959 w 804784"/>
              <a:gd name="connsiteY117" fmla="*/ 192814 h 750522"/>
              <a:gd name="connsiteX118" fmla="*/ 182839 w 804784"/>
              <a:gd name="connsiteY118" fmla="*/ 223905 h 750522"/>
              <a:gd name="connsiteX119" fmla="*/ 181595 w 804784"/>
              <a:gd name="connsiteY119" fmla="*/ 226392 h 750522"/>
              <a:gd name="connsiteX120" fmla="*/ 177864 w 804784"/>
              <a:gd name="connsiteY120" fmla="*/ 235098 h 750522"/>
              <a:gd name="connsiteX121" fmla="*/ 174132 w 804784"/>
              <a:gd name="connsiteY121" fmla="*/ 253753 h 750522"/>
              <a:gd name="connsiteX122" fmla="*/ 174132 w 804784"/>
              <a:gd name="connsiteY122" fmla="*/ 263702 h 750522"/>
              <a:gd name="connsiteX123" fmla="*/ 179107 w 804784"/>
              <a:gd name="connsiteY123" fmla="*/ 294793 h 750522"/>
              <a:gd name="connsiteX124" fmla="*/ 162938 w 804784"/>
              <a:gd name="connsiteY124" fmla="*/ 337077 h 750522"/>
              <a:gd name="connsiteX125" fmla="*/ 126868 w 804784"/>
              <a:gd name="connsiteY125" fmla="*/ 404235 h 750522"/>
              <a:gd name="connsiteX126" fmla="*/ 200252 w 804784"/>
              <a:gd name="connsiteY126" fmla="*/ 468904 h 750522"/>
              <a:gd name="connsiteX127" fmla="*/ 231347 w 804784"/>
              <a:gd name="connsiteY127" fmla="*/ 468904 h 750522"/>
              <a:gd name="connsiteX128" fmla="*/ 292293 w 804784"/>
              <a:gd name="connsiteY128" fmla="*/ 468904 h 750522"/>
              <a:gd name="connsiteX129" fmla="*/ 292293 w 804784"/>
              <a:gd name="connsiteY129" fmla="*/ 439057 h 750522"/>
              <a:gd name="connsiteX130" fmla="*/ 246273 w 804784"/>
              <a:gd name="connsiteY130" fmla="*/ 394285 h 750522"/>
              <a:gd name="connsiteX131" fmla="*/ 246273 w 804784"/>
              <a:gd name="connsiteY131" fmla="*/ 378118 h 750522"/>
              <a:gd name="connsiteX132" fmla="*/ 262442 w 804784"/>
              <a:gd name="connsiteY132" fmla="*/ 378118 h 750522"/>
              <a:gd name="connsiteX133" fmla="*/ 292293 w 804784"/>
              <a:gd name="connsiteY133" fmla="*/ 407966 h 750522"/>
              <a:gd name="connsiteX134" fmla="*/ 292293 w 804784"/>
              <a:gd name="connsiteY134" fmla="*/ 340808 h 750522"/>
              <a:gd name="connsiteX135" fmla="*/ 292293 w 804784"/>
              <a:gd name="connsiteY135" fmla="*/ 339565 h 750522"/>
              <a:gd name="connsiteX136" fmla="*/ 292293 w 804784"/>
              <a:gd name="connsiteY136" fmla="*/ 253753 h 750522"/>
              <a:gd name="connsiteX137" fmla="*/ 246273 w 804784"/>
              <a:gd name="connsiteY137" fmla="*/ 207738 h 750522"/>
              <a:gd name="connsiteX138" fmla="*/ 246273 w 804784"/>
              <a:gd name="connsiteY138" fmla="*/ 192814 h 750522"/>
              <a:gd name="connsiteX139" fmla="*/ 262442 w 804784"/>
              <a:gd name="connsiteY139" fmla="*/ 192814 h 750522"/>
              <a:gd name="connsiteX140" fmla="*/ 292293 w 804784"/>
              <a:gd name="connsiteY140" fmla="*/ 221418 h 750522"/>
              <a:gd name="connsiteX141" fmla="*/ 292293 w 804784"/>
              <a:gd name="connsiteY141" fmla="*/ 174159 h 750522"/>
              <a:gd name="connsiteX142" fmla="*/ 303488 w 804784"/>
              <a:gd name="connsiteY142" fmla="*/ 162966 h 750522"/>
              <a:gd name="connsiteX143" fmla="*/ 313438 w 804784"/>
              <a:gd name="connsiteY143" fmla="*/ 174159 h 750522"/>
              <a:gd name="connsiteX144" fmla="*/ 313438 w 804784"/>
              <a:gd name="connsiteY144" fmla="*/ 313448 h 750522"/>
              <a:gd name="connsiteX145" fmla="*/ 343289 w 804784"/>
              <a:gd name="connsiteY145" fmla="*/ 283600 h 750522"/>
              <a:gd name="connsiteX146" fmla="*/ 358215 w 804784"/>
              <a:gd name="connsiteY146" fmla="*/ 283600 h 750522"/>
              <a:gd name="connsiteX147" fmla="*/ 358215 w 804784"/>
              <a:gd name="connsiteY147" fmla="*/ 299768 h 750522"/>
              <a:gd name="connsiteX148" fmla="*/ 313438 w 804784"/>
              <a:gd name="connsiteY148" fmla="*/ 344539 h 750522"/>
              <a:gd name="connsiteX149" fmla="*/ 313438 w 804784"/>
              <a:gd name="connsiteY149" fmla="*/ 468904 h 750522"/>
              <a:gd name="connsiteX150" fmla="*/ 405479 w 804784"/>
              <a:gd name="connsiteY150" fmla="*/ 468904 h 750522"/>
              <a:gd name="connsiteX151" fmla="*/ 480108 w 804784"/>
              <a:gd name="connsiteY151" fmla="*/ 402991 h 750522"/>
              <a:gd name="connsiteX152" fmla="*/ 446525 w 804784"/>
              <a:gd name="connsiteY152" fmla="*/ 339565 h 750522"/>
              <a:gd name="connsiteX153" fmla="*/ 431599 w 804784"/>
              <a:gd name="connsiteY153" fmla="*/ 304742 h 750522"/>
              <a:gd name="connsiteX154" fmla="*/ 432843 w 804784"/>
              <a:gd name="connsiteY154" fmla="*/ 287331 h 750522"/>
              <a:gd name="connsiteX155" fmla="*/ 399260 w 804784"/>
              <a:gd name="connsiteY155" fmla="*/ 217687 h 750522"/>
              <a:gd name="connsiteX156" fmla="*/ 388066 w 804784"/>
              <a:gd name="connsiteY156" fmla="*/ 176646 h 750522"/>
              <a:gd name="connsiteX157" fmla="*/ 396773 w 804784"/>
              <a:gd name="connsiteY157" fmla="*/ 124413 h 750522"/>
              <a:gd name="connsiteX158" fmla="*/ 318413 w 804784"/>
              <a:gd name="connsiteY158" fmla="*/ 49794 h 750522"/>
              <a:gd name="connsiteX159" fmla="*/ 308463 w 804784"/>
              <a:gd name="connsiteY159" fmla="*/ 49794 h 750522"/>
              <a:gd name="connsiteX160" fmla="*/ 320901 w 804784"/>
              <a:gd name="connsiteY160" fmla="*/ 27408 h 750522"/>
              <a:gd name="connsiteX161" fmla="*/ 417917 w 804784"/>
              <a:gd name="connsiteY161" fmla="*/ 120682 h 750522"/>
              <a:gd name="connsiteX162" fmla="*/ 407967 w 804784"/>
              <a:gd name="connsiteY162" fmla="*/ 186596 h 750522"/>
              <a:gd name="connsiteX163" fmla="*/ 412942 w 804784"/>
              <a:gd name="connsiteY163" fmla="*/ 200276 h 750522"/>
              <a:gd name="connsiteX164" fmla="*/ 455232 w 804784"/>
              <a:gd name="connsiteY164" fmla="*/ 287331 h 750522"/>
              <a:gd name="connsiteX165" fmla="*/ 452744 w 804784"/>
              <a:gd name="connsiteY165" fmla="*/ 308473 h 750522"/>
              <a:gd name="connsiteX166" fmla="*/ 458963 w 804784"/>
              <a:gd name="connsiteY166" fmla="*/ 319666 h 750522"/>
              <a:gd name="connsiteX167" fmla="*/ 501252 w 804784"/>
              <a:gd name="connsiteY167" fmla="*/ 404235 h 750522"/>
              <a:gd name="connsiteX168" fmla="*/ 405479 w 804784"/>
              <a:gd name="connsiteY168" fmla="*/ 491290 h 750522"/>
              <a:gd name="connsiteX169" fmla="*/ 313438 w 804784"/>
              <a:gd name="connsiteY169" fmla="*/ 491290 h 750522"/>
              <a:gd name="connsiteX170" fmla="*/ 313438 w 804784"/>
              <a:gd name="connsiteY170" fmla="*/ 542280 h 750522"/>
              <a:gd name="connsiteX171" fmla="*/ 407967 w 804784"/>
              <a:gd name="connsiteY171" fmla="*/ 533574 h 750522"/>
              <a:gd name="connsiteX172" fmla="*/ 727624 w 804784"/>
              <a:gd name="connsiteY172" fmla="*/ 670376 h 750522"/>
              <a:gd name="connsiteX173" fmla="*/ 777376 w 804784"/>
              <a:gd name="connsiteY173" fmla="*/ 735046 h 750522"/>
              <a:gd name="connsiteX174" fmla="*/ 771157 w 804784"/>
              <a:gd name="connsiteY174" fmla="*/ 749969 h 750522"/>
              <a:gd name="connsiteX175" fmla="*/ 767426 w 804784"/>
              <a:gd name="connsiteY175" fmla="*/ 749969 h 750522"/>
              <a:gd name="connsiteX176" fmla="*/ 757475 w 804784"/>
              <a:gd name="connsiteY176" fmla="*/ 743751 h 750522"/>
              <a:gd name="connsiteX177" fmla="*/ 712698 w 804784"/>
              <a:gd name="connsiteY177" fmla="*/ 685299 h 750522"/>
              <a:gd name="connsiteX178" fmla="*/ 407967 w 804784"/>
              <a:gd name="connsiteY178" fmla="*/ 554716 h 750522"/>
              <a:gd name="connsiteX179" fmla="*/ 304731 w 804784"/>
              <a:gd name="connsiteY179" fmla="*/ 568396 h 750522"/>
              <a:gd name="connsiteX180" fmla="*/ 101992 w 804784"/>
              <a:gd name="connsiteY180" fmla="*/ 685299 h 750522"/>
              <a:gd name="connsiteX181" fmla="*/ 53483 w 804784"/>
              <a:gd name="connsiteY181" fmla="*/ 744995 h 750522"/>
              <a:gd name="connsiteX182" fmla="*/ 38558 w 804784"/>
              <a:gd name="connsiteY182" fmla="*/ 748726 h 750522"/>
              <a:gd name="connsiteX183" fmla="*/ 34826 w 804784"/>
              <a:gd name="connsiteY183" fmla="*/ 733802 h 750522"/>
              <a:gd name="connsiteX184" fmla="*/ 85822 w 804784"/>
              <a:gd name="connsiteY184" fmla="*/ 670376 h 750522"/>
              <a:gd name="connsiteX185" fmla="*/ 110698 w 804784"/>
              <a:gd name="connsiteY185" fmla="*/ 647990 h 750522"/>
              <a:gd name="connsiteX186" fmla="*/ 110698 w 804784"/>
              <a:gd name="connsiteY186" fmla="*/ 554716 h 750522"/>
              <a:gd name="connsiteX187" fmla="*/ 57215 w 804784"/>
              <a:gd name="connsiteY187" fmla="*/ 554716 h 750522"/>
              <a:gd name="connsiteX188" fmla="*/ 0 w 804784"/>
              <a:gd name="connsiteY188" fmla="*/ 498752 h 750522"/>
              <a:gd name="connsiteX189" fmla="*/ 0 w 804784"/>
              <a:gd name="connsiteY189" fmla="*/ 220174 h 750522"/>
              <a:gd name="connsiteX190" fmla="*/ 57215 w 804784"/>
              <a:gd name="connsiteY190" fmla="*/ 162966 h 750522"/>
              <a:gd name="connsiteX191" fmla="*/ 186570 w 804784"/>
              <a:gd name="connsiteY191" fmla="*/ 162966 h 750522"/>
              <a:gd name="connsiteX192" fmla="*/ 201496 w 804784"/>
              <a:gd name="connsiteY192" fmla="*/ 165454 h 750522"/>
              <a:gd name="connsiteX193" fmla="*/ 200252 w 804784"/>
              <a:gd name="connsiteY193" fmla="*/ 162966 h 750522"/>
              <a:gd name="connsiteX194" fmla="*/ 197764 w 804784"/>
              <a:gd name="connsiteY194" fmla="*/ 138093 h 750522"/>
              <a:gd name="connsiteX195" fmla="*/ 235079 w 804784"/>
              <a:gd name="connsiteY195" fmla="*/ 54769 h 750522"/>
              <a:gd name="connsiteX196" fmla="*/ 320901 w 804784"/>
              <a:gd name="connsiteY196" fmla="*/ 27408 h 750522"/>
              <a:gd name="connsiteX197" fmla="*/ 630960 w 804784"/>
              <a:gd name="connsiteY197" fmla="*/ 0 h 750522"/>
              <a:gd name="connsiteX198" fmla="*/ 640340 w 804784"/>
              <a:gd name="connsiteY198" fmla="*/ 12235 h 750522"/>
              <a:gd name="connsiteX199" fmla="*/ 640340 w 804784"/>
              <a:gd name="connsiteY199" fmla="*/ 57507 h 750522"/>
              <a:gd name="connsiteX200" fmla="*/ 630960 w 804784"/>
              <a:gd name="connsiteY200" fmla="*/ 68519 h 750522"/>
              <a:gd name="connsiteX201" fmla="*/ 620407 w 804784"/>
              <a:gd name="connsiteY201" fmla="*/ 57507 h 750522"/>
              <a:gd name="connsiteX202" fmla="*/ 620407 w 804784"/>
              <a:gd name="connsiteY202" fmla="*/ 12235 h 750522"/>
              <a:gd name="connsiteX203" fmla="*/ 630960 w 804784"/>
              <a:gd name="connsiteY203" fmla="*/ 0 h 7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804784" h="750522">
                <a:moveTo>
                  <a:pt x="242541" y="491290"/>
                </a:moveTo>
                <a:lnTo>
                  <a:pt x="242541" y="498752"/>
                </a:lnTo>
                <a:cubicBezTo>
                  <a:pt x="242541" y="529843"/>
                  <a:pt x="216422" y="554716"/>
                  <a:pt x="186570" y="554716"/>
                </a:cubicBezTo>
                <a:lnTo>
                  <a:pt x="131843" y="554716"/>
                </a:lnTo>
                <a:lnTo>
                  <a:pt x="131843" y="629335"/>
                </a:lnTo>
                <a:cubicBezTo>
                  <a:pt x="180351" y="590782"/>
                  <a:pt x="233835" y="564666"/>
                  <a:pt x="292293" y="548498"/>
                </a:cubicBezTo>
                <a:lnTo>
                  <a:pt x="292293" y="491290"/>
                </a:lnTo>
                <a:close/>
                <a:moveTo>
                  <a:pt x="133087" y="463930"/>
                </a:moveTo>
                <a:lnTo>
                  <a:pt x="131843" y="465173"/>
                </a:lnTo>
                <a:lnTo>
                  <a:pt x="131843" y="533574"/>
                </a:lnTo>
                <a:lnTo>
                  <a:pt x="186570" y="533574"/>
                </a:lnTo>
                <a:cubicBezTo>
                  <a:pt x="205227" y="533574"/>
                  <a:pt x="221397" y="517407"/>
                  <a:pt x="221397" y="498752"/>
                </a:cubicBezTo>
                <a:lnTo>
                  <a:pt x="221397" y="491290"/>
                </a:lnTo>
                <a:lnTo>
                  <a:pt x="200252" y="491290"/>
                </a:lnTo>
                <a:cubicBezTo>
                  <a:pt x="174132" y="491290"/>
                  <a:pt x="150500" y="481341"/>
                  <a:pt x="133087" y="463930"/>
                </a:cubicBezTo>
                <a:close/>
                <a:moveTo>
                  <a:pt x="630960" y="282795"/>
                </a:moveTo>
                <a:cubicBezTo>
                  <a:pt x="636822" y="282795"/>
                  <a:pt x="640340" y="286465"/>
                  <a:pt x="640340" y="292580"/>
                </a:cubicBezTo>
                <a:lnTo>
                  <a:pt x="640340" y="339060"/>
                </a:lnTo>
                <a:cubicBezTo>
                  <a:pt x="640340" y="345176"/>
                  <a:pt x="636822" y="350068"/>
                  <a:pt x="630960" y="350068"/>
                </a:cubicBezTo>
                <a:cubicBezTo>
                  <a:pt x="625097" y="350068"/>
                  <a:pt x="620407" y="345176"/>
                  <a:pt x="620407" y="339060"/>
                </a:cubicBezTo>
                <a:lnTo>
                  <a:pt x="620407" y="292580"/>
                </a:lnTo>
                <a:cubicBezTo>
                  <a:pt x="620407" y="286465"/>
                  <a:pt x="625097" y="282795"/>
                  <a:pt x="630960" y="282795"/>
                </a:cubicBezTo>
                <a:close/>
                <a:moveTo>
                  <a:pt x="706309" y="251566"/>
                </a:moveTo>
                <a:cubicBezTo>
                  <a:pt x="709959" y="246696"/>
                  <a:pt x="717260" y="246696"/>
                  <a:pt x="720910" y="251566"/>
                </a:cubicBezTo>
                <a:lnTo>
                  <a:pt x="753764" y="284438"/>
                </a:lnTo>
                <a:cubicBezTo>
                  <a:pt x="757415" y="288090"/>
                  <a:pt x="757415" y="294177"/>
                  <a:pt x="753764" y="299047"/>
                </a:cubicBezTo>
                <a:cubicBezTo>
                  <a:pt x="751331" y="301482"/>
                  <a:pt x="748897" y="301482"/>
                  <a:pt x="745247" y="301482"/>
                </a:cubicBezTo>
                <a:cubicBezTo>
                  <a:pt x="744030" y="301482"/>
                  <a:pt x="740379" y="301482"/>
                  <a:pt x="737946" y="299047"/>
                </a:cubicBezTo>
                <a:lnTo>
                  <a:pt x="706309" y="266175"/>
                </a:lnTo>
                <a:cubicBezTo>
                  <a:pt x="702658" y="262523"/>
                  <a:pt x="702658" y="255218"/>
                  <a:pt x="706309" y="251566"/>
                </a:cubicBezTo>
                <a:close/>
                <a:moveTo>
                  <a:pt x="539855" y="251566"/>
                </a:moveTo>
                <a:cubicBezTo>
                  <a:pt x="543507" y="246696"/>
                  <a:pt x="550812" y="246696"/>
                  <a:pt x="554465" y="251566"/>
                </a:cubicBezTo>
                <a:cubicBezTo>
                  <a:pt x="559334" y="255218"/>
                  <a:pt x="559334" y="262523"/>
                  <a:pt x="554465" y="266175"/>
                </a:cubicBezTo>
                <a:lnTo>
                  <a:pt x="522810" y="299047"/>
                </a:lnTo>
                <a:cubicBezTo>
                  <a:pt x="520375" y="301482"/>
                  <a:pt x="516723" y="301482"/>
                  <a:pt x="515505" y="301482"/>
                </a:cubicBezTo>
                <a:cubicBezTo>
                  <a:pt x="511853" y="301482"/>
                  <a:pt x="509418" y="301482"/>
                  <a:pt x="506983" y="299047"/>
                </a:cubicBezTo>
                <a:cubicBezTo>
                  <a:pt x="503331" y="294177"/>
                  <a:pt x="503331" y="288090"/>
                  <a:pt x="506983" y="284438"/>
                </a:cubicBezTo>
                <a:close/>
                <a:moveTo>
                  <a:pt x="57215" y="185352"/>
                </a:moveTo>
                <a:cubicBezTo>
                  <a:pt x="38558" y="185352"/>
                  <a:pt x="22388" y="201519"/>
                  <a:pt x="22388" y="220174"/>
                </a:cubicBezTo>
                <a:lnTo>
                  <a:pt x="22388" y="498752"/>
                </a:lnTo>
                <a:cubicBezTo>
                  <a:pt x="22388" y="517407"/>
                  <a:pt x="38558" y="533574"/>
                  <a:pt x="57215" y="533574"/>
                </a:cubicBezTo>
                <a:lnTo>
                  <a:pt x="110698" y="533574"/>
                </a:lnTo>
                <a:lnTo>
                  <a:pt x="110698" y="461443"/>
                </a:lnTo>
                <a:lnTo>
                  <a:pt x="110698" y="431595"/>
                </a:lnTo>
                <a:cubicBezTo>
                  <a:pt x="110698" y="431595"/>
                  <a:pt x="110698" y="431595"/>
                  <a:pt x="110698" y="430351"/>
                </a:cubicBezTo>
                <a:cubicBezTo>
                  <a:pt x="108211" y="422889"/>
                  <a:pt x="105723" y="414184"/>
                  <a:pt x="104479" y="405478"/>
                </a:cubicBezTo>
                <a:cubicBezTo>
                  <a:pt x="103236" y="391798"/>
                  <a:pt x="105723" y="380605"/>
                  <a:pt x="109455" y="369412"/>
                </a:cubicBezTo>
                <a:lnTo>
                  <a:pt x="65922" y="325885"/>
                </a:lnTo>
                <a:cubicBezTo>
                  <a:pt x="60946" y="320910"/>
                  <a:pt x="60946" y="314692"/>
                  <a:pt x="65922" y="310961"/>
                </a:cubicBezTo>
                <a:cubicBezTo>
                  <a:pt x="69653" y="305986"/>
                  <a:pt x="77116" y="305986"/>
                  <a:pt x="80847" y="310961"/>
                </a:cubicBezTo>
                <a:lnTo>
                  <a:pt x="110698" y="339565"/>
                </a:lnTo>
                <a:lnTo>
                  <a:pt x="110698" y="233854"/>
                </a:lnTo>
                <a:cubicBezTo>
                  <a:pt x="110698" y="227636"/>
                  <a:pt x="115674" y="222661"/>
                  <a:pt x="121893" y="222661"/>
                </a:cubicBezTo>
                <a:cubicBezTo>
                  <a:pt x="126868" y="222661"/>
                  <a:pt x="131843" y="227636"/>
                  <a:pt x="131843" y="233854"/>
                </a:cubicBezTo>
                <a:lnTo>
                  <a:pt x="131843" y="332103"/>
                </a:lnTo>
                <a:cubicBezTo>
                  <a:pt x="138062" y="325885"/>
                  <a:pt x="144281" y="320910"/>
                  <a:pt x="152988" y="317179"/>
                </a:cubicBezTo>
                <a:cubicBezTo>
                  <a:pt x="157963" y="313448"/>
                  <a:pt x="160450" y="308473"/>
                  <a:pt x="157963" y="302255"/>
                </a:cubicBezTo>
                <a:cubicBezTo>
                  <a:pt x="154231" y="289819"/>
                  <a:pt x="151744" y="276138"/>
                  <a:pt x="151744" y="263702"/>
                </a:cubicBezTo>
                <a:cubicBezTo>
                  <a:pt x="151744" y="259971"/>
                  <a:pt x="151744" y="256240"/>
                  <a:pt x="152988" y="251265"/>
                </a:cubicBezTo>
                <a:cubicBezTo>
                  <a:pt x="152988" y="251265"/>
                  <a:pt x="152988" y="248778"/>
                  <a:pt x="152988" y="247535"/>
                </a:cubicBezTo>
                <a:cubicBezTo>
                  <a:pt x="152988" y="246291"/>
                  <a:pt x="154231" y="242560"/>
                  <a:pt x="154231" y="240073"/>
                </a:cubicBezTo>
                <a:cubicBezTo>
                  <a:pt x="154231" y="238829"/>
                  <a:pt x="154231" y="237585"/>
                  <a:pt x="155475" y="235098"/>
                </a:cubicBezTo>
                <a:cubicBezTo>
                  <a:pt x="156719" y="233854"/>
                  <a:pt x="156719" y="231367"/>
                  <a:pt x="157963" y="227636"/>
                </a:cubicBezTo>
                <a:cubicBezTo>
                  <a:pt x="157963" y="227636"/>
                  <a:pt x="157963" y="226392"/>
                  <a:pt x="159207" y="223905"/>
                </a:cubicBezTo>
                <a:cubicBezTo>
                  <a:pt x="160450" y="221418"/>
                  <a:pt x="160450" y="220174"/>
                  <a:pt x="161694" y="216443"/>
                </a:cubicBezTo>
                <a:cubicBezTo>
                  <a:pt x="162938" y="216443"/>
                  <a:pt x="162938" y="213956"/>
                  <a:pt x="164182" y="212712"/>
                </a:cubicBezTo>
                <a:cubicBezTo>
                  <a:pt x="165426" y="210225"/>
                  <a:pt x="166669" y="207738"/>
                  <a:pt x="167913" y="205250"/>
                </a:cubicBezTo>
                <a:cubicBezTo>
                  <a:pt x="169157" y="204007"/>
                  <a:pt x="169157" y="204007"/>
                  <a:pt x="170401" y="202763"/>
                </a:cubicBezTo>
                <a:cubicBezTo>
                  <a:pt x="172888" y="200276"/>
                  <a:pt x="174132" y="196545"/>
                  <a:pt x="176620" y="192814"/>
                </a:cubicBezTo>
                <a:cubicBezTo>
                  <a:pt x="177864" y="191570"/>
                  <a:pt x="177864" y="191570"/>
                  <a:pt x="179107" y="190327"/>
                </a:cubicBezTo>
                <a:cubicBezTo>
                  <a:pt x="180351" y="189083"/>
                  <a:pt x="181595" y="186596"/>
                  <a:pt x="182839" y="185352"/>
                </a:cubicBezTo>
                <a:close/>
                <a:moveTo>
                  <a:pt x="748519" y="165690"/>
                </a:moveTo>
                <a:lnTo>
                  <a:pt x="794999" y="165690"/>
                </a:lnTo>
                <a:cubicBezTo>
                  <a:pt x="801115" y="165690"/>
                  <a:pt x="804784" y="169208"/>
                  <a:pt x="804784" y="175070"/>
                </a:cubicBezTo>
                <a:cubicBezTo>
                  <a:pt x="804784" y="180933"/>
                  <a:pt x="801115" y="185623"/>
                  <a:pt x="794999" y="185623"/>
                </a:cubicBezTo>
                <a:lnTo>
                  <a:pt x="748519" y="185623"/>
                </a:lnTo>
                <a:cubicBezTo>
                  <a:pt x="742404" y="185623"/>
                  <a:pt x="737511" y="180933"/>
                  <a:pt x="737511" y="175070"/>
                </a:cubicBezTo>
                <a:cubicBezTo>
                  <a:pt x="737511" y="169208"/>
                  <a:pt x="742404" y="165690"/>
                  <a:pt x="748519" y="165690"/>
                </a:cubicBezTo>
                <a:close/>
                <a:moveTo>
                  <a:pt x="466971" y="165690"/>
                </a:moveTo>
                <a:lnTo>
                  <a:pt x="512228" y="165690"/>
                </a:lnTo>
                <a:cubicBezTo>
                  <a:pt x="518343" y="165690"/>
                  <a:pt x="523236" y="169208"/>
                  <a:pt x="523236" y="175070"/>
                </a:cubicBezTo>
                <a:cubicBezTo>
                  <a:pt x="523236" y="180933"/>
                  <a:pt x="518343" y="185623"/>
                  <a:pt x="512228" y="185623"/>
                </a:cubicBezTo>
                <a:lnTo>
                  <a:pt x="466971" y="185623"/>
                </a:lnTo>
                <a:cubicBezTo>
                  <a:pt x="460856" y="185623"/>
                  <a:pt x="455963" y="180933"/>
                  <a:pt x="455963" y="175070"/>
                </a:cubicBezTo>
                <a:cubicBezTo>
                  <a:pt x="455963" y="169208"/>
                  <a:pt x="460856" y="165690"/>
                  <a:pt x="466971" y="165690"/>
                </a:cubicBezTo>
                <a:close/>
                <a:moveTo>
                  <a:pt x="628514" y="114450"/>
                </a:moveTo>
                <a:cubicBezTo>
                  <a:pt x="595125" y="114450"/>
                  <a:pt x="566683" y="142894"/>
                  <a:pt x="566683" y="176285"/>
                </a:cubicBezTo>
                <a:cubicBezTo>
                  <a:pt x="566683" y="212149"/>
                  <a:pt x="595125" y="239357"/>
                  <a:pt x="628514" y="239357"/>
                </a:cubicBezTo>
                <a:cubicBezTo>
                  <a:pt x="664377" y="239357"/>
                  <a:pt x="691583" y="212149"/>
                  <a:pt x="691583" y="176285"/>
                </a:cubicBezTo>
                <a:cubicBezTo>
                  <a:pt x="691583" y="142894"/>
                  <a:pt x="664377" y="114450"/>
                  <a:pt x="628514" y="114450"/>
                </a:cubicBezTo>
                <a:close/>
                <a:moveTo>
                  <a:pt x="628514" y="92189"/>
                </a:moveTo>
                <a:cubicBezTo>
                  <a:pt x="675506" y="92189"/>
                  <a:pt x="713842" y="130527"/>
                  <a:pt x="713842" y="176285"/>
                </a:cubicBezTo>
                <a:cubicBezTo>
                  <a:pt x="713842" y="223280"/>
                  <a:pt x="675506" y="261617"/>
                  <a:pt x="628514" y="261617"/>
                </a:cubicBezTo>
                <a:cubicBezTo>
                  <a:pt x="582759" y="261617"/>
                  <a:pt x="545660" y="223280"/>
                  <a:pt x="545660" y="176285"/>
                </a:cubicBezTo>
                <a:cubicBezTo>
                  <a:pt x="545660" y="130527"/>
                  <a:pt x="582759" y="92189"/>
                  <a:pt x="628514" y="92189"/>
                </a:cubicBezTo>
                <a:close/>
                <a:moveTo>
                  <a:pt x="737946" y="52238"/>
                </a:moveTo>
                <a:cubicBezTo>
                  <a:pt x="742813" y="47365"/>
                  <a:pt x="750114" y="47365"/>
                  <a:pt x="753764" y="52238"/>
                </a:cubicBezTo>
                <a:cubicBezTo>
                  <a:pt x="757415" y="55892"/>
                  <a:pt x="757415" y="63201"/>
                  <a:pt x="753764" y="66855"/>
                </a:cubicBezTo>
                <a:lnTo>
                  <a:pt x="720910" y="99744"/>
                </a:lnTo>
                <a:cubicBezTo>
                  <a:pt x="718477" y="102180"/>
                  <a:pt x="717260" y="103398"/>
                  <a:pt x="713610" y="103398"/>
                </a:cubicBezTo>
                <a:cubicBezTo>
                  <a:pt x="711176" y="103398"/>
                  <a:pt x="707525" y="102180"/>
                  <a:pt x="706309" y="99744"/>
                </a:cubicBezTo>
                <a:cubicBezTo>
                  <a:pt x="702658" y="96090"/>
                  <a:pt x="702658" y="88781"/>
                  <a:pt x="706309" y="83908"/>
                </a:cubicBezTo>
                <a:close/>
                <a:moveTo>
                  <a:pt x="506983" y="52238"/>
                </a:moveTo>
                <a:cubicBezTo>
                  <a:pt x="510635" y="47365"/>
                  <a:pt x="517940" y="47365"/>
                  <a:pt x="522810" y="52238"/>
                </a:cubicBezTo>
                <a:lnTo>
                  <a:pt x="554465" y="83908"/>
                </a:lnTo>
                <a:cubicBezTo>
                  <a:pt x="559334" y="88781"/>
                  <a:pt x="559334" y="96090"/>
                  <a:pt x="554465" y="99744"/>
                </a:cubicBezTo>
                <a:cubicBezTo>
                  <a:pt x="552030" y="102180"/>
                  <a:pt x="549595" y="103398"/>
                  <a:pt x="547160" y="103398"/>
                </a:cubicBezTo>
                <a:cubicBezTo>
                  <a:pt x="544725" y="103398"/>
                  <a:pt x="542290" y="102180"/>
                  <a:pt x="539855" y="99744"/>
                </a:cubicBezTo>
                <a:lnTo>
                  <a:pt x="506983" y="66855"/>
                </a:lnTo>
                <a:cubicBezTo>
                  <a:pt x="503331" y="63201"/>
                  <a:pt x="503331" y="55892"/>
                  <a:pt x="506983" y="52238"/>
                </a:cubicBezTo>
                <a:close/>
                <a:moveTo>
                  <a:pt x="308463" y="49794"/>
                </a:moveTo>
                <a:cubicBezTo>
                  <a:pt x="286074" y="49794"/>
                  <a:pt x="266174" y="57256"/>
                  <a:pt x="248760" y="72180"/>
                </a:cubicBezTo>
                <a:cubicBezTo>
                  <a:pt x="231347" y="89591"/>
                  <a:pt x="218909" y="111977"/>
                  <a:pt x="218909" y="138093"/>
                </a:cubicBezTo>
                <a:cubicBezTo>
                  <a:pt x="218909" y="144311"/>
                  <a:pt x="220153" y="151773"/>
                  <a:pt x="221397" y="157992"/>
                </a:cubicBezTo>
                <a:cubicBezTo>
                  <a:pt x="225128" y="167941"/>
                  <a:pt x="221397" y="179134"/>
                  <a:pt x="215178" y="186596"/>
                </a:cubicBezTo>
                <a:cubicBezTo>
                  <a:pt x="213934" y="187839"/>
                  <a:pt x="212690" y="189083"/>
                  <a:pt x="212690" y="190327"/>
                </a:cubicBezTo>
                <a:cubicBezTo>
                  <a:pt x="211446" y="190327"/>
                  <a:pt x="210203" y="191570"/>
                  <a:pt x="208959" y="191570"/>
                </a:cubicBezTo>
                <a:cubicBezTo>
                  <a:pt x="208959" y="191570"/>
                  <a:pt x="208959" y="191570"/>
                  <a:pt x="208959" y="192814"/>
                </a:cubicBezTo>
                <a:cubicBezTo>
                  <a:pt x="197764" y="201519"/>
                  <a:pt x="189058" y="212712"/>
                  <a:pt x="182839" y="223905"/>
                </a:cubicBezTo>
                <a:cubicBezTo>
                  <a:pt x="181595" y="225149"/>
                  <a:pt x="181595" y="226392"/>
                  <a:pt x="181595" y="226392"/>
                </a:cubicBezTo>
                <a:cubicBezTo>
                  <a:pt x="180351" y="230123"/>
                  <a:pt x="179107" y="232611"/>
                  <a:pt x="177864" y="235098"/>
                </a:cubicBezTo>
                <a:cubicBezTo>
                  <a:pt x="175376" y="241316"/>
                  <a:pt x="174132" y="247535"/>
                  <a:pt x="174132" y="253753"/>
                </a:cubicBezTo>
                <a:cubicBezTo>
                  <a:pt x="174132" y="256240"/>
                  <a:pt x="174132" y="261215"/>
                  <a:pt x="174132" y="263702"/>
                </a:cubicBezTo>
                <a:cubicBezTo>
                  <a:pt x="174132" y="274895"/>
                  <a:pt x="175376" y="284844"/>
                  <a:pt x="179107" y="294793"/>
                </a:cubicBezTo>
                <a:cubicBezTo>
                  <a:pt x="184083" y="310961"/>
                  <a:pt x="177864" y="327128"/>
                  <a:pt x="162938" y="337077"/>
                </a:cubicBezTo>
                <a:cubicBezTo>
                  <a:pt x="138062" y="349514"/>
                  <a:pt x="124380" y="375631"/>
                  <a:pt x="126868" y="404235"/>
                </a:cubicBezTo>
                <a:cubicBezTo>
                  <a:pt x="129355" y="440300"/>
                  <a:pt x="161694" y="468904"/>
                  <a:pt x="200252" y="468904"/>
                </a:cubicBezTo>
                <a:lnTo>
                  <a:pt x="231347" y="468904"/>
                </a:lnTo>
                <a:lnTo>
                  <a:pt x="292293" y="468904"/>
                </a:lnTo>
                <a:lnTo>
                  <a:pt x="292293" y="439057"/>
                </a:lnTo>
                <a:lnTo>
                  <a:pt x="246273" y="394285"/>
                </a:lnTo>
                <a:cubicBezTo>
                  <a:pt x="242541" y="389311"/>
                  <a:pt x="242541" y="383092"/>
                  <a:pt x="246273" y="378118"/>
                </a:cubicBezTo>
                <a:cubicBezTo>
                  <a:pt x="251248" y="374387"/>
                  <a:pt x="258711" y="374387"/>
                  <a:pt x="262442" y="378118"/>
                </a:cubicBezTo>
                <a:lnTo>
                  <a:pt x="292293" y="407966"/>
                </a:lnTo>
                <a:lnTo>
                  <a:pt x="292293" y="340808"/>
                </a:lnTo>
                <a:cubicBezTo>
                  <a:pt x="291050" y="339565"/>
                  <a:pt x="291050" y="339565"/>
                  <a:pt x="292293" y="339565"/>
                </a:cubicBezTo>
                <a:lnTo>
                  <a:pt x="292293" y="253753"/>
                </a:lnTo>
                <a:lnTo>
                  <a:pt x="246273" y="207738"/>
                </a:lnTo>
                <a:cubicBezTo>
                  <a:pt x="242541" y="204007"/>
                  <a:pt x="242541" y="196545"/>
                  <a:pt x="246273" y="192814"/>
                </a:cubicBezTo>
                <a:cubicBezTo>
                  <a:pt x="251248" y="189083"/>
                  <a:pt x="258711" y="189083"/>
                  <a:pt x="262442" y="192814"/>
                </a:cubicBezTo>
                <a:lnTo>
                  <a:pt x="292293" y="221418"/>
                </a:lnTo>
                <a:lnTo>
                  <a:pt x="292293" y="174159"/>
                </a:lnTo>
                <a:cubicBezTo>
                  <a:pt x="292293" y="167941"/>
                  <a:pt x="297269" y="162966"/>
                  <a:pt x="303488" y="162966"/>
                </a:cubicBezTo>
                <a:cubicBezTo>
                  <a:pt x="309707" y="162966"/>
                  <a:pt x="313438" y="167941"/>
                  <a:pt x="313438" y="174159"/>
                </a:cubicBezTo>
                <a:lnTo>
                  <a:pt x="313438" y="313448"/>
                </a:lnTo>
                <a:lnTo>
                  <a:pt x="343289" y="283600"/>
                </a:lnTo>
                <a:cubicBezTo>
                  <a:pt x="348265" y="279869"/>
                  <a:pt x="354484" y="279869"/>
                  <a:pt x="358215" y="283600"/>
                </a:cubicBezTo>
                <a:cubicBezTo>
                  <a:pt x="363190" y="288575"/>
                  <a:pt x="363190" y="294793"/>
                  <a:pt x="358215" y="299768"/>
                </a:cubicBezTo>
                <a:lnTo>
                  <a:pt x="313438" y="344539"/>
                </a:lnTo>
                <a:lnTo>
                  <a:pt x="313438" y="468904"/>
                </a:lnTo>
                <a:lnTo>
                  <a:pt x="405479" y="468904"/>
                </a:lnTo>
                <a:cubicBezTo>
                  <a:pt x="445281" y="468904"/>
                  <a:pt x="477620" y="440300"/>
                  <a:pt x="480108" y="402991"/>
                </a:cubicBezTo>
                <a:cubicBezTo>
                  <a:pt x="481351" y="376874"/>
                  <a:pt x="467670" y="353245"/>
                  <a:pt x="446525" y="339565"/>
                </a:cubicBezTo>
                <a:cubicBezTo>
                  <a:pt x="435331" y="332103"/>
                  <a:pt x="429112" y="317179"/>
                  <a:pt x="431599" y="304742"/>
                </a:cubicBezTo>
                <a:cubicBezTo>
                  <a:pt x="431599" y="298524"/>
                  <a:pt x="432843" y="292306"/>
                  <a:pt x="432843" y="287331"/>
                </a:cubicBezTo>
                <a:cubicBezTo>
                  <a:pt x="432843" y="259971"/>
                  <a:pt x="420405" y="233854"/>
                  <a:pt x="399260" y="217687"/>
                </a:cubicBezTo>
                <a:cubicBezTo>
                  <a:pt x="385579" y="207738"/>
                  <a:pt x="381847" y="190327"/>
                  <a:pt x="388066" y="176646"/>
                </a:cubicBezTo>
                <a:cubicBezTo>
                  <a:pt x="396773" y="160479"/>
                  <a:pt x="399260" y="141824"/>
                  <a:pt x="396773" y="124413"/>
                </a:cubicBezTo>
                <a:cubicBezTo>
                  <a:pt x="390554" y="84616"/>
                  <a:pt x="358215" y="53525"/>
                  <a:pt x="318413" y="49794"/>
                </a:cubicBezTo>
                <a:cubicBezTo>
                  <a:pt x="314682" y="49794"/>
                  <a:pt x="310950" y="49794"/>
                  <a:pt x="308463" y="49794"/>
                </a:cubicBezTo>
                <a:close/>
                <a:moveTo>
                  <a:pt x="320901" y="27408"/>
                </a:moveTo>
                <a:cubicBezTo>
                  <a:pt x="369409" y="33626"/>
                  <a:pt x="410455" y="72180"/>
                  <a:pt x="417917" y="120682"/>
                </a:cubicBezTo>
                <a:cubicBezTo>
                  <a:pt x="421649" y="143068"/>
                  <a:pt x="417917" y="165454"/>
                  <a:pt x="407967" y="186596"/>
                </a:cubicBezTo>
                <a:cubicBezTo>
                  <a:pt x="405479" y="191570"/>
                  <a:pt x="409211" y="196545"/>
                  <a:pt x="412942" y="200276"/>
                </a:cubicBezTo>
                <a:cubicBezTo>
                  <a:pt x="440306" y="221418"/>
                  <a:pt x="455232" y="253753"/>
                  <a:pt x="455232" y="287331"/>
                </a:cubicBezTo>
                <a:cubicBezTo>
                  <a:pt x="455232" y="294793"/>
                  <a:pt x="453988" y="301011"/>
                  <a:pt x="452744" y="308473"/>
                </a:cubicBezTo>
                <a:cubicBezTo>
                  <a:pt x="451500" y="312204"/>
                  <a:pt x="453988" y="318423"/>
                  <a:pt x="458963" y="319666"/>
                </a:cubicBezTo>
                <a:cubicBezTo>
                  <a:pt x="487570" y="338321"/>
                  <a:pt x="502496" y="370656"/>
                  <a:pt x="501252" y="404235"/>
                </a:cubicBezTo>
                <a:cubicBezTo>
                  <a:pt x="498765" y="452737"/>
                  <a:pt x="456475" y="491290"/>
                  <a:pt x="405479" y="491290"/>
                </a:cubicBezTo>
                <a:lnTo>
                  <a:pt x="313438" y="491290"/>
                </a:lnTo>
                <a:lnTo>
                  <a:pt x="313438" y="542280"/>
                </a:lnTo>
                <a:cubicBezTo>
                  <a:pt x="344533" y="537305"/>
                  <a:pt x="375628" y="533574"/>
                  <a:pt x="407967" y="533574"/>
                </a:cubicBezTo>
                <a:cubicBezTo>
                  <a:pt x="529860" y="533574"/>
                  <a:pt x="643046" y="582077"/>
                  <a:pt x="727624" y="670376"/>
                </a:cubicBezTo>
                <a:cubicBezTo>
                  <a:pt x="728868" y="671619"/>
                  <a:pt x="767426" y="708929"/>
                  <a:pt x="777376" y="735046"/>
                </a:cubicBezTo>
                <a:cubicBezTo>
                  <a:pt x="779864" y="741264"/>
                  <a:pt x="777376" y="747482"/>
                  <a:pt x="771157" y="749969"/>
                </a:cubicBezTo>
                <a:cubicBezTo>
                  <a:pt x="769913" y="749969"/>
                  <a:pt x="768670" y="749969"/>
                  <a:pt x="767426" y="749969"/>
                </a:cubicBezTo>
                <a:cubicBezTo>
                  <a:pt x="763694" y="749969"/>
                  <a:pt x="758719" y="747482"/>
                  <a:pt x="757475" y="743751"/>
                </a:cubicBezTo>
                <a:cubicBezTo>
                  <a:pt x="750013" y="725096"/>
                  <a:pt x="722649" y="695249"/>
                  <a:pt x="712698" y="685299"/>
                </a:cubicBezTo>
                <a:cubicBezTo>
                  <a:pt x="631851" y="601975"/>
                  <a:pt x="523641" y="554716"/>
                  <a:pt x="407967" y="554716"/>
                </a:cubicBezTo>
                <a:cubicBezTo>
                  <a:pt x="373141" y="554716"/>
                  <a:pt x="338314" y="559691"/>
                  <a:pt x="304731" y="568396"/>
                </a:cubicBezTo>
                <a:cubicBezTo>
                  <a:pt x="228860" y="587051"/>
                  <a:pt x="157963" y="626848"/>
                  <a:pt x="101992" y="685299"/>
                </a:cubicBezTo>
                <a:cubicBezTo>
                  <a:pt x="101992" y="686543"/>
                  <a:pt x="72141" y="717634"/>
                  <a:pt x="53483" y="744995"/>
                </a:cubicBezTo>
                <a:cubicBezTo>
                  <a:pt x="50996" y="749969"/>
                  <a:pt x="43533" y="752457"/>
                  <a:pt x="38558" y="748726"/>
                </a:cubicBezTo>
                <a:cubicBezTo>
                  <a:pt x="32339" y="744995"/>
                  <a:pt x="31095" y="738777"/>
                  <a:pt x="34826" y="733802"/>
                </a:cubicBezTo>
                <a:cubicBezTo>
                  <a:pt x="53483" y="703954"/>
                  <a:pt x="85822" y="671619"/>
                  <a:pt x="85822" y="670376"/>
                </a:cubicBezTo>
                <a:cubicBezTo>
                  <a:pt x="94529" y="662914"/>
                  <a:pt x="101992" y="654208"/>
                  <a:pt x="110698" y="647990"/>
                </a:cubicBezTo>
                <a:lnTo>
                  <a:pt x="110698" y="554716"/>
                </a:lnTo>
                <a:lnTo>
                  <a:pt x="57215" y="554716"/>
                </a:lnTo>
                <a:cubicBezTo>
                  <a:pt x="26120" y="554716"/>
                  <a:pt x="0" y="529843"/>
                  <a:pt x="0" y="498752"/>
                </a:cubicBezTo>
                <a:lnTo>
                  <a:pt x="0" y="220174"/>
                </a:lnTo>
                <a:cubicBezTo>
                  <a:pt x="0" y="189083"/>
                  <a:pt x="26120" y="162966"/>
                  <a:pt x="57215" y="162966"/>
                </a:cubicBezTo>
                <a:lnTo>
                  <a:pt x="186570" y="162966"/>
                </a:lnTo>
                <a:cubicBezTo>
                  <a:pt x="191546" y="162966"/>
                  <a:pt x="195277" y="164210"/>
                  <a:pt x="201496" y="165454"/>
                </a:cubicBezTo>
                <a:cubicBezTo>
                  <a:pt x="201496" y="165454"/>
                  <a:pt x="201496" y="162966"/>
                  <a:pt x="200252" y="162966"/>
                </a:cubicBezTo>
                <a:cubicBezTo>
                  <a:pt x="199008" y="154261"/>
                  <a:pt x="197764" y="145555"/>
                  <a:pt x="197764" y="138093"/>
                </a:cubicBezTo>
                <a:cubicBezTo>
                  <a:pt x="197764" y="105758"/>
                  <a:pt x="210203" y="77154"/>
                  <a:pt x="235079" y="54769"/>
                </a:cubicBezTo>
                <a:cubicBezTo>
                  <a:pt x="258711" y="33626"/>
                  <a:pt x="288562" y="24920"/>
                  <a:pt x="320901" y="27408"/>
                </a:cubicBezTo>
                <a:close/>
                <a:moveTo>
                  <a:pt x="630960" y="0"/>
                </a:moveTo>
                <a:cubicBezTo>
                  <a:pt x="636822" y="0"/>
                  <a:pt x="640340" y="6118"/>
                  <a:pt x="640340" y="12235"/>
                </a:cubicBezTo>
                <a:lnTo>
                  <a:pt x="640340" y="57507"/>
                </a:lnTo>
                <a:cubicBezTo>
                  <a:pt x="640340" y="63625"/>
                  <a:pt x="636822" y="68519"/>
                  <a:pt x="630960" y="68519"/>
                </a:cubicBezTo>
                <a:cubicBezTo>
                  <a:pt x="625097" y="68519"/>
                  <a:pt x="620407" y="63625"/>
                  <a:pt x="620407" y="57507"/>
                </a:cubicBezTo>
                <a:lnTo>
                  <a:pt x="620407" y="12235"/>
                </a:lnTo>
                <a:cubicBezTo>
                  <a:pt x="620407" y="6118"/>
                  <a:pt x="625097" y="0"/>
                  <a:pt x="63096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2EC884AC-55C8-493B-9598-4774FFBCFF19}"/>
              </a:ext>
            </a:extLst>
          </p:cNvPr>
          <p:cNvSpPr/>
          <p:nvPr/>
        </p:nvSpPr>
        <p:spPr>
          <a:xfrm>
            <a:off x="11977043" y="10118235"/>
            <a:ext cx="3711209" cy="22162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0" h="1780">
                <a:moveTo>
                  <a:pt x="1908" y="1197"/>
                </a:moveTo>
                <a:cubicBezTo>
                  <a:pt x="2480" y="903"/>
                  <a:pt x="2980" y="896"/>
                  <a:pt x="2980" y="896"/>
                </a:cubicBezTo>
                <a:cubicBezTo>
                  <a:pt x="2980" y="896"/>
                  <a:pt x="2490" y="877"/>
                  <a:pt x="1917" y="588"/>
                </a:cubicBezTo>
                <a:cubicBezTo>
                  <a:pt x="1736" y="487"/>
                  <a:pt x="1579" y="324"/>
                  <a:pt x="1550" y="293"/>
                </a:cubicBezTo>
                <a:cubicBezTo>
                  <a:pt x="1548" y="291"/>
                  <a:pt x="1547" y="289"/>
                  <a:pt x="1545" y="287"/>
                </a:cubicBezTo>
                <a:cubicBezTo>
                  <a:pt x="1382" y="111"/>
                  <a:pt x="1149" y="0"/>
                  <a:pt x="890" y="0"/>
                </a:cubicBezTo>
                <a:cubicBezTo>
                  <a:pt x="399" y="0"/>
                  <a:pt x="0" y="399"/>
                  <a:pt x="0" y="890"/>
                </a:cubicBezTo>
                <a:cubicBezTo>
                  <a:pt x="0" y="1381"/>
                  <a:pt x="399" y="1780"/>
                  <a:pt x="890" y="1780"/>
                </a:cubicBezTo>
                <a:cubicBezTo>
                  <a:pt x="1145" y="1780"/>
                  <a:pt x="1373" y="1673"/>
                  <a:pt x="1536" y="1502"/>
                </a:cubicBezTo>
                <a:cubicBezTo>
                  <a:pt x="1547" y="1491"/>
                  <a:pt x="1556" y="1481"/>
                  <a:pt x="1566" y="1470"/>
                </a:cubicBezTo>
                <a:cubicBezTo>
                  <a:pt x="1623" y="1408"/>
                  <a:pt x="1756" y="1277"/>
                  <a:pt x="1908" y="1197"/>
                </a:cubicBezTo>
                <a:close/>
              </a:path>
            </a:pathLst>
          </a:custGeom>
          <a:solidFill>
            <a:srgbClr val="88779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D04D745-FFD5-4FCE-9804-CF2FF25E8308}"/>
              </a:ext>
            </a:extLst>
          </p:cNvPr>
          <p:cNvSpPr/>
          <p:nvPr/>
        </p:nvSpPr>
        <p:spPr>
          <a:xfrm>
            <a:off x="12283508" y="10412242"/>
            <a:ext cx="1628249" cy="16282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8" h="1308">
                <a:moveTo>
                  <a:pt x="1308" y="654"/>
                </a:moveTo>
                <a:cubicBezTo>
                  <a:pt x="1308" y="1015"/>
                  <a:pt x="1015" y="1308"/>
                  <a:pt x="654" y="1308"/>
                </a:cubicBezTo>
                <a:cubicBezTo>
                  <a:pt x="292" y="1308"/>
                  <a:pt x="0" y="1015"/>
                  <a:pt x="0" y="654"/>
                </a:cubicBezTo>
                <a:cubicBezTo>
                  <a:pt x="0" y="293"/>
                  <a:pt x="292" y="0"/>
                  <a:pt x="654" y="0"/>
                </a:cubicBezTo>
                <a:cubicBezTo>
                  <a:pt x="1015" y="0"/>
                  <a:pt x="1308" y="293"/>
                  <a:pt x="1308" y="654"/>
                </a:cubicBezTo>
                <a:close/>
              </a:path>
            </a:pathLst>
          </a:custGeom>
          <a:solidFill>
            <a:srgbClr val="35307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E29AAEF-96C3-446A-B2BE-6A68EABF3359}"/>
              </a:ext>
            </a:extLst>
          </p:cNvPr>
          <p:cNvSpPr/>
          <p:nvPr/>
        </p:nvSpPr>
        <p:spPr>
          <a:xfrm>
            <a:off x="12675932" y="10926753"/>
            <a:ext cx="842155" cy="615421"/>
          </a:xfrm>
          <a:custGeom>
            <a:avLst/>
            <a:gdLst>
              <a:gd name="connsiteX0" fmla="*/ 719897 w 842155"/>
              <a:gd name="connsiteY0" fmla="*/ 538182 h 615421"/>
              <a:gd name="connsiteX1" fmla="*/ 778789 w 842155"/>
              <a:gd name="connsiteY1" fmla="*/ 538182 h 615421"/>
              <a:gd name="connsiteX2" fmla="*/ 789831 w 842155"/>
              <a:gd name="connsiteY2" fmla="*/ 548771 h 615421"/>
              <a:gd name="connsiteX3" fmla="*/ 778789 w 842155"/>
              <a:gd name="connsiteY3" fmla="*/ 559360 h 615421"/>
              <a:gd name="connsiteX4" fmla="*/ 719897 w 842155"/>
              <a:gd name="connsiteY4" fmla="*/ 559360 h 615421"/>
              <a:gd name="connsiteX5" fmla="*/ 708855 w 842155"/>
              <a:gd name="connsiteY5" fmla="*/ 548771 h 615421"/>
              <a:gd name="connsiteX6" fmla="*/ 719897 w 842155"/>
              <a:gd name="connsiteY6" fmla="*/ 538182 h 615421"/>
              <a:gd name="connsiteX7" fmla="*/ 22391 w 842155"/>
              <a:gd name="connsiteY7" fmla="*/ 276007 h 615421"/>
              <a:gd name="connsiteX8" fmla="*/ 22391 w 842155"/>
              <a:gd name="connsiteY8" fmla="*/ 573150 h 615421"/>
              <a:gd name="connsiteX9" fmla="*/ 42294 w 842155"/>
              <a:gd name="connsiteY9" fmla="*/ 593042 h 615421"/>
              <a:gd name="connsiteX10" fmla="*/ 801105 w 842155"/>
              <a:gd name="connsiteY10" fmla="*/ 593042 h 615421"/>
              <a:gd name="connsiteX11" fmla="*/ 821008 w 842155"/>
              <a:gd name="connsiteY11" fmla="*/ 573150 h 615421"/>
              <a:gd name="connsiteX12" fmla="*/ 821008 w 842155"/>
              <a:gd name="connsiteY12" fmla="*/ 276007 h 615421"/>
              <a:gd name="connsiteX13" fmla="*/ 609536 w 842155"/>
              <a:gd name="connsiteY13" fmla="*/ 276007 h 615421"/>
              <a:gd name="connsiteX14" fmla="*/ 629439 w 842155"/>
              <a:gd name="connsiteY14" fmla="*/ 364279 h 615421"/>
              <a:gd name="connsiteX15" fmla="*/ 421699 w 842155"/>
              <a:gd name="connsiteY15" fmla="*/ 573150 h 615421"/>
              <a:gd name="connsiteX16" fmla="*/ 229101 w 842155"/>
              <a:gd name="connsiteY16" fmla="*/ 445694 h 615421"/>
              <a:gd name="connsiteX17" fmla="*/ 220135 w 842155"/>
              <a:gd name="connsiteY17" fmla="*/ 401145 h 615421"/>
              <a:gd name="connsiteX18" fmla="*/ 205552 w 842155"/>
              <a:gd name="connsiteY18" fmla="*/ 401145 h 615421"/>
              <a:gd name="connsiteX19" fmla="*/ 219086 w 842155"/>
              <a:gd name="connsiteY19" fmla="*/ 395929 h 615421"/>
              <a:gd name="connsiteX20" fmla="*/ 212716 w 842155"/>
              <a:gd name="connsiteY20" fmla="*/ 364279 h 615421"/>
              <a:gd name="connsiteX21" fmla="*/ 232619 w 842155"/>
              <a:gd name="connsiteY21" fmla="*/ 276007 h 615421"/>
              <a:gd name="connsiteX22" fmla="*/ 421372 w 842155"/>
              <a:gd name="connsiteY22" fmla="*/ 257876 h 615421"/>
              <a:gd name="connsiteX23" fmla="*/ 432289 w 842155"/>
              <a:gd name="connsiteY23" fmla="*/ 268527 h 615421"/>
              <a:gd name="connsiteX24" fmla="*/ 421372 w 842155"/>
              <a:gd name="connsiteY24" fmla="*/ 277995 h 615421"/>
              <a:gd name="connsiteX25" fmla="*/ 399538 w 842155"/>
              <a:gd name="connsiteY25" fmla="*/ 281546 h 615421"/>
              <a:gd name="connsiteX26" fmla="*/ 397112 w 842155"/>
              <a:gd name="connsiteY26" fmla="*/ 281546 h 615421"/>
              <a:gd name="connsiteX27" fmla="*/ 386195 w 842155"/>
              <a:gd name="connsiteY27" fmla="*/ 273261 h 615421"/>
              <a:gd name="connsiteX28" fmla="*/ 393473 w 842155"/>
              <a:gd name="connsiteY28" fmla="*/ 260243 h 615421"/>
              <a:gd name="connsiteX29" fmla="*/ 421372 w 842155"/>
              <a:gd name="connsiteY29" fmla="*/ 257876 h 615421"/>
              <a:gd name="connsiteX30" fmla="*/ 421701 w 842155"/>
              <a:gd name="connsiteY30" fmla="*/ 236605 h 615421"/>
              <a:gd name="connsiteX31" fmla="*/ 292674 w 842155"/>
              <a:gd name="connsiteY31" fmla="*/ 364391 h 615421"/>
              <a:gd name="connsiteX32" fmla="*/ 293276 w 842155"/>
              <a:gd name="connsiteY32" fmla="*/ 367335 h 615421"/>
              <a:gd name="connsiteX33" fmla="*/ 315272 w 842155"/>
              <a:gd name="connsiteY33" fmla="*/ 358857 h 615421"/>
              <a:gd name="connsiteX34" fmla="*/ 325186 w 842155"/>
              <a:gd name="connsiteY34" fmla="*/ 317269 h 615421"/>
              <a:gd name="connsiteX35" fmla="*/ 355852 w 842155"/>
              <a:gd name="connsiteY35" fmla="*/ 280288 h 615421"/>
              <a:gd name="connsiteX36" fmla="*/ 370645 w 842155"/>
              <a:gd name="connsiteY36" fmla="*/ 282763 h 615421"/>
              <a:gd name="connsiteX37" fmla="*/ 369413 w 842155"/>
              <a:gd name="connsiteY37" fmla="*/ 297618 h 615421"/>
              <a:gd name="connsiteX38" fmla="*/ 336127 w 842155"/>
              <a:gd name="connsiteY38" fmla="*/ 364462 h 615421"/>
              <a:gd name="connsiteX39" fmla="*/ 421191 w 842155"/>
              <a:gd name="connsiteY39" fmla="*/ 449874 h 615421"/>
              <a:gd name="connsiteX40" fmla="*/ 432286 w 842155"/>
              <a:gd name="connsiteY40" fmla="*/ 459776 h 615421"/>
              <a:gd name="connsiteX41" fmla="*/ 421191 w 842155"/>
              <a:gd name="connsiteY41" fmla="*/ 472155 h 615421"/>
              <a:gd name="connsiteX42" fmla="*/ 313936 w 842155"/>
              <a:gd name="connsiteY42" fmla="*/ 364462 h 615421"/>
              <a:gd name="connsiteX43" fmla="*/ 315055 w 842155"/>
              <a:gd name="connsiteY43" fmla="*/ 359768 h 615421"/>
              <a:gd name="connsiteX44" fmla="*/ 293763 w 842155"/>
              <a:gd name="connsiteY44" fmla="*/ 369718 h 615421"/>
              <a:gd name="connsiteX45" fmla="*/ 302890 w 842155"/>
              <a:gd name="connsiteY45" fmla="*/ 414385 h 615421"/>
              <a:gd name="connsiteX46" fmla="*/ 421701 w 842155"/>
              <a:gd name="connsiteY46" fmla="*/ 493418 h 615421"/>
              <a:gd name="connsiteX47" fmla="*/ 549487 w 842155"/>
              <a:gd name="connsiteY47" fmla="*/ 364391 h 615421"/>
              <a:gd name="connsiteX48" fmla="*/ 421701 w 842155"/>
              <a:gd name="connsiteY48" fmla="*/ 236605 h 615421"/>
              <a:gd name="connsiteX49" fmla="*/ 104343 w 842155"/>
              <a:gd name="connsiteY49" fmla="*/ 178984 h 615421"/>
              <a:gd name="connsiteX50" fmla="*/ 91996 w 842155"/>
              <a:gd name="connsiteY50" fmla="*/ 189992 h 615421"/>
              <a:gd name="connsiteX51" fmla="*/ 104343 w 842155"/>
              <a:gd name="connsiteY51" fmla="*/ 203447 h 615421"/>
              <a:gd name="connsiteX52" fmla="*/ 174719 w 842155"/>
              <a:gd name="connsiteY52" fmla="*/ 203447 h 615421"/>
              <a:gd name="connsiteX53" fmla="*/ 187066 w 842155"/>
              <a:gd name="connsiteY53" fmla="*/ 189992 h 615421"/>
              <a:gd name="connsiteX54" fmla="*/ 174719 w 842155"/>
              <a:gd name="connsiteY54" fmla="*/ 178984 h 615421"/>
              <a:gd name="connsiteX55" fmla="*/ 421699 w 842155"/>
              <a:gd name="connsiteY55" fmla="*/ 177788 h 615421"/>
              <a:gd name="connsiteX56" fmla="*/ 235107 w 842155"/>
              <a:gd name="connsiteY56" fmla="*/ 364279 h 615421"/>
              <a:gd name="connsiteX57" fmla="*/ 239868 w 842155"/>
              <a:gd name="connsiteY57" fmla="*/ 387919 h 615421"/>
              <a:gd name="connsiteX58" fmla="*/ 273692 w 842155"/>
              <a:gd name="connsiteY58" fmla="*/ 374883 h 615421"/>
              <a:gd name="connsiteX59" fmla="*/ 271583 w 842155"/>
              <a:gd name="connsiteY59" fmla="*/ 364391 h 615421"/>
              <a:gd name="connsiteX60" fmla="*/ 421701 w 842155"/>
              <a:gd name="connsiteY60" fmla="*/ 214273 h 615421"/>
              <a:gd name="connsiteX61" fmla="*/ 571819 w 842155"/>
              <a:gd name="connsiteY61" fmla="*/ 364391 h 615421"/>
              <a:gd name="connsiteX62" fmla="*/ 421701 w 842155"/>
              <a:gd name="connsiteY62" fmla="*/ 514509 h 615421"/>
              <a:gd name="connsiteX63" fmla="*/ 283350 w 842155"/>
              <a:gd name="connsiteY63" fmla="*/ 422914 h 615421"/>
              <a:gd name="connsiteX64" fmla="*/ 274467 w 842155"/>
              <a:gd name="connsiteY64" fmla="*/ 378735 h 615421"/>
              <a:gd name="connsiteX65" fmla="*/ 241154 w 842155"/>
              <a:gd name="connsiteY65" fmla="*/ 394303 h 615421"/>
              <a:gd name="connsiteX66" fmla="*/ 249743 w 842155"/>
              <a:gd name="connsiteY66" fmla="*/ 436953 h 615421"/>
              <a:gd name="connsiteX67" fmla="*/ 421699 w 842155"/>
              <a:gd name="connsiteY67" fmla="*/ 550771 h 615421"/>
              <a:gd name="connsiteX68" fmla="*/ 607048 w 842155"/>
              <a:gd name="connsiteY68" fmla="*/ 364279 h 615421"/>
              <a:gd name="connsiteX69" fmla="*/ 421699 w 842155"/>
              <a:gd name="connsiteY69" fmla="*/ 177788 h 615421"/>
              <a:gd name="connsiteX70" fmla="*/ 104343 w 842155"/>
              <a:gd name="connsiteY70" fmla="*/ 156967 h 615421"/>
              <a:gd name="connsiteX71" fmla="*/ 174719 w 842155"/>
              <a:gd name="connsiteY71" fmla="*/ 156967 h 615421"/>
              <a:gd name="connsiteX72" fmla="*/ 209290 w 842155"/>
              <a:gd name="connsiteY72" fmla="*/ 189992 h 615421"/>
              <a:gd name="connsiteX73" fmla="*/ 174719 w 842155"/>
              <a:gd name="connsiteY73" fmla="*/ 224240 h 615421"/>
              <a:gd name="connsiteX74" fmla="*/ 104343 w 842155"/>
              <a:gd name="connsiteY74" fmla="*/ 224240 h 615421"/>
              <a:gd name="connsiteX75" fmla="*/ 71007 w 842155"/>
              <a:gd name="connsiteY75" fmla="*/ 189992 h 615421"/>
              <a:gd name="connsiteX76" fmla="*/ 104343 w 842155"/>
              <a:gd name="connsiteY76" fmla="*/ 156967 h 615421"/>
              <a:gd name="connsiteX77" fmla="*/ 42294 w 842155"/>
              <a:gd name="connsiteY77" fmla="*/ 135517 h 615421"/>
              <a:gd name="connsiteX78" fmla="*/ 22391 w 842155"/>
              <a:gd name="connsiteY78" fmla="*/ 155409 h 615421"/>
              <a:gd name="connsiteX79" fmla="*/ 22391 w 842155"/>
              <a:gd name="connsiteY79" fmla="*/ 254871 h 615421"/>
              <a:gd name="connsiteX80" fmla="*/ 243814 w 842155"/>
              <a:gd name="connsiteY80" fmla="*/ 254871 h 615421"/>
              <a:gd name="connsiteX81" fmla="*/ 421699 w 842155"/>
              <a:gd name="connsiteY81" fmla="*/ 156653 h 615421"/>
              <a:gd name="connsiteX82" fmla="*/ 598341 w 842155"/>
              <a:gd name="connsiteY82" fmla="*/ 254871 h 615421"/>
              <a:gd name="connsiteX83" fmla="*/ 821008 w 842155"/>
              <a:gd name="connsiteY83" fmla="*/ 254871 h 615421"/>
              <a:gd name="connsiteX84" fmla="*/ 821008 w 842155"/>
              <a:gd name="connsiteY84" fmla="*/ 155409 h 615421"/>
              <a:gd name="connsiteX85" fmla="*/ 801105 w 842155"/>
              <a:gd name="connsiteY85" fmla="*/ 135517 h 615421"/>
              <a:gd name="connsiteX86" fmla="*/ 786177 w 842155"/>
              <a:gd name="connsiteY86" fmla="*/ 135517 h 615421"/>
              <a:gd name="connsiteX87" fmla="*/ 679197 w 842155"/>
              <a:gd name="connsiteY87" fmla="*/ 135517 h 615421"/>
              <a:gd name="connsiteX88" fmla="*/ 220179 w 842155"/>
              <a:gd name="connsiteY88" fmla="*/ 135517 h 615421"/>
              <a:gd name="connsiteX89" fmla="*/ 57222 w 842155"/>
              <a:gd name="connsiteY89" fmla="*/ 135517 h 615421"/>
              <a:gd name="connsiteX90" fmla="*/ 704076 w 842155"/>
              <a:gd name="connsiteY90" fmla="*/ 78326 h 615421"/>
              <a:gd name="connsiteX91" fmla="*/ 701588 w 842155"/>
              <a:gd name="connsiteY91" fmla="*/ 80813 h 615421"/>
              <a:gd name="connsiteX92" fmla="*/ 701588 w 842155"/>
              <a:gd name="connsiteY92" fmla="*/ 113138 h 615421"/>
              <a:gd name="connsiteX93" fmla="*/ 763786 w 842155"/>
              <a:gd name="connsiteY93" fmla="*/ 113138 h 615421"/>
              <a:gd name="connsiteX94" fmla="*/ 763786 w 842155"/>
              <a:gd name="connsiteY94" fmla="*/ 80813 h 615421"/>
              <a:gd name="connsiteX95" fmla="*/ 761298 w 842155"/>
              <a:gd name="connsiteY95" fmla="*/ 78326 h 615421"/>
              <a:gd name="connsiteX96" fmla="*/ 126883 w 842155"/>
              <a:gd name="connsiteY96" fmla="*/ 78326 h 615421"/>
              <a:gd name="connsiteX97" fmla="*/ 126883 w 842155"/>
              <a:gd name="connsiteY97" fmla="*/ 113138 h 615421"/>
              <a:gd name="connsiteX98" fmla="*/ 199032 w 842155"/>
              <a:gd name="connsiteY98" fmla="*/ 113138 h 615421"/>
              <a:gd name="connsiteX99" fmla="*/ 199032 w 842155"/>
              <a:gd name="connsiteY99" fmla="*/ 84543 h 615421"/>
              <a:gd name="connsiteX100" fmla="*/ 191568 w 842155"/>
              <a:gd name="connsiteY100" fmla="*/ 78326 h 615421"/>
              <a:gd name="connsiteX101" fmla="*/ 84589 w 842155"/>
              <a:gd name="connsiteY101" fmla="*/ 78326 h 615421"/>
              <a:gd name="connsiteX102" fmla="*/ 78369 w 842155"/>
              <a:gd name="connsiteY102" fmla="*/ 84543 h 615421"/>
              <a:gd name="connsiteX103" fmla="*/ 78369 w 842155"/>
              <a:gd name="connsiteY103" fmla="*/ 113138 h 615421"/>
              <a:gd name="connsiteX104" fmla="*/ 104492 w 842155"/>
              <a:gd name="connsiteY104" fmla="*/ 113138 h 615421"/>
              <a:gd name="connsiteX105" fmla="*/ 104492 w 842155"/>
              <a:gd name="connsiteY105" fmla="*/ 78326 h 615421"/>
              <a:gd name="connsiteX106" fmla="*/ 381893 w 842155"/>
              <a:gd name="connsiteY106" fmla="*/ 67137 h 615421"/>
              <a:gd name="connsiteX107" fmla="*/ 370697 w 842155"/>
              <a:gd name="connsiteY107" fmla="*/ 70867 h 615421"/>
              <a:gd name="connsiteX108" fmla="*/ 343331 w 842155"/>
              <a:gd name="connsiteY108" fmla="*/ 99462 h 615421"/>
              <a:gd name="connsiteX109" fmla="*/ 339599 w 842155"/>
              <a:gd name="connsiteY109" fmla="*/ 105678 h 615421"/>
              <a:gd name="connsiteX110" fmla="*/ 339599 w 842155"/>
              <a:gd name="connsiteY110" fmla="*/ 113138 h 615421"/>
              <a:gd name="connsiteX111" fmla="*/ 502556 w 842155"/>
              <a:gd name="connsiteY111" fmla="*/ 113138 h 615421"/>
              <a:gd name="connsiteX112" fmla="*/ 502556 w 842155"/>
              <a:gd name="connsiteY112" fmla="*/ 105678 h 615421"/>
              <a:gd name="connsiteX113" fmla="*/ 500068 w 842155"/>
              <a:gd name="connsiteY113" fmla="*/ 99462 h 615421"/>
              <a:gd name="connsiteX114" fmla="*/ 472701 w 842155"/>
              <a:gd name="connsiteY114" fmla="*/ 70867 h 615421"/>
              <a:gd name="connsiteX115" fmla="*/ 461506 w 842155"/>
              <a:gd name="connsiteY115" fmla="*/ 67137 h 615421"/>
              <a:gd name="connsiteX116" fmla="*/ 355770 w 842155"/>
              <a:gd name="connsiteY116" fmla="*/ 22379 h 615421"/>
              <a:gd name="connsiteX117" fmla="*/ 330891 w 842155"/>
              <a:gd name="connsiteY117" fmla="*/ 33568 h 615421"/>
              <a:gd name="connsiteX118" fmla="*/ 283621 w 842155"/>
              <a:gd name="connsiteY118" fmla="*/ 90759 h 615421"/>
              <a:gd name="connsiteX119" fmla="*/ 277401 w 842155"/>
              <a:gd name="connsiteY119" fmla="*/ 110651 h 615421"/>
              <a:gd name="connsiteX120" fmla="*/ 277401 w 842155"/>
              <a:gd name="connsiteY120" fmla="*/ 113138 h 615421"/>
              <a:gd name="connsiteX121" fmla="*/ 318452 w 842155"/>
              <a:gd name="connsiteY121" fmla="*/ 113138 h 615421"/>
              <a:gd name="connsiteX122" fmla="*/ 318452 w 842155"/>
              <a:gd name="connsiteY122" fmla="*/ 105678 h 615421"/>
              <a:gd name="connsiteX123" fmla="*/ 327159 w 842155"/>
              <a:gd name="connsiteY123" fmla="*/ 84543 h 615421"/>
              <a:gd name="connsiteX124" fmla="*/ 354526 w 842155"/>
              <a:gd name="connsiteY124" fmla="*/ 54704 h 615421"/>
              <a:gd name="connsiteX125" fmla="*/ 381893 w 842155"/>
              <a:gd name="connsiteY125" fmla="*/ 44758 h 615421"/>
              <a:gd name="connsiteX126" fmla="*/ 461506 w 842155"/>
              <a:gd name="connsiteY126" fmla="*/ 44758 h 615421"/>
              <a:gd name="connsiteX127" fmla="*/ 487629 w 842155"/>
              <a:gd name="connsiteY127" fmla="*/ 54704 h 615421"/>
              <a:gd name="connsiteX128" fmla="*/ 516240 w 842155"/>
              <a:gd name="connsiteY128" fmla="*/ 84543 h 615421"/>
              <a:gd name="connsiteX129" fmla="*/ 524947 w 842155"/>
              <a:gd name="connsiteY129" fmla="*/ 105678 h 615421"/>
              <a:gd name="connsiteX130" fmla="*/ 524947 w 842155"/>
              <a:gd name="connsiteY130" fmla="*/ 113138 h 615421"/>
              <a:gd name="connsiteX131" fmla="*/ 565998 w 842155"/>
              <a:gd name="connsiteY131" fmla="*/ 113138 h 615421"/>
              <a:gd name="connsiteX132" fmla="*/ 565998 w 842155"/>
              <a:gd name="connsiteY132" fmla="*/ 110651 h 615421"/>
              <a:gd name="connsiteX133" fmla="*/ 558534 w 842155"/>
              <a:gd name="connsiteY133" fmla="*/ 90759 h 615421"/>
              <a:gd name="connsiteX134" fmla="*/ 512508 w 842155"/>
              <a:gd name="connsiteY134" fmla="*/ 33568 h 615421"/>
              <a:gd name="connsiteX135" fmla="*/ 487629 w 842155"/>
              <a:gd name="connsiteY135" fmla="*/ 22379 h 615421"/>
              <a:gd name="connsiteX136" fmla="*/ 355770 w 842155"/>
              <a:gd name="connsiteY136" fmla="*/ 0 h 615421"/>
              <a:gd name="connsiteX137" fmla="*/ 487629 w 842155"/>
              <a:gd name="connsiteY137" fmla="*/ 0 h 615421"/>
              <a:gd name="connsiteX138" fmla="*/ 528679 w 842155"/>
              <a:gd name="connsiteY138" fmla="*/ 19892 h 615421"/>
              <a:gd name="connsiteX139" fmla="*/ 575949 w 842155"/>
              <a:gd name="connsiteY139" fmla="*/ 77083 h 615421"/>
              <a:gd name="connsiteX140" fmla="*/ 588389 w 842155"/>
              <a:gd name="connsiteY140" fmla="*/ 110651 h 615421"/>
              <a:gd name="connsiteX141" fmla="*/ 588389 w 842155"/>
              <a:gd name="connsiteY141" fmla="*/ 113138 h 615421"/>
              <a:gd name="connsiteX142" fmla="*/ 679197 w 842155"/>
              <a:gd name="connsiteY142" fmla="*/ 113138 h 615421"/>
              <a:gd name="connsiteX143" fmla="*/ 679197 w 842155"/>
              <a:gd name="connsiteY143" fmla="*/ 80813 h 615421"/>
              <a:gd name="connsiteX144" fmla="*/ 704076 w 842155"/>
              <a:gd name="connsiteY144" fmla="*/ 57191 h 615421"/>
              <a:gd name="connsiteX145" fmla="*/ 761298 w 842155"/>
              <a:gd name="connsiteY145" fmla="*/ 57191 h 615421"/>
              <a:gd name="connsiteX146" fmla="*/ 786177 w 842155"/>
              <a:gd name="connsiteY146" fmla="*/ 80813 h 615421"/>
              <a:gd name="connsiteX147" fmla="*/ 786177 w 842155"/>
              <a:gd name="connsiteY147" fmla="*/ 113138 h 615421"/>
              <a:gd name="connsiteX148" fmla="*/ 801105 w 842155"/>
              <a:gd name="connsiteY148" fmla="*/ 113138 h 615421"/>
              <a:gd name="connsiteX149" fmla="*/ 842155 w 842155"/>
              <a:gd name="connsiteY149" fmla="*/ 155409 h 615421"/>
              <a:gd name="connsiteX150" fmla="*/ 842155 w 842155"/>
              <a:gd name="connsiteY150" fmla="*/ 573150 h 615421"/>
              <a:gd name="connsiteX151" fmla="*/ 801105 w 842155"/>
              <a:gd name="connsiteY151" fmla="*/ 615421 h 615421"/>
              <a:gd name="connsiteX152" fmla="*/ 42294 w 842155"/>
              <a:gd name="connsiteY152" fmla="*/ 615421 h 615421"/>
              <a:gd name="connsiteX153" fmla="*/ 0 w 842155"/>
              <a:gd name="connsiteY153" fmla="*/ 573150 h 615421"/>
              <a:gd name="connsiteX154" fmla="*/ 0 w 842155"/>
              <a:gd name="connsiteY154" fmla="*/ 155409 h 615421"/>
              <a:gd name="connsiteX155" fmla="*/ 42294 w 842155"/>
              <a:gd name="connsiteY155" fmla="*/ 113138 h 615421"/>
              <a:gd name="connsiteX156" fmla="*/ 57222 w 842155"/>
              <a:gd name="connsiteY156" fmla="*/ 113138 h 615421"/>
              <a:gd name="connsiteX157" fmla="*/ 57222 w 842155"/>
              <a:gd name="connsiteY157" fmla="*/ 84543 h 615421"/>
              <a:gd name="connsiteX158" fmla="*/ 84589 w 842155"/>
              <a:gd name="connsiteY158" fmla="*/ 57191 h 615421"/>
              <a:gd name="connsiteX159" fmla="*/ 191568 w 842155"/>
              <a:gd name="connsiteY159" fmla="*/ 57191 h 615421"/>
              <a:gd name="connsiteX160" fmla="*/ 220179 w 842155"/>
              <a:gd name="connsiteY160" fmla="*/ 84543 h 615421"/>
              <a:gd name="connsiteX161" fmla="*/ 220179 w 842155"/>
              <a:gd name="connsiteY161" fmla="*/ 113138 h 615421"/>
              <a:gd name="connsiteX162" fmla="*/ 255010 w 842155"/>
              <a:gd name="connsiteY162" fmla="*/ 113138 h 615421"/>
              <a:gd name="connsiteX163" fmla="*/ 255010 w 842155"/>
              <a:gd name="connsiteY163" fmla="*/ 110651 h 615421"/>
              <a:gd name="connsiteX164" fmla="*/ 267450 w 842155"/>
              <a:gd name="connsiteY164" fmla="*/ 77083 h 615421"/>
              <a:gd name="connsiteX165" fmla="*/ 313476 w 842155"/>
              <a:gd name="connsiteY165" fmla="*/ 19892 h 615421"/>
              <a:gd name="connsiteX166" fmla="*/ 355770 w 842155"/>
              <a:gd name="connsiteY166" fmla="*/ 0 h 61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842155" h="615421">
                <a:moveTo>
                  <a:pt x="719897" y="538182"/>
                </a:moveTo>
                <a:lnTo>
                  <a:pt x="778789" y="538182"/>
                </a:lnTo>
                <a:cubicBezTo>
                  <a:pt x="784923" y="538182"/>
                  <a:pt x="789831" y="542888"/>
                  <a:pt x="789831" y="548771"/>
                </a:cubicBezTo>
                <a:cubicBezTo>
                  <a:pt x="789831" y="554654"/>
                  <a:pt x="784923" y="559360"/>
                  <a:pt x="778789" y="559360"/>
                </a:cubicBezTo>
                <a:lnTo>
                  <a:pt x="719897" y="559360"/>
                </a:lnTo>
                <a:cubicBezTo>
                  <a:pt x="713763" y="559360"/>
                  <a:pt x="708855" y="554654"/>
                  <a:pt x="708855" y="548771"/>
                </a:cubicBezTo>
                <a:cubicBezTo>
                  <a:pt x="708855" y="542888"/>
                  <a:pt x="713763" y="538182"/>
                  <a:pt x="719897" y="538182"/>
                </a:cubicBezTo>
                <a:close/>
                <a:moveTo>
                  <a:pt x="22391" y="276007"/>
                </a:moveTo>
                <a:lnTo>
                  <a:pt x="22391" y="573150"/>
                </a:lnTo>
                <a:cubicBezTo>
                  <a:pt x="22391" y="585582"/>
                  <a:pt x="31099" y="593042"/>
                  <a:pt x="42294" y="593042"/>
                </a:cubicBezTo>
                <a:lnTo>
                  <a:pt x="801105" y="593042"/>
                </a:lnTo>
                <a:cubicBezTo>
                  <a:pt x="812300" y="593042"/>
                  <a:pt x="821008" y="585582"/>
                  <a:pt x="821008" y="573150"/>
                </a:cubicBezTo>
                <a:lnTo>
                  <a:pt x="821008" y="276007"/>
                </a:lnTo>
                <a:lnTo>
                  <a:pt x="609536" y="276007"/>
                </a:lnTo>
                <a:cubicBezTo>
                  <a:pt x="623220" y="303359"/>
                  <a:pt x="629439" y="333198"/>
                  <a:pt x="629439" y="364279"/>
                </a:cubicBezTo>
                <a:cubicBezTo>
                  <a:pt x="629439" y="479904"/>
                  <a:pt x="536143" y="573150"/>
                  <a:pt x="421699" y="573150"/>
                </a:cubicBezTo>
                <a:cubicBezTo>
                  <a:pt x="334934" y="573150"/>
                  <a:pt x="260763" y="520699"/>
                  <a:pt x="229101" y="445694"/>
                </a:cubicBezTo>
                <a:lnTo>
                  <a:pt x="220135" y="401145"/>
                </a:lnTo>
                <a:lnTo>
                  <a:pt x="205552" y="401145"/>
                </a:lnTo>
                <a:lnTo>
                  <a:pt x="219086" y="395929"/>
                </a:lnTo>
                <a:lnTo>
                  <a:pt x="212716" y="364279"/>
                </a:lnTo>
                <a:cubicBezTo>
                  <a:pt x="212716" y="333198"/>
                  <a:pt x="220179" y="303359"/>
                  <a:pt x="232619" y="276007"/>
                </a:cubicBezTo>
                <a:close/>
                <a:moveTo>
                  <a:pt x="421372" y="257876"/>
                </a:moveTo>
                <a:cubicBezTo>
                  <a:pt x="427437" y="257876"/>
                  <a:pt x="432289" y="262610"/>
                  <a:pt x="432289" y="268527"/>
                </a:cubicBezTo>
                <a:cubicBezTo>
                  <a:pt x="432289" y="273261"/>
                  <a:pt x="427437" y="277995"/>
                  <a:pt x="421372" y="277995"/>
                </a:cubicBezTo>
                <a:cubicBezTo>
                  <a:pt x="414094" y="277995"/>
                  <a:pt x="406816" y="279179"/>
                  <a:pt x="399538" y="281546"/>
                </a:cubicBezTo>
                <a:cubicBezTo>
                  <a:pt x="398325" y="281546"/>
                  <a:pt x="397112" y="281546"/>
                  <a:pt x="397112" y="281546"/>
                </a:cubicBezTo>
                <a:cubicBezTo>
                  <a:pt x="391047" y="281546"/>
                  <a:pt x="387408" y="279179"/>
                  <a:pt x="386195" y="273261"/>
                </a:cubicBezTo>
                <a:cubicBezTo>
                  <a:pt x="384982" y="268527"/>
                  <a:pt x="387408" y="262610"/>
                  <a:pt x="393473" y="260243"/>
                </a:cubicBezTo>
                <a:cubicBezTo>
                  <a:pt x="401964" y="259059"/>
                  <a:pt x="411668" y="257876"/>
                  <a:pt x="421372" y="257876"/>
                </a:cubicBezTo>
                <a:close/>
                <a:moveTo>
                  <a:pt x="421701" y="236605"/>
                </a:moveTo>
                <a:cubicBezTo>
                  <a:pt x="350984" y="236605"/>
                  <a:pt x="292674" y="293674"/>
                  <a:pt x="292674" y="364391"/>
                </a:cubicBezTo>
                <a:lnTo>
                  <a:pt x="293276" y="367335"/>
                </a:lnTo>
                <a:lnTo>
                  <a:pt x="315272" y="358857"/>
                </a:lnTo>
                <a:lnTo>
                  <a:pt x="325186" y="317269"/>
                </a:lnTo>
                <a:cubicBezTo>
                  <a:pt x="332429" y="302879"/>
                  <a:pt x="342908" y="290191"/>
                  <a:pt x="355852" y="280288"/>
                </a:cubicBezTo>
                <a:cubicBezTo>
                  <a:pt x="360783" y="276574"/>
                  <a:pt x="366947" y="276574"/>
                  <a:pt x="370645" y="282763"/>
                </a:cubicBezTo>
                <a:cubicBezTo>
                  <a:pt x="374344" y="286477"/>
                  <a:pt x="374344" y="293904"/>
                  <a:pt x="369413" y="297618"/>
                </a:cubicBezTo>
                <a:cubicBezTo>
                  <a:pt x="348455" y="313710"/>
                  <a:pt x="336127" y="338467"/>
                  <a:pt x="336127" y="364462"/>
                </a:cubicBezTo>
                <a:cubicBezTo>
                  <a:pt x="336127" y="411500"/>
                  <a:pt x="374344" y="449874"/>
                  <a:pt x="421191" y="449874"/>
                </a:cubicBezTo>
                <a:cubicBezTo>
                  <a:pt x="427355" y="449874"/>
                  <a:pt x="432286" y="453587"/>
                  <a:pt x="432286" y="459776"/>
                </a:cubicBezTo>
                <a:cubicBezTo>
                  <a:pt x="432286" y="465966"/>
                  <a:pt x="427355" y="472155"/>
                  <a:pt x="421191" y="472155"/>
                </a:cubicBezTo>
                <a:cubicBezTo>
                  <a:pt x="362016" y="472155"/>
                  <a:pt x="313936" y="422641"/>
                  <a:pt x="313936" y="364462"/>
                </a:cubicBezTo>
                <a:lnTo>
                  <a:pt x="315055" y="359768"/>
                </a:lnTo>
                <a:lnTo>
                  <a:pt x="293763" y="369718"/>
                </a:lnTo>
                <a:lnTo>
                  <a:pt x="302890" y="414385"/>
                </a:lnTo>
                <a:cubicBezTo>
                  <a:pt x="322604" y="460619"/>
                  <a:pt x="368663" y="493418"/>
                  <a:pt x="421701" y="493418"/>
                </a:cubicBezTo>
                <a:cubicBezTo>
                  <a:pt x="492418" y="493418"/>
                  <a:pt x="549487" y="435108"/>
                  <a:pt x="549487" y="364391"/>
                </a:cubicBezTo>
                <a:cubicBezTo>
                  <a:pt x="549487" y="293674"/>
                  <a:pt x="492418" y="236605"/>
                  <a:pt x="421701" y="236605"/>
                </a:cubicBezTo>
                <a:close/>
                <a:moveTo>
                  <a:pt x="104343" y="178984"/>
                </a:moveTo>
                <a:cubicBezTo>
                  <a:pt x="98170" y="178984"/>
                  <a:pt x="91996" y="183876"/>
                  <a:pt x="91996" y="189992"/>
                </a:cubicBezTo>
                <a:cubicBezTo>
                  <a:pt x="91996" y="197331"/>
                  <a:pt x="98170" y="203447"/>
                  <a:pt x="104343" y="203447"/>
                </a:cubicBezTo>
                <a:lnTo>
                  <a:pt x="174719" y="203447"/>
                </a:lnTo>
                <a:cubicBezTo>
                  <a:pt x="182127" y="203447"/>
                  <a:pt x="187066" y="197331"/>
                  <a:pt x="187066" y="189992"/>
                </a:cubicBezTo>
                <a:cubicBezTo>
                  <a:pt x="187066" y="183876"/>
                  <a:pt x="182127" y="178984"/>
                  <a:pt x="174719" y="178984"/>
                </a:cubicBezTo>
                <a:close/>
                <a:moveTo>
                  <a:pt x="421699" y="177788"/>
                </a:moveTo>
                <a:cubicBezTo>
                  <a:pt x="318452" y="177788"/>
                  <a:pt x="235107" y="261088"/>
                  <a:pt x="235107" y="364279"/>
                </a:cubicBezTo>
                <a:lnTo>
                  <a:pt x="239868" y="387919"/>
                </a:lnTo>
                <a:lnTo>
                  <a:pt x="273692" y="374883"/>
                </a:lnTo>
                <a:lnTo>
                  <a:pt x="271583" y="364391"/>
                </a:lnTo>
                <a:cubicBezTo>
                  <a:pt x="271583" y="281268"/>
                  <a:pt x="338578" y="214273"/>
                  <a:pt x="421701" y="214273"/>
                </a:cubicBezTo>
                <a:cubicBezTo>
                  <a:pt x="503584" y="214273"/>
                  <a:pt x="571819" y="281268"/>
                  <a:pt x="571819" y="364391"/>
                </a:cubicBezTo>
                <a:cubicBezTo>
                  <a:pt x="571819" y="447514"/>
                  <a:pt x="503584" y="514509"/>
                  <a:pt x="421701" y="514509"/>
                </a:cubicBezTo>
                <a:cubicBezTo>
                  <a:pt x="359359" y="514509"/>
                  <a:pt x="306089" y="476824"/>
                  <a:pt x="283350" y="422914"/>
                </a:cubicBezTo>
                <a:lnTo>
                  <a:pt x="274467" y="378735"/>
                </a:lnTo>
                <a:lnTo>
                  <a:pt x="241154" y="394303"/>
                </a:lnTo>
                <a:lnTo>
                  <a:pt x="249743" y="436953"/>
                </a:lnTo>
                <a:cubicBezTo>
                  <a:pt x="278023" y="503915"/>
                  <a:pt x="344264" y="550771"/>
                  <a:pt x="421699" y="550771"/>
                </a:cubicBezTo>
                <a:cubicBezTo>
                  <a:pt x="523703" y="550771"/>
                  <a:pt x="607048" y="467471"/>
                  <a:pt x="607048" y="364279"/>
                </a:cubicBezTo>
                <a:cubicBezTo>
                  <a:pt x="607048" y="261088"/>
                  <a:pt x="523703" y="177788"/>
                  <a:pt x="421699" y="177788"/>
                </a:cubicBezTo>
                <a:close/>
                <a:moveTo>
                  <a:pt x="104343" y="156967"/>
                </a:moveTo>
                <a:lnTo>
                  <a:pt x="174719" y="156967"/>
                </a:lnTo>
                <a:cubicBezTo>
                  <a:pt x="193239" y="156967"/>
                  <a:pt x="209290" y="171645"/>
                  <a:pt x="209290" y="189992"/>
                </a:cubicBezTo>
                <a:cubicBezTo>
                  <a:pt x="209290" y="208339"/>
                  <a:pt x="193239" y="224240"/>
                  <a:pt x="174719" y="224240"/>
                </a:cubicBezTo>
                <a:lnTo>
                  <a:pt x="104343" y="224240"/>
                </a:lnTo>
                <a:cubicBezTo>
                  <a:pt x="85823" y="224240"/>
                  <a:pt x="71007" y="208339"/>
                  <a:pt x="71007" y="189992"/>
                </a:cubicBezTo>
                <a:cubicBezTo>
                  <a:pt x="71007" y="171645"/>
                  <a:pt x="85823" y="156967"/>
                  <a:pt x="104343" y="156967"/>
                </a:cubicBezTo>
                <a:close/>
                <a:moveTo>
                  <a:pt x="42294" y="135517"/>
                </a:moveTo>
                <a:cubicBezTo>
                  <a:pt x="31099" y="135517"/>
                  <a:pt x="22391" y="144220"/>
                  <a:pt x="22391" y="155409"/>
                </a:cubicBezTo>
                <a:lnTo>
                  <a:pt x="22391" y="254871"/>
                </a:lnTo>
                <a:lnTo>
                  <a:pt x="243814" y="254871"/>
                </a:lnTo>
                <a:cubicBezTo>
                  <a:pt x="281133" y="195194"/>
                  <a:pt x="347062" y="156653"/>
                  <a:pt x="421699" y="156653"/>
                </a:cubicBezTo>
                <a:cubicBezTo>
                  <a:pt x="496337" y="156653"/>
                  <a:pt x="561022" y="195194"/>
                  <a:pt x="598341" y="254871"/>
                </a:cubicBezTo>
                <a:lnTo>
                  <a:pt x="821008" y="254871"/>
                </a:lnTo>
                <a:lnTo>
                  <a:pt x="821008" y="155409"/>
                </a:lnTo>
                <a:cubicBezTo>
                  <a:pt x="821008" y="144220"/>
                  <a:pt x="812300" y="135517"/>
                  <a:pt x="801105" y="135517"/>
                </a:cubicBezTo>
                <a:lnTo>
                  <a:pt x="786177" y="135517"/>
                </a:lnTo>
                <a:lnTo>
                  <a:pt x="679197" y="135517"/>
                </a:lnTo>
                <a:lnTo>
                  <a:pt x="220179" y="135517"/>
                </a:lnTo>
                <a:lnTo>
                  <a:pt x="57222" y="135517"/>
                </a:lnTo>
                <a:close/>
                <a:moveTo>
                  <a:pt x="704076" y="78326"/>
                </a:moveTo>
                <a:cubicBezTo>
                  <a:pt x="701588" y="78326"/>
                  <a:pt x="701588" y="79570"/>
                  <a:pt x="701588" y="80813"/>
                </a:cubicBezTo>
                <a:lnTo>
                  <a:pt x="701588" y="113138"/>
                </a:lnTo>
                <a:lnTo>
                  <a:pt x="763786" y="113138"/>
                </a:lnTo>
                <a:lnTo>
                  <a:pt x="763786" y="80813"/>
                </a:lnTo>
                <a:cubicBezTo>
                  <a:pt x="763786" y="79570"/>
                  <a:pt x="762542" y="78326"/>
                  <a:pt x="761298" y="78326"/>
                </a:cubicBezTo>
                <a:close/>
                <a:moveTo>
                  <a:pt x="126883" y="78326"/>
                </a:moveTo>
                <a:lnTo>
                  <a:pt x="126883" y="113138"/>
                </a:lnTo>
                <a:lnTo>
                  <a:pt x="199032" y="113138"/>
                </a:lnTo>
                <a:lnTo>
                  <a:pt x="199032" y="84543"/>
                </a:lnTo>
                <a:cubicBezTo>
                  <a:pt x="199032" y="80813"/>
                  <a:pt x="195300" y="78326"/>
                  <a:pt x="191568" y="78326"/>
                </a:cubicBezTo>
                <a:close/>
                <a:moveTo>
                  <a:pt x="84589" y="78326"/>
                </a:moveTo>
                <a:cubicBezTo>
                  <a:pt x="82101" y="78326"/>
                  <a:pt x="78369" y="80813"/>
                  <a:pt x="78369" y="84543"/>
                </a:cubicBezTo>
                <a:lnTo>
                  <a:pt x="78369" y="113138"/>
                </a:lnTo>
                <a:lnTo>
                  <a:pt x="104492" y="113138"/>
                </a:lnTo>
                <a:lnTo>
                  <a:pt x="104492" y="78326"/>
                </a:lnTo>
                <a:close/>
                <a:moveTo>
                  <a:pt x="381893" y="67137"/>
                </a:moveTo>
                <a:cubicBezTo>
                  <a:pt x="376917" y="67137"/>
                  <a:pt x="373185" y="68380"/>
                  <a:pt x="370697" y="70867"/>
                </a:cubicBezTo>
                <a:lnTo>
                  <a:pt x="343331" y="99462"/>
                </a:lnTo>
                <a:cubicBezTo>
                  <a:pt x="340843" y="101949"/>
                  <a:pt x="339599" y="103192"/>
                  <a:pt x="339599" y="105678"/>
                </a:cubicBezTo>
                <a:lnTo>
                  <a:pt x="339599" y="113138"/>
                </a:lnTo>
                <a:lnTo>
                  <a:pt x="502556" y="113138"/>
                </a:lnTo>
                <a:lnTo>
                  <a:pt x="502556" y="105678"/>
                </a:lnTo>
                <a:cubicBezTo>
                  <a:pt x="502556" y="103192"/>
                  <a:pt x="501312" y="101949"/>
                  <a:pt x="500068" y="99462"/>
                </a:cubicBezTo>
                <a:lnTo>
                  <a:pt x="472701" y="70867"/>
                </a:lnTo>
                <a:cubicBezTo>
                  <a:pt x="470214" y="68380"/>
                  <a:pt x="465238" y="67137"/>
                  <a:pt x="461506" y="67137"/>
                </a:cubicBezTo>
                <a:close/>
                <a:moveTo>
                  <a:pt x="355770" y="22379"/>
                </a:moveTo>
                <a:cubicBezTo>
                  <a:pt x="344574" y="22379"/>
                  <a:pt x="337111" y="26109"/>
                  <a:pt x="330891" y="33568"/>
                </a:cubicBezTo>
                <a:lnTo>
                  <a:pt x="283621" y="90759"/>
                </a:lnTo>
                <a:cubicBezTo>
                  <a:pt x="278645" y="96975"/>
                  <a:pt x="277401" y="103192"/>
                  <a:pt x="277401" y="110651"/>
                </a:cubicBezTo>
                <a:lnTo>
                  <a:pt x="277401" y="113138"/>
                </a:lnTo>
                <a:lnTo>
                  <a:pt x="318452" y="113138"/>
                </a:lnTo>
                <a:lnTo>
                  <a:pt x="318452" y="105678"/>
                </a:lnTo>
                <a:cubicBezTo>
                  <a:pt x="318452" y="98219"/>
                  <a:pt x="320939" y="90759"/>
                  <a:pt x="327159" y="84543"/>
                </a:cubicBezTo>
                <a:lnTo>
                  <a:pt x="354526" y="54704"/>
                </a:lnTo>
                <a:cubicBezTo>
                  <a:pt x="360746" y="48488"/>
                  <a:pt x="371941" y="44758"/>
                  <a:pt x="381893" y="44758"/>
                </a:cubicBezTo>
                <a:lnTo>
                  <a:pt x="461506" y="44758"/>
                </a:lnTo>
                <a:cubicBezTo>
                  <a:pt x="471458" y="44758"/>
                  <a:pt x="481409" y="48488"/>
                  <a:pt x="487629" y="54704"/>
                </a:cubicBezTo>
                <a:lnTo>
                  <a:pt x="516240" y="84543"/>
                </a:lnTo>
                <a:cubicBezTo>
                  <a:pt x="521216" y="90759"/>
                  <a:pt x="524947" y="98219"/>
                  <a:pt x="524947" y="105678"/>
                </a:cubicBezTo>
                <a:lnTo>
                  <a:pt x="524947" y="113138"/>
                </a:lnTo>
                <a:lnTo>
                  <a:pt x="565998" y="113138"/>
                </a:lnTo>
                <a:lnTo>
                  <a:pt x="565998" y="110651"/>
                </a:lnTo>
                <a:cubicBezTo>
                  <a:pt x="565998" y="103192"/>
                  <a:pt x="563510" y="96975"/>
                  <a:pt x="558534" y="90759"/>
                </a:cubicBezTo>
                <a:lnTo>
                  <a:pt x="512508" y="33568"/>
                </a:lnTo>
                <a:cubicBezTo>
                  <a:pt x="506288" y="26109"/>
                  <a:pt x="497580" y="22379"/>
                  <a:pt x="487629" y="22379"/>
                </a:cubicBezTo>
                <a:close/>
                <a:moveTo>
                  <a:pt x="355770" y="0"/>
                </a:moveTo>
                <a:lnTo>
                  <a:pt x="487629" y="0"/>
                </a:lnTo>
                <a:cubicBezTo>
                  <a:pt x="503800" y="0"/>
                  <a:pt x="518728" y="7460"/>
                  <a:pt x="528679" y="19892"/>
                </a:cubicBezTo>
                <a:lnTo>
                  <a:pt x="575949" y="77083"/>
                </a:lnTo>
                <a:cubicBezTo>
                  <a:pt x="583413" y="87029"/>
                  <a:pt x="588389" y="98219"/>
                  <a:pt x="588389" y="110651"/>
                </a:cubicBezTo>
                <a:lnTo>
                  <a:pt x="588389" y="113138"/>
                </a:lnTo>
                <a:lnTo>
                  <a:pt x="679197" y="113138"/>
                </a:lnTo>
                <a:lnTo>
                  <a:pt x="679197" y="80813"/>
                </a:lnTo>
                <a:cubicBezTo>
                  <a:pt x="679197" y="67137"/>
                  <a:pt x="690393" y="57191"/>
                  <a:pt x="704076" y="57191"/>
                </a:cubicBezTo>
                <a:lnTo>
                  <a:pt x="761298" y="57191"/>
                </a:lnTo>
                <a:cubicBezTo>
                  <a:pt x="774982" y="57191"/>
                  <a:pt x="786177" y="67137"/>
                  <a:pt x="786177" y="80813"/>
                </a:cubicBezTo>
                <a:lnTo>
                  <a:pt x="786177" y="113138"/>
                </a:lnTo>
                <a:lnTo>
                  <a:pt x="801105" y="113138"/>
                </a:lnTo>
                <a:cubicBezTo>
                  <a:pt x="823496" y="113138"/>
                  <a:pt x="842155" y="131787"/>
                  <a:pt x="842155" y="155409"/>
                </a:cubicBezTo>
                <a:lnTo>
                  <a:pt x="842155" y="573150"/>
                </a:lnTo>
                <a:cubicBezTo>
                  <a:pt x="842155" y="596772"/>
                  <a:pt x="823496" y="615421"/>
                  <a:pt x="801105" y="615421"/>
                </a:cubicBezTo>
                <a:lnTo>
                  <a:pt x="42294" y="615421"/>
                </a:lnTo>
                <a:cubicBezTo>
                  <a:pt x="18659" y="615421"/>
                  <a:pt x="0" y="596772"/>
                  <a:pt x="0" y="573150"/>
                </a:cubicBezTo>
                <a:lnTo>
                  <a:pt x="0" y="155409"/>
                </a:lnTo>
                <a:cubicBezTo>
                  <a:pt x="0" y="131787"/>
                  <a:pt x="18659" y="113138"/>
                  <a:pt x="42294" y="113138"/>
                </a:cubicBezTo>
                <a:lnTo>
                  <a:pt x="57222" y="113138"/>
                </a:lnTo>
                <a:lnTo>
                  <a:pt x="57222" y="84543"/>
                </a:lnTo>
                <a:cubicBezTo>
                  <a:pt x="57222" y="69623"/>
                  <a:pt x="69661" y="57191"/>
                  <a:pt x="84589" y="57191"/>
                </a:cubicBezTo>
                <a:lnTo>
                  <a:pt x="191568" y="57191"/>
                </a:lnTo>
                <a:cubicBezTo>
                  <a:pt x="207740" y="57191"/>
                  <a:pt x="220179" y="69623"/>
                  <a:pt x="220179" y="84543"/>
                </a:cubicBezTo>
                <a:lnTo>
                  <a:pt x="220179" y="113138"/>
                </a:lnTo>
                <a:lnTo>
                  <a:pt x="255010" y="113138"/>
                </a:lnTo>
                <a:lnTo>
                  <a:pt x="255010" y="110651"/>
                </a:lnTo>
                <a:cubicBezTo>
                  <a:pt x="255010" y="98219"/>
                  <a:pt x="258742" y="87029"/>
                  <a:pt x="267450" y="77083"/>
                </a:cubicBezTo>
                <a:lnTo>
                  <a:pt x="313476" y="19892"/>
                </a:lnTo>
                <a:cubicBezTo>
                  <a:pt x="323427" y="7460"/>
                  <a:pt x="339599" y="0"/>
                  <a:pt x="35577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8B51FAA-C08D-4627-B87D-4E314F1AD92B}"/>
              </a:ext>
            </a:extLst>
          </p:cNvPr>
          <p:cNvSpPr/>
          <p:nvPr/>
        </p:nvSpPr>
        <p:spPr>
          <a:xfrm>
            <a:off x="11977043" y="3912950"/>
            <a:ext cx="3711209" cy="22175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0" h="1781">
                <a:moveTo>
                  <a:pt x="1908" y="1197"/>
                </a:moveTo>
                <a:cubicBezTo>
                  <a:pt x="2480" y="903"/>
                  <a:pt x="2980" y="891"/>
                  <a:pt x="2980" y="891"/>
                </a:cubicBezTo>
                <a:cubicBezTo>
                  <a:pt x="2980" y="891"/>
                  <a:pt x="2490" y="878"/>
                  <a:pt x="1917" y="588"/>
                </a:cubicBezTo>
                <a:cubicBezTo>
                  <a:pt x="1736" y="487"/>
                  <a:pt x="1579" y="325"/>
                  <a:pt x="1550" y="293"/>
                </a:cubicBezTo>
                <a:cubicBezTo>
                  <a:pt x="1548" y="291"/>
                  <a:pt x="1547" y="289"/>
                  <a:pt x="1545" y="288"/>
                </a:cubicBezTo>
                <a:cubicBezTo>
                  <a:pt x="1382" y="111"/>
                  <a:pt x="1149" y="0"/>
                  <a:pt x="890" y="0"/>
                </a:cubicBezTo>
                <a:cubicBezTo>
                  <a:pt x="399" y="0"/>
                  <a:pt x="0" y="399"/>
                  <a:pt x="0" y="891"/>
                </a:cubicBezTo>
                <a:cubicBezTo>
                  <a:pt x="0" y="1382"/>
                  <a:pt x="399" y="1781"/>
                  <a:pt x="890" y="1781"/>
                </a:cubicBezTo>
                <a:cubicBezTo>
                  <a:pt x="1145" y="1781"/>
                  <a:pt x="1373" y="1674"/>
                  <a:pt x="1536" y="1503"/>
                </a:cubicBezTo>
                <a:cubicBezTo>
                  <a:pt x="1547" y="1492"/>
                  <a:pt x="1556" y="1481"/>
                  <a:pt x="1566" y="1470"/>
                </a:cubicBezTo>
                <a:cubicBezTo>
                  <a:pt x="1623" y="1409"/>
                  <a:pt x="1756" y="1278"/>
                  <a:pt x="1908" y="1197"/>
                </a:cubicBezTo>
                <a:close/>
              </a:path>
            </a:pathLst>
          </a:custGeom>
          <a:solidFill>
            <a:srgbClr val="88779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4D662C7-3A7B-40D6-8659-3ECE3979CF9C}"/>
              </a:ext>
            </a:extLst>
          </p:cNvPr>
          <p:cNvSpPr/>
          <p:nvPr/>
        </p:nvSpPr>
        <p:spPr>
          <a:xfrm>
            <a:off x="12283508" y="4208202"/>
            <a:ext cx="1628249" cy="16270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8" h="1307">
                <a:moveTo>
                  <a:pt x="1308" y="654"/>
                </a:moveTo>
                <a:cubicBezTo>
                  <a:pt x="1308" y="1014"/>
                  <a:pt x="1015" y="1307"/>
                  <a:pt x="654" y="1307"/>
                </a:cubicBezTo>
                <a:cubicBezTo>
                  <a:pt x="292" y="1307"/>
                  <a:pt x="0" y="1014"/>
                  <a:pt x="0" y="654"/>
                </a:cubicBezTo>
                <a:cubicBezTo>
                  <a:pt x="0" y="292"/>
                  <a:pt x="292" y="0"/>
                  <a:pt x="654" y="0"/>
                </a:cubicBezTo>
                <a:cubicBezTo>
                  <a:pt x="1015" y="0"/>
                  <a:pt x="1308" y="292"/>
                  <a:pt x="1308" y="654"/>
                </a:cubicBezTo>
                <a:close/>
              </a:path>
            </a:pathLst>
          </a:custGeom>
          <a:solidFill>
            <a:srgbClr val="35307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F13F905-6CAD-47A1-B633-4A757E0D8415}"/>
              </a:ext>
            </a:extLst>
          </p:cNvPr>
          <p:cNvSpPr/>
          <p:nvPr/>
        </p:nvSpPr>
        <p:spPr>
          <a:xfrm>
            <a:off x="12810135" y="4620559"/>
            <a:ext cx="574649" cy="797307"/>
          </a:xfrm>
          <a:custGeom>
            <a:avLst/>
            <a:gdLst>
              <a:gd name="connsiteX0" fmla="*/ 197991 w 574649"/>
              <a:gd name="connsiteY0" fmla="*/ 452847 h 797307"/>
              <a:gd name="connsiteX1" fmla="*/ 181831 w 574649"/>
              <a:gd name="connsiteY1" fmla="*/ 538651 h 797307"/>
              <a:gd name="connsiteX2" fmla="*/ 174372 w 574649"/>
              <a:gd name="connsiteY2" fmla="*/ 553574 h 797307"/>
              <a:gd name="connsiteX3" fmla="*/ 28930 w 574649"/>
              <a:gd name="connsiteY3" fmla="*/ 728913 h 797307"/>
              <a:gd name="connsiteX4" fmla="*/ 32659 w 574649"/>
              <a:gd name="connsiteY4" fmla="*/ 768706 h 797307"/>
              <a:gd name="connsiteX5" fmla="*/ 51306 w 574649"/>
              <a:gd name="connsiteY5" fmla="*/ 774924 h 797307"/>
              <a:gd name="connsiteX6" fmla="*/ 72439 w 574649"/>
              <a:gd name="connsiteY6" fmla="*/ 766219 h 797307"/>
              <a:gd name="connsiteX7" fmla="*/ 219124 w 574649"/>
              <a:gd name="connsiteY7" fmla="*/ 590880 h 797307"/>
              <a:gd name="connsiteX8" fmla="*/ 237770 w 574649"/>
              <a:gd name="connsiteY8" fmla="*/ 548599 h 797307"/>
              <a:gd name="connsiteX9" fmla="*/ 247715 w 574649"/>
              <a:gd name="connsiteY9" fmla="*/ 498858 h 797307"/>
              <a:gd name="connsiteX10" fmla="*/ 236527 w 574649"/>
              <a:gd name="connsiteY10" fmla="*/ 165589 h 797307"/>
              <a:gd name="connsiteX11" fmla="*/ 209179 w 574649"/>
              <a:gd name="connsiteY11" fmla="*/ 191704 h 797307"/>
              <a:gd name="connsiteX12" fmla="*/ 188046 w 574649"/>
              <a:gd name="connsiteY12" fmla="*/ 369530 h 797307"/>
              <a:gd name="connsiteX13" fmla="*/ 210422 w 574649"/>
              <a:gd name="connsiteY13" fmla="*/ 432950 h 797307"/>
              <a:gd name="connsiteX14" fmla="*/ 352135 w 574649"/>
              <a:gd name="connsiteY14" fmla="*/ 567253 h 797307"/>
              <a:gd name="connsiteX15" fmla="*/ 362080 w 574649"/>
              <a:gd name="connsiteY15" fmla="*/ 583419 h 797307"/>
              <a:gd name="connsiteX16" fmla="*/ 400616 w 574649"/>
              <a:gd name="connsiteY16" fmla="*/ 752540 h 797307"/>
              <a:gd name="connsiteX17" fmla="*/ 427964 w 574649"/>
              <a:gd name="connsiteY17" fmla="*/ 773680 h 797307"/>
              <a:gd name="connsiteX18" fmla="*/ 434179 w 574649"/>
              <a:gd name="connsiteY18" fmla="*/ 773680 h 797307"/>
              <a:gd name="connsiteX19" fmla="*/ 456555 w 574649"/>
              <a:gd name="connsiteY19" fmla="*/ 738861 h 797307"/>
              <a:gd name="connsiteX20" fmla="*/ 416776 w 574649"/>
              <a:gd name="connsiteY20" fmla="*/ 570983 h 797307"/>
              <a:gd name="connsiteX21" fmla="*/ 391914 w 574649"/>
              <a:gd name="connsiteY21" fmla="*/ 526216 h 797307"/>
              <a:gd name="connsiteX22" fmla="*/ 299925 w 574649"/>
              <a:gd name="connsiteY22" fmla="*/ 436681 h 797307"/>
              <a:gd name="connsiteX23" fmla="*/ 270091 w 574649"/>
              <a:gd name="connsiteY23" fmla="*/ 354607 h 797307"/>
              <a:gd name="connsiteX24" fmla="*/ 275063 w 574649"/>
              <a:gd name="connsiteY24" fmla="*/ 304866 h 797307"/>
              <a:gd name="connsiteX25" fmla="*/ 245229 w 574649"/>
              <a:gd name="connsiteY25" fmla="*/ 272534 h 797307"/>
              <a:gd name="connsiteX26" fmla="*/ 245229 w 574649"/>
              <a:gd name="connsiteY26" fmla="*/ 256368 h 797307"/>
              <a:gd name="connsiteX27" fmla="*/ 261389 w 574649"/>
              <a:gd name="connsiteY27" fmla="*/ 256368 h 797307"/>
              <a:gd name="connsiteX28" fmla="*/ 333489 w 574649"/>
              <a:gd name="connsiteY28" fmla="*/ 334711 h 797307"/>
              <a:gd name="connsiteX29" fmla="*/ 386942 w 574649"/>
              <a:gd name="connsiteY29" fmla="*/ 353364 h 797307"/>
              <a:gd name="connsiteX30" fmla="*/ 528655 w 574649"/>
              <a:gd name="connsiteY30" fmla="*/ 330980 h 797307"/>
              <a:gd name="connsiteX31" fmla="*/ 547301 w 574649"/>
              <a:gd name="connsiteY31" fmla="*/ 318545 h 797307"/>
              <a:gd name="connsiteX32" fmla="*/ 551030 w 574649"/>
              <a:gd name="connsiteY32" fmla="*/ 297405 h 797307"/>
              <a:gd name="connsiteX33" fmla="*/ 517467 w 574649"/>
              <a:gd name="connsiteY33" fmla="*/ 273777 h 797307"/>
              <a:gd name="connsiteX34" fmla="*/ 398129 w 574649"/>
              <a:gd name="connsiteY34" fmla="*/ 293674 h 797307"/>
              <a:gd name="connsiteX35" fmla="*/ 360837 w 574649"/>
              <a:gd name="connsiteY35" fmla="*/ 281239 h 797307"/>
              <a:gd name="connsiteX36" fmla="*/ 255174 w 574649"/>
              <a:gd name="connsiteY36" fmla="*/ 171807 h 797307"/>
              <a:gd name="connsiteX37" fmla="*/ 237770 w 574649"/>
              <a:gd name="connsiteY37" fmla="*/ 165589 h 797307"/>
              <a:gd name="connsiteX38" fmla="*/ 236527 w 574649"/>
              <a:gd name="connsiteY38" fmla="*/ 165589 h 797307"/>
              <a:gd name="connsiteX39" fmla="*/ 101030 w 574649"/>
              <a:gd name="connsiteY39" fmla="*/ 132014 h 797307"/>
              <a:gd name="connsiteX40" fmla="*/ 79897 w 574649"/>
              <a:gd name="connsiteY40" fmla="*/ 136988 h 797307"/>
              <a:gd name="connsiteX41" fmla="*/ 68709 w 574649"/>
              <a:gd name="connsiteY41" fmla="*/ 156885 h 797307"/>
              <a:gd name="connsiteX42" fmla="*/ 67466 w 574649"/>
              <a:gd name="connsiteY42" fmla="*/ 161859 h 797307"/>
              <a:gd name="connsiteX43" fmla="*/ 92328 w 574649"/>
              <a:gd name="connsiteY43" fmla="*/ 194191 h 797307"/>
              <a:gd name="connsiteX44" fmla="*/ 93571 w 574649"/>
              <a:gd name="connsiteY44" fmla="*/ 194191 h 797307"/>
              <a:gd name="connsiteX45" fmla="*/ 94814 w 574649"/>
              <a:gd name="connsiteY45" fmla="*/ 194191 h 797307"/>
              <a:gd name="connsiteX46" fmla="*/ 97300 w 574649"/>
              <a:gd name="connsiteY46" fmla="*/ 195434 h 797307"/>
              <a:gd name="connsiteX47" fmla="*/ 119676 w 574649"/>
              <a:gd name="connsiteY47" fmla="*/ 190460 h 797307"/>
              <a:gd name="connsiteX48" fmla="*/ 130864 w 574649"/>
              <a:gd name="connsiteY48" fmla="*/ 168077 h 797307"/>
              <a:gd name="connsiteX49" fmla="*/ 143295 w 574649"/>
              <a:gd name="connsiteY49" fmla="*/ 159372 h 797307"/>
              <a:gd name="connsiteX50" fmla="*/ 151997 w 574649"/>
              <a:gd name="connsiteY50" fmla="*/ 170564 h 797307"/>
              <a:gd name="connsiteX51" fmla="*/ 130864 w 574649"/>
              <a:gd name="connsiteY51" fmla="*/ 209113 h 797307"/>
              <a:gd name="connsiteX52" fmla="*/ 103516 w 574649"/>
              <a:gd name="connsiteY52" fmla="*/ 217818 h 797307"/>
              <a:gd name="connsiteX53" fmla="*/ 83626 w 574649"/>
              <a:gd name="connsiteY53" fmla="*/ 360825 h 797307"/>
              <a:gd name="connsiteX54" fmla="*/ 87356 w 574649"/>
              <a:gd name="connsiteY54" fmla="*/ 378235 h 797307"/>
              <a:gd name="connsiteX55" fmla="*/ 103516 w 574649"/>
              <a:gd name="connsiteY55" fmla="*/ 386939 h 797307"/>
              <a:gd name="connsiteX56" fmla="*/ 166914 w 574649"/>
              <a:gd name="connsiteY56" fmla="*/ 399375 h 797307"/>
              <a:gd name="connsiteX57" fmla="*/ 165671 w 574649"/>
              <a:gd name="connsiteY57" fmla="*/ 365799 h 797307"/>
              <a:gd name="connsiteX58" fmla="*/ 186803 w 574649"/>
              <a:gd name="connsiteY58" fmla="*/ 189217 h 797307"/>
              <a:gd name="connsiteX59" fmla="*/ 206693 w 574649"/>
              <a:gd name="connsiteY59" fmla="*/ 154398 h 797307"/>
              <a:gd name="connsiteX60" fmla="*/ 188046 w 574649"/>
              <a:gd name="connsiteY60" fmla="*/ 144449 h 797307"/>
              <a:gd name="connsiteX61" fmla="*/ 103516 w 574649"/>
              <a:gd name="connsiteY61" fmla="*/ 110874 h 797307"/>
              <a:gd name="connsiteX62" fmla="*/ 190533 w 574649"/>
              <a:gd name="connsiteY62" fmla="*/ 122066 h 797307"/>
              <a:gd name="connsiteX63" fmla="*/ 226582 w 574649"/>
              <a:gd name="connsiteY63" fmla="*/ 144449 h 797307"/>
              <a:gd name="connsiteX64" fmla="*/ 239013 w 574649"/>
              <a:gd name="connsiteY64" fmla="*/ 143206 h 797307"/>
              <a:gd name="connsiteX65" fmla="*/ 270091 w 574649"/>
              <a:gd name="connsiteY65" fmla="*/ 155641 h 797307"/>
              <a:gd name="connsiteX66" fmla="*/ 271334 w 574649"/>
              <a:gd name="connsiteY66" fmla="*/ 155641 h 797307"/>
              <a:gd name="connsiteX67" fmla="*/ 376997 w 574649"/>
              <a:gd name="connsiteY67" fmla="*/ 266316 h 797307"/>
              <a:gd name="connsiteX68" fmla="*/ 394400 w 574649"/>
              <a:gd name="connsiteY68" fmla="*/ 272534 h 797307"/>
              <a:gd name="connsiteX69" fmla="*/ 500063 w 574649"/>
              <a:gd name="connsiteY69" fmla="*/ 255124 h 797307"/>
              <a:gd name="connsiteX70" fmla="*/ 496334 w 574649"/>
              <a:gd name="connsiteY70" fmla="*/ 224036 h 797307"/>
              <a:gd name="connsiteX71" fmla="*/ 507522 w 574649"/>
              <a:gd name="connsiteY71" fmla="*/ 211600 h 797307"/>
              <a:gd name="connsiteX72" fmla="*/ 518710 w 574649"/>
              <a:gd name="connsiteY72" fmla="*/ 222792 h 797307"/>
              <a:gd name="connsiteX73" fmla="*/ 521196 w 574649"/>
              <a:gd name="connsiteY73" fmla="*/ 252637 h 797307"/>
              <a:gd name="connsiteX74" fmla="*/ 573406 w 574649"/>
              <a:gd name="connsiteY74" fmla="*/ 292430 h 797307"/>
              <a:gd name="connsiteX75" fmla="*/ 565947 w 574649"/>
              <a:gd name="connsiteY75" fmla="*/ 330980 h 797307"/>
              <a:gd name="connsiteX76" fmla="*/ 532384 w 574649"/>
              <a:gd name="connsiteY76" fmla="*/ 352120 h 797307"/>
              <a:gd name="connsiteX77" fmla="*/ 529898 w 574649"/>
              <a:gd name="connsiteY77" fmla="*/ 352120 h 797307"/>
              <a:gd name="connsiteX78" fmla="*/ 574649 w 574649"/>
              <a:gd name="connsiteY78" fmla="*/ 782385 h 797307"/>
              <a:gd name="connsiteX79" fmla="*/ 564704 w 574649"/>
              <a:gd name="connsiteY79" fmla="*/ 794820 h 797307"/>
              <a:gd name="connsiteX80" fmla="*/ 563461 w 574649"/>
              <a:gd name="connsiteY80" fmla="*/ 794820 h 797307"/>
              <a:gd name="connsiteX81" fmla="*/ 552273 w 574649"/>
              <a:gd name="connsiteY81" fmla="*/ 784872 h 797307"/>
              <a:gd name="connsiteX82" fmla="*/ 508765 w 574649"/>
              <a:gd name="connsiteY82" fmla="*/ 355851 h 797307"/>
              <a:gd name="connsiteX83" fmla="*/ 389428 w 574649"/>
              <a:gd name="connsiteY83" fmla="*/ 374504 h 797307"/>
              <a:gd name="connsiteX84" fmla="*/ 317328 w 574649"/>
              <a:gd name="connsiteY84" fmla="*/ 349633 h 797307"/>
              <a:gd name="connsiteX85" fmla="*/ 294953 w 574649"/>
              <a:gd name="connsiteY85" fmla="*/ 326006 h 797307"/>
              <a:gd name="connsiteX86" fmla="*/ 292466 w 574649"/>
              <a:gd name="connsiteY86" fmla="*/ 358338 h 797307"/>
              <a:gd name="connsiteX87" fmla="*/ 314842 w 574649"/>
              <a:gd name="connsiteY87" fmla="*/ 421758 h 797307"/>
              <a:gd name="connsiteX88" fmla="*/ 406831 w 574649"/>
              <a:gd name="connsiteY88" fmla="*/ 510050 h 797307"/>
              <a:gd name="connsiteX89" fmla="*/ 437909 w 574649"/>
              <a:gd name="connsiteY89" fmla="*/ 566009 h 797307"/>
              <a:gd name="connsiteX90" fmla="*/ 477688 w 574649"/>
              <a:gd name="connsiteY90" fmla="*/ 733887 h 797307"/>
              <a:gd name="connsiteX91" fmla="*/ 471472 w 574649"/>
              <a:gd name="connsiteY91" fmla="*/ 772436 h 797307"/>
              <a:gd name="connsiteX92" fmla="*/ 439152 w 574649"/>
              <a:gd name="connsiteY92" fmla="*/ 794820 h 797307"/>
              <a:gd name="connsiteX93" fmla="*/ 427964 w 574649"/>
              <a:gd name="connsiteY93" fmla="*/ 796064 h 797307"/>
              <a:gd name="connsiteX94" fmla="*/ 378240 w 574649"/>
              <a:gd name="connsiteY94" fmla="*/ 757514 h 797307"/>
              <a:gd name="connsiteX95" fmla="*/ 340947 w 574649"/>
              <a:gd name="connsiteY95" fmla="*/ 589636 h 797307"/>
              <a:gd name="connsiteX96" fmla="*/ 337218 w 574649"/>
              <a:gd name="connsiteY96" fmla="*/ 583419 h 797307"/>
              <a:gd name="connsiteX97" fmla="*/ 266361 w 574649"/>
              <a:gd name="connsiteY97" fmla="*/ 517511 h 797307"/>
              <a:gd name="connsiteX98" fmla="*/ 260146 w 574649"/>
              <a:gd name="connsiteY98" fmla="*/ 552330 h 797307"/>
              <a:gd name="connsiteX99" fmla="*/ 235284 w 574649"/>
              <a:gd name="connsiteY99" fmla="*/ 604559 h 797307"/>
              <a:gd name="connsiteX100" fmla="*/ 89842 w 574649"/>
              <a:gd name="connsiteY100" fmla="*/ 779898 h 797307"/>
              <a:gd name="connsiteX101" fmla="*/ 51306 w 574649"/>
              <a:gd name="connsiteY101" fmla="*/ 797307 h 797307"/>
              <a:gd name="connsiteX102" fmla="*/ 17742 w 574649"/>
              <a:gd name="connsiteY102" fmla="*/ 786115 h 797307"/>
              <a:gd name="connsiteX103" fmla="*/ 11527 w 574649"/>
              <a:gd name="connsiteY103" fmla="*/ 715234 h 797307"/>
              <a:gd name="connsiteX104" fmla="*/ 158212 w 574649"/>
              <a:gd name="connsiteY104" fmla="*/ 539895 h 797307"/>
              <a:gd name="connsiteX105" fmla="*/ 160698 w 574649"/>
              <a:gd name="connsiteY105" fmla="*/ 534921 h 797307"/>
              <a:gd name="connsiteX106" fmla="*/ 179345 w 574649"/>
              <a:gd name="connsiteY106" fmla="*/ 430463 h 797307"/>
              <a:gd name="connsiteX107" fmla="*/ 175615 w 574649"/>
              <a:gd name="connsiteY107" fmla="*/ 423002 h 797307"/>
              <a:gd name="connsiteX108" fmla="*/ 99787 w 574649"/>
              <a:gd name="connsiteY108" fmla="*/ 409323 h 797307"/>
              <a:gd name="connsiteX109" fmla="*/ 71195 w 574649"/>
              <a:gd name="connsiteY109" fmla="*/ 391914 h 797307"/>
              <a:gd name="connsiteX110" fmla="*/ 62494 w 574649"/>
              <a:gd name="connsiteY110" fmla="*/ 358338 h 797307"/>
              <a:gd name="connsiteX111" fmla="*/ 81140 w 574649"/>
              <a:gd name="connsiteY111" fmla="*/ 214088 h 797307"/>
              <a:gd name="connsiteX112" fmla="*/ 46334 w 574649"/>
              <a:gd name="connsiteY112" fmla="*/ 159372 h 797307"/>
              <a:gd name="connsiteX113" fmla="*/ 47577 w 574649"/>
              <a:gd name="connsiteY113" fmla="*/ 153154 h 797307"/>
              <a:gd name="connsiteX114" fmla="*/ 66223 w 574649"/>
              <a:gd name="connsiteY114" fmla="*/ 119579 h 797307"/>
              <a:gd name="connsiteX115" fmla="*/ 103516 w 574649"/>
              <a:gd name="connsiteY115" fmla="*/ 110874 h 797307"/>
              <a:gd name="connsiteX116" fmla="*/ 275051 w 574649"/>
              <a:gd name="connsiteY116" fmla="*/ 22220 h 797307"/>
              <a:gd name="connsiteX117" fmla="*/ 229376 w 574649"/>
              <a:gd name="connsiteY117" fmla="*/ 67895 h 797307"/>
              <a:gd name="connsiteX118" fmla="*/ 275051 w 574649"/>
              <a:gd name="connsiteY118" fmla="*/ 114805 h 797307"/>
              <a:gd name="connsiteX119" fmla="*/ 321961 w 574649"/>
              <a:gd name="connsiteY119" fmla="*/ 67895 h 797307"/>
              <a:gd name="connsiteX120" fmla="*/ 275051 w 574649"/>
              <a:gd name="connsiteY120" fmla="*/ 22220 h 797307"/>
              <a:gd name="connsiteX121" fmla="*/ 275051 w 574649"/>
              <a:gd name="connsiteY121" fmla="*/ 0 h 797307"/>
              <a:gd name="connsiteX122" fmla="*/ 344181 w 574649"/>
              <a:gd name="connsiteY122" fmla="*/ 67895 h 797307"/>
              <a:gd name="connsiteX123" fmla="*/ 275051 w 574649"/>
              <a:gd name="connsiteY123" fmla="*/ 135791 h 797307"/>
              <a:gd name="connsiteX124" fmla="*/ 208390 w 574649"/>
              <a:gd name="connsiteY124" fmla="*/ 67895 h 797307"/>
              <a:gd name="connsiteX125" fmla="*/ 275051 w 574649"/>
              <a:gd name="connsiteY125" fmla="*/ 0 h 79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74649" h="797307">
                <a:moveTo>
                  <a:pt x="197991" y="452847"/>
                </a:moveTo>
                <a:lnTo>
                  <a:pt x="181831" y="538651"/>
                </a:lnTo>
                <a:cubicBezTo>
                  <a:pt x="181831" y="544869"/>
                  <a:pt x="178102" y="549843"/>
                  <a:pt x="174372" y="553574"/>
                </a:cubicBezTo>
                <a:lnTo>
                  <a:pt x="28930" y="728913"/>
                </a:lnTo>
                <a:cubicBezTo>
                  <a:pt x="18985" y="741348"/>
                  <a:pt x="20229" y="758758"/>
                  <a:pt x="32659" y="768706"/>
                </a:cubicBezTo>
                <a:cubicBezTo>
                  <a:pt x="37632" y="773680"/>
                  <a:pt x="43847" y="774924"/>
                  <a:pt x="51306" y="774924"/>
                </a:cubicBezTo>
                <a:cubicBezTo>
                  <a:pt x="58764" y="774924"/>
                  <a:pt x="67466" y="772436"/>
                  <a:pt x="72439" y="766219"/>
                </a:cubicBezTo>
                <a:lnTo>
                  <a:pt x="219124" y="590880"/>
                </a:lnTo>
                <a:cubicBezTo>
                  <a:pt x="229069" y="578444"/>
                  <a:pt x="235284" y="564765"/>
                  <a:pt x="237770" y="548599"/>
                </a:cubicBezTo>
                <a:lnTo>
                  <a:pt x="247715" y="498858"/>
                </a:lnTo>
                <a:close/>
                <a:moveTo>
                  <a:pt x="236527" y="165589"/>
                </a:moveTo>
                <a:cubicBezTo>
                  <a:pt x="222853" y="165589"/>
                  <a:pt x="210422" y="175538"/>
                  <a:pt x="209179" y="191704"/>
                </a:cubicBezTo>
                <a:lnTo>
                  <a:pt x="188046" y="369530"/>
                </a:lnTo>
                <a:cubicBezTo>
                  <a:pt x="184317" y="393157"/>
                  <a:pt x="193019" y="416784"/>
                  <a:pt x="210422" y="432950"/>
                </a:cubicBezTo>
                <a:lnTo>
                  <a:pt x="352135" y="567253"/>
                </a:lnTo>
                <a:cubicBezTo>
                  <a:pt x="357107" y="572227"/>
                  <a:pt x="359594" y="577201"/>
                  <a:pt x="362080" y="583419"/>
                </a:cubicBezTo>
                <a:lnTo>
                  <a:pt x="400616" y="752540"/>
                </a:lnTo>
                <a:cubicBezTo>
                  <a:pt x="403102" y="764975"/>
                  <a:pt x="414290" y="773680"/>
                  <a:pt x="427964" y="773680"/>
                </a:cubicBezTo>
                <a:cubicBezTo>
                  <a:pt x="430450" y="773680"/>
                  <a:pt x="431693" y="773680"/>
                  <a:pt x="434179" y="773680"/>
                </a:cubicBezTo>
                <a:cubicBezTo>
                  <a:pt x="450339" y="769949"/>
                  <a:pt x="459041" y="753783"/>
                  <a:pt x="456555" y="738861"/>
                </a:cubicBezTo>
                <a:lnTo>
                  <a:pt x="416776" y="570983"/>
                </a:lnTo>
                <a:cubicBezTo>
                  <a:pt x="413047" y="553574"/>
                  <a:pt x="404345" y="538651"/>
                  <a:pt x="391914" y="526216"/>
                </a:cubicBezTo>
                <a:lnTo>
                  <a:pt x="299925" y="436681"/>
                </a:lnTo>
                <a:cubicBezTo>
                  <a:pt x="277549" y="416784"/>
                  <a:pt x="266361" y="385696"/>
                  <a:pt x="270091" y="354607"/>
                </a:cubicBezTo>
                <a:lnTo>
                  <a:pt x="275063" y="304866"/>
                </a:lnTo>
                <a:lnTo>
                  <a:pt x="245229" y="272534"/>
                </a:lnTo>
                <a:cubicBezTo>
                  <a:pt x="240256" y="267560"/>
                  <a:pt x="241499" y="260098"/>
                  <a:pt x="245229" y="256368"/>
                </a:cubicBezTo>
                <a:cubicBezTo>
                  <a:pt x="250201" y="252637"/>
                  <a:pt x="256417" y="252637"/>
                  <a:pt x="261389" y="256368"/>
                </a:cubicBezTo>
                <a:lnTo>
                  <a:pt x="333489" y="334711"/>
                </a:lnTo>
                <a:cubicBezTo>
                  <a:pt x="345919" y="349633"/>
                  <a:pt x="367052" y="357094"/>
                  <a:pt x="386942" y="353364"/>
                </a:cubicBezTo>
                <a:lnTo>
                  <a:pt x="528655" y="330980"/>
                </a:lnTo>
                <a:cubicBezTo>
                  <a:pt x="536113" y="329737"/>
                  <a:pt x="542329" y="324762"/>
                  <a:pt x="547301" y="318545"/>
                </a:cubicBezTo>
                <a:cubicBezTo>
                  <a:pt x="551030" y="312327"/>
                  <a:pt x="553516" y="304866"/>
                  <a:pt x="551030" y="297405"/>
                </a:cubicBezTo>
                <a:cubicBezTo>
                  <a:pt x="548544" y="282482"/>
                  <a:pt x="533627" y="272534"/>
                  <a:pt x="517467" y="273777"/>
                </a:cubicBezTo>
                <a:lnTo>
                  <a:pt x="398129" y="293674"/>
                </a:lnTo>
                <a:cubicBezTo>
                  <a:pt x="384455" y="296161"/>
                  <a:pt x="370781" y="291187"/>
                  <a:pt x="360837" y="281239"/>
                </a:cubicBezTo>
                <a:lnTo>
                  <a:pt x="255174" y="171807"/>
                </a:lnTo>
                <a:cubicBezTo>
                  <a:pt x="250201" y="168077"/>
                  <a:pt x="243986" y="165589"/>
                  <a:pt x="237770" y="165589"/>
                </a:cubicBezTo>
                <a:cubicBezTo>
                  <a:pt x="237770" y="165589"/>
                  <a:pt x="237770" y="165589"/>
                  <a:pt x="236527" y="165589"/>
                </a:cubicBezTo>
                <a:close/>
                <a:moveTo>
                  <a:pt x="101030" y="132014"/>
                </a:moveTo>
                <a:cubicBezTo>
                  <a:pt x="93571" y="130770"/>
                  <a:pt x="86113" y="133257"/>
                  <a:pt x="79897" y="136988"/>
                </a:cubicBezTo>
                <a:cubicBezTo>
                  <a:pt x="73682" y="141962"/>
                  <a:pt x="71195" y="149423"/>
                  <a:pt x="68709" y="156885"/>
                </a:cubicBezTo>
                <a:lnTo>
                  <a:pt x="67466" y="161859"/>
                </a:lnTo>
                <a:cubicBezTo>
                  <a:pt x="66223" y="178025"/>
                  <a:pt x="77411" y="191704"/>
                  <a:pt x="92328" y="194191"/>
                </a:cubicBezTo>
                <a:lnTo>
                  <a:pt x="93571" y="194191"/>
                </a:lnTo>
                <a:lnTo>
                  <a:pt x="94814" y="194191"/>
                </a:lnTo>
                <a:cubicBezTo>
                  <a:pt x="96057" y="194191"/>
                  <a:pt x="97300" y="194191"/>
                  <a:pt x="97300" y="195434"/>
                </a:cubicBezTo>
                <a:cubicBezTo>
                  <a:pt x="102273" y="195434"/>
                  <a:pt x="110974" y="195434"/>
                  <a:pt x="119676" y="190460"/>
                </a:cubicBezTo>
                <a:cubicBezTo>
                  <a:pt x="124649" y="186730"/>
                  <a:pt x="129621" y="179268"/>
                  <a:pt x="130864" y="168077"/>
                </a:cubicBezTo>
                <a:cubicBezTo>
                  <a:pt x="130864" y="161859"/>
                  <a:pt x="137079" y="156885"/>
                  <a:pt x="143295" y="159372"/>
                </a:cubicBezTo>
                <a:cubicBezTo>
                  <a:pt x="149510" y="159372"/>
                  <a:pt x="153240" y="165589"/>
                  <a:pt x="151997" y="170564"/>
                </a:cubicBezTo>
                <a:cubicBezTo>
                  <a:pt x="150754" y="187973"/>
                  <a:pt x="143295" y="201652"/>
                  <a:pt x="130864" y="209113"/>
                </a:cubicBezTo>
                <a:cubicBezTo>
                  <a:pt x="120919" y="215331"/>
                  <a:pt x="110974" y="217818"/>
                  <a:pt x="103516" y="217818"/>
                </a:cubicBezTo>
                <a:lnTo>
                  <a:pt x="83626" y="360825"/>
                </a:lnTo>
                <a:cubicBezTo>
                  <a:pt x="82383" y="367043"/>
                  <a:pt x="83626" y="373260"/>
                  <a:pt x="87356" y="378235"/>
                </a:cubicBezTo>
                <a:cubicBezTo>
                  <a:pt x="92328" y="383209"/>
                  <a:pt x="97300" y="385696"/>
                  <a:pt x="103516" y="386939"/>
                </a:cubicBezTo>
                <a:lnTo>
                  <a:pt x="166914" y="399375"/>
                </a:lnTo>
                <a:cubicBezTo>
                  <a:pt x="164428" y="388183"/>
                  <a:pt x="164428" y="378235"/>
                  <a:pt x="165671" y="365799"/>
                </a:cubicBezTo>
                <a:lnTo>
                  <a:pt x="186803" y="189217"/>
                </a:lnTo>
                <a:cubicBezTo>
                  <a:pt x="188046" y="174294"/>
                  <a:pt x="195505" y="161859"/>
                  <a:pt x="206693" y="154398"/>
                </a:cubicBezTo>
                <a:cubicBezTo>
                  <a:pt x="201720" y="149423"/>
                  <a:pt x="195505" y="145693"/>
                  <a:pt x="188046" y="144449"/>
                </a:cubicBezTo>
                <a:close/>
                <a:moveTo>
                  <a:pt x="103516" y="110874"/>
                </a:moveTo>
                <a:lnTo>
                  <a:pt x="190533" y="122066"/>
                </a:lnTo>
                <a:cubicBezTo>
                  <a:pt x="205450" y="124553"/>
                  <a:pt x="219124" y="132014"/>
                  <a:pt x="226582" y="144449"/>
                </a:cubicBezTo>
                <a:cubicBezTo>
                  <a:pt x="230312" y="143206"/>
                  <a:pt x="235284" y="143206"/>
                  <a:pt x="239013" y="143206"/>
                </a:cubicBezTo>
                <a:cubicBezTo>
                  <a:pt x="250201" y="143206"/>
                  <a:pt x="261389" y="148180"/>
                  <a:pt x="270091" y="155641"/>
                </a:cubicBezTo>
                <a:lnTo>
                  <a:pt x="271334" y="155641"/>
                </a:lnTo>
                <a:lnTo>
                  <a:pt x="376997" y="266316"/>
                </a:lnTo>
                <a:cubicBezTo>
                  <a:pt x="380726" y="270047"/>
                  <a:pt x="388185" y="272534"/>
                  <a:pt x="394400" y="272534"/>
                </a:cubicBezTo>
                <a:lnTo>
                  <a:pt x="500063" y="255124"/>
                </a:lnTo>
                <a:lnTo>
                  <a:pt x="496334" y="224036"/>
                </a:lnTo>
                <a:cubicBezTo>
                  <a:pt x="496334" y="217818"/>
                  <a:pt x="501306" y="212844"/>
                  <a:pt x="507522" y="211600"/>
                </a:cubicBezTo>
                <a:cubicBezTo>
                  <a:pt x="512494" y="211600"/>
                  <a:pt x="518710" y="216575"/>
                  <a:pt x="518710" y="222792"/>
                </a:cubicBezTo>
                <a:lnTo>
                  <a:pt x="521196" y="252637"/>
                </a:lnTo>
                <a:cubicBezTo>
                  <a:pt x="546058" y="251394"/>
                  <a:pt x="568433" y="268803"/>
                  <a:pt x="573406" y="292430"/>
                </a:cubicBezTo>
                <a:cubicBezTo>
                  <a:pt x="575892" y="306109"/>
                  <a:pt x="573406" y="319788"/>
                  <a:pt x="565947" y="330980"/>
                </a:cubicBezTo>
                <a:cubicBezTo>
                  <a:pt x="557246" y="343416"/>
                  <a:pt x="546058" y="350877"/>
                  <a:pt x="532384" y="352120"/>
                </a:cubicBezTo>
                <a:lnTo>
                  <a:pt x="529898" y="352120"/>
                </a:lnTo>
                <a:lnTo>
                  <a:pt x="574649" y="782385"/>
                </a:lnTo>
                <a:cubicBezTo>
                  <a:pt x="574649" y="788602"/>
                  <a:pt x="570920" y="794820"/>
                  <a:pt x="564704" y="794820"/>
                </a:cubicBezTo>
                <a:lnTo>
                  <a:pt x="563461" y="794820"/>
                </a:lnTo>
                <a:cubicBezTo>
                  <a:pt x="557246" y="794820"/>
                  <a:pt x="553516" y="791090"/>
                  <a:pt x="552273" y="784872"/>
                </a:cubicBezTo>
                <a:lnTo>
                  <a:pt x="508765" y="355851"/>
                </a:lnTo>
                <a:lnTo>
                  <a:pt x="389428" y="374504"/>
                </a:lnTo>
                <a:cubicBezTo>
                  <a:pt x="363323" y="379478"/>
                  <a:pt x="335975" y="369530"/>
                  <a:pt x="317328" y="349633"/>
                </a:cubicBezTo>
                <a:lnTo>
                  <a:pt x="294953" y="326006"/>
                </a:lnTo>
                <a:lnTo>
                  <a:pt x="292466" y="358338"/>
                </a:lnTo>
                <a:cubicBezTo>
                  <a:pt x="288737" y="381965"/>
                  <a:pt x="297439" y="405592"/>
                  <a:pt x="314842" y="421758"/>
                </a:cubicBezTo>
                <a:lnTo>
                  <a:pt x="406831" y="510050"/>
                </a:lnTo>
                <a:cubicBezTo>
                  <a:pt x="422991" y="524972"/>
                  <a:pt x="434179" y="544869"/>
                  <a:pt x="437909" y="566009"/>
                </a:cubicBezTo>
                <a:lnTo>
                  <a:pt x="477688" y="733887"/>
                </a:lnTo>
                <a:cubicBezTo>
                  <a:pt x="480174" y="747566"/>
                  <a:pt x="477688" y="761245"/>
                  <a:pt x="471472" y="772436"/>
                </a:cubicBezTo>
                <a:cubicBezTo>
                  <a:pt x="464014" y="783628"/>
                  <a:pt x="452826" y="791090"/>
                  <a:pt x="439152" y="794820"/>
                </a:cubicBezTo>
                <a:cubicBezTo>
                  <a:pt x="435422" y="796064"/>
                  <a:pt x="431693" y="796064"/>
                  <a:pt x="427964" y="796064"/>
                </a:cubicBezTo>
                <a:cubicBezTo>
                  <a:pt x="404345" y="796064"/>
                  <a:pt x="384455" y="779898"/>
                  <a:pt x="378240" y="757514"/>
                </a:cubicBezTo>
                <a:lnTo>
                  <a:pt x="340947" y="589636"/>
                </a:lnTo>
                <a:cubicBezTo>
                  <a:pt x="339704" y="587149"/>
                  <a:pt x="338461" y="584662"/>
                  <a:pt x="337218" y="583419"/>
                </a:cubicBezTo>
                <a:lnTo>
                  <a:pt x="266361" y="517511"/>
                </a:lnTo>
                <a:lnTo>
                  <a:pt x="260146" y="552330"/>
                </a:lnTo>
                <a:cubicBezTo>
                  <a:pt x="256417" y="572227"/>
                  <a:pt x="248958" y="589636"/>
                  <a:pt x="235284" y="604559"/>
                </a:cubicBezTo>
                <a:lnTo>
                  <a:pt x="89842" y="779898"/>
                </a:lnTo>
                <a:cubicBezTo>
                  <a:pt x="79897" y="791090"/>
                  <a:pt x="66223" y="797307"/>
                  <a:pt x="51306" y="797307"/>
                </a:cubicBezTo>
                <a:cubicBezTo>
                  <a:pt x="38875" y="797307"/>
                  <a:pt x="27687" y="793577"/>
                  <a:pt x="17742" y="786115"/>
                </a:cubicBezTo>
                <a:cubicBezTo>
                  <a:pt x="-3390" y="767462"/>
                  <a:pt x="-5876" y="736374"/>
                  <a:pt x="11527" y="715234"/>
                </a:cubicBezTo>
                <a:lnTo>
                  <a:pt x="158212" y="539895"/>
                </a:lnTo>
                <a:cubicBezTo>
                  <a:pt x="159455" y="538651"/>
                  <a:pt x="159455" y="537408"/>
                  <a:pt x="160698" y="534921"/>
                </a:cubicBezTo>
                <a:lnTo>
                  <a:pt x="179345" y="430463"/>
                </a:lnTo>
                <a:cubicBezTo>
                  <a:pt x="178102" y="427976"/>
                  <a:pt x="176859" y="424246"/>
                  <a:pt x="175615" y="423002"/>
                </a:cubicBezTo>
                <a:lnTo>
                  <a:pt x="99787" y="409323"/>
                </a:lnTo>
                <a:cubicBezTo>
                  <a:pt x="88599" y="408080"/>
                  <a:pt x="78654" y="401862"/>
                  <a:pt x="71195" y="391914"/>
                </a:cubicBezTo>
                <a:cubicBezTo>
                  <a:pt x="63737" y="381965"/>
                  <a:pt x="60008" y="369530"/>
                  <a:pt x="62494" y="358338"/>
                </a:cubicBezTo>
                <a:lnTo>
                  <a:pt x="81140" y="214088"/>
                </a:lnTo>
                <a:cubicBezTo>
                  <a:pt x="58764" y="206626"/>
                  <a:pt x="42604" y="184243"/>
                  <a:pt x="46334" y="159372"/>
                </a:cubicBezTo>
                <a:lnTo>
                  <a:pt x="47577" y="153154"/>
                </a:lnTo>
                <a:cubicBezTo>
                  <a:pt x="48820" y="139475"/>
                  <a:pt x="56278" y="128283"/>
                  <a:pt x="66223" y="119579"/>
                </a:cubicBezTo>
                <a:cubicBezTo>
                  <a:pt x="77411" y="112117"/>
                  <a:pt x="91085" y="108386"/>
                  <a:pt x="103516" y="110874"/>
                </a:cubicBezTo>
                <a:close/>
                <a:moveTo>
                  <a:pt x="275051" y="22220"/>
                </a:moveTo>
                <a:cubicBezTo>
                  <a:pt x="250362" y="22220"/>
                  <a:pt x="229376" y="43206"/>
                  <a:pt x="229376" y="67895"/>
                </a:cubicBezTo>
                <a:cubicBezTo>
                  <a:pt x="229376" y="93819"/>
                  <a:pt x="250362" y="114805"/>
                  <a:pt x="275051" y="114805"/>
                </a:cubicBezTo>
                <a:cubicBezTo>
                  <a:pt x="300975" y="114805"/>
                  <a:pt x="321961" y="93819"/>
                  <a:pt x="321961" y="67895"/>
                </a:cubicBezTo>
                <a:cubicBezTo>
                  <a:pt x="321961" y="43206"/>
                  <a:pt x="300975" y="22220"/>
                  <a:pt x="275051" y="22220"/>
                </a:cubicBezTo>
                <a:close/>
                <a:moveTo>
                  <a:pt x="275051" y="0"/>
                </a:moveTo>
                <a:cubicBezTo>
                  <a:pt x="313319" y="0"/>
                  <a:pt x="344181" y="30861"/>
                  <a:pt x="344181" y="67895"/>
                </a:cubicBezTo>
                <a:cubicBezTo>
                  <a:pt x="344181" y="104929"/>
                  <a:pt x="313319" y="135791"/>
                  <a:pt x="275051" y="135791"/>
                </a:cubicBezTo>
                <a:cubicBezTo>
                  <a:pt x="238017" y="135791"/>
                  <a:pt x="208390" y="104929"/>
                  <a:pt x="208390" y="67895"/>
                </a:cubicBezTo>
                <a:cubicBezTo>
                  <a:pt x="208390" y="30861"/>
                  <a:pt x="238017" y="0"/>
                  <a:pt x="27505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499AA1-436D-469A-85DA-252E10F7CDF8}"/>
              </a:ext>
            </a:extLst>
          </p:cNvPr>
          <p:cNvSpPr txBox="1"/>
          <p:nvPr/>
        </p:nvSpPr>
        <p:spPr>
          <a:xfrm>
            <a:off x="16361660" y="417504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FAC351-5335-4E8E-ABBC-776E069F94E3}"/>
              </a:ext>
            </a:extLst>
          </p:cNvPr>
          <p:cNvSpPr txBox="1"/>
          <p:nvPr/>
        </p:nvSpPr>
        <p:spPr>
          <a:xfrm>
            <a:off x="16363565" y="483407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B4DEF4-C660-4AA2-8DB5-B48B7385452B}"/>
              </a:ext>
            </a:extLst>
          </p:cNvPr>
          <p:cNvSpPr txBox="1"/>
          <p:nvPr/>
        </p:nvSpPr>
        <p:spPr>
          <a:xfrm>
            <a:off x="16361660" y="7215526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3985C7-8E0C-45DF-97B7-FD4FB5F8AC37}"/>
              </a:ext>
            </a:extLst>
          </p:cNvPr>
          <p:cNvSpPr txBox="1"/>
          <p:nvPr/>
        </p:nvSpPr>
        <p:spPr>
          <a:xfrm>
            <a:off x="16363565" y="7880267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866B97-1246-4397-8248-0FEC5F73598E}"/>
              </a:ext>
            </a:extLst>
          </p:cNvPr>
          <p:cNvSpPr txBox="1"/>
          <p:nvPr/>
        </p:nvSpPr>
        <p:spPr>
          <a:xfrm>
            <a:off x="16361660" y="10316587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2D5107-0150-4FA2-8347-2599F81D4F73}"/>
              </a:ext>
            </a:extLst>
          </p:cNvPr>
          <p:cNvSpPr txBox="1"/>
          <p:nvPr/>
        </p:nvSpPr>
        <p:spPr>
          <a:xfrm>
            <a:off x="16363565" y="1098132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DF0F4D-2F83-49EB-A377-4EE415FD585D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EE5E81-8C7D-4281-83FF-9AA12141386B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20034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465725D-C3EC-4EDC-8E04-7EEF1E7442B8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19569" y="11007"/>
                </a:moveTo>
                <a:lnTo>
                  <a:pt x="0" y="11007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solidFill>
            <a:srgbClr val="FF9F92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5E1696-D178-465D-9C9B-8D72C3C98CBB}"/>
              </a:ext>
            </a:extLst>
          </p:cNvPr>
          <p:cNvGrpSpPr/>
          <p:nvPr/>
        </p:nvGrpSpPr>
        <p:grpSpPr>
          <a:xfrm>
            <a:off x="1503675" y="4721467"/>
            <a:ext cx="11563436" cy="6803269"/>
            <a:chOff x="1503675" y="4721467"/>
            <a:chExt cx="11563436" cy="6803269"/>
          </a:xfrm>
        </p:grpSpPr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7F2AD0BF-D691-4FBD-93CC-82BFA57B8E7C}"/>
                </a:ext>
              </a:extLst>
            </p:cNvPr>
            <p:cNvSpPr/>
            <p:nvPr/>
          </p:nvSpPr>
          <p:spPr>
            <a:xfrm>
              <a:off x="1503675" y="8169819"/>
              <a:ext cx="5947410" cy="335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75" h="2694">
                  <a:moveTo>
                    <a:pt x="4775" y="2694"/>
                  </a:moveTo>
                  <a:lnTo>
                    <a:pt x="2240" y="2694"/>
                  </a:lnTo>
                  <a:cubicBezTo>
                    <a:pt x="1003" y="2694"/>
                    <a:pt x="0" y="1692"/>
                    <a:pt x="0" y="455"/>
                  </a:cubicBezTo>
                  <a:lnTo>
                    <a:pt x="0" y="0"/>
                  </a:lnTo>
                  <a:lnTo>
                    <a:pt x="4775" y="0"/>
                  </a:lnTo>
                  <a:close/>
                </a:path>
              </a:pathLst>
            </a:custGeom>
            <a:solidFill>
              <a:srgbClr val="FF9F9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B1CDEEFB-C65F-4B96-8876-09B28F62D71E}"/>
                </a:ext>
              </a:extLst>
            </p:cNvPr>
            <p:cNvSpPr/>
            <p:nvPr/>
          </p:nvSpPr>
          <p:spPr>
            <a:xfrm>
              <a:off x="10407349" y="8126216"/>
              <a:ext cx="2659762" cy="25526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6" h="2050">
                  <a:moveTo>
                    <a:pt x="2125" y="1131"/>
                  </a:moveTo>
                  <a:cubicBezTo>
                    <a:pt x="2209" y="1439"/>
                    <a:pt x="1804" y="1819"/>
                    <a:pt x="1219" y="1979"/>
                  </a:cubicBezTo>
                  <a:cubicBezTo>
                    <a:pt x="634" y="2139"/>
                    <a:pt x="92" y="2021"/>
                    <a:pt x="7" y="1713"/>
                  </a:cubicBezTo>
                  <a:cubicBezTo>
                    <a:pt x="-77" y="1405"/>
                    <a:pt x="608" y="333"/>
                    <a:pt x="1154" y="68"/>
                  </a:cubicBezTo>
                  <a:cubicBezTo>
                    <a:pt x="1656" y="-174"/>
                    <a:pt x="1454" y="292"/>
                    <a:pt x="1742" y="538"/>
                  </a:cubicBezTo>
                  <a:cubicBezTo>
                    <a:pt x="1967" y="729"/>
                    <a:pt x="2073" y="945"/>
                    <a:pt x="2125" y="1131"/>
                  </a:cubicBezTo>
                  <a:close/>
                </a:path>
              </a:pathLst>
            </a:custGeom>
            <a:solidFill>
              <a:srgbClr val="FF9F92">
                <a:alpha val="16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3BCBC3D6-4CC4-48AC-AA52-FED5DAD3D26F}"/>
                </a:ext>
              </a:extLst>
            </p:cNvPr>
            <p:cNvSpPr/>
            <p:nvPr/>
          </p:nvSpPr>
          <p:spPr>
            <a:xfrm>
              <a:off x="1836298" y="5477663"/>
              <a:ext cx="10429769" cy="57393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73" h="4608">
                  <a:moveTo>
                    <a:pt x="6069" y="4608"/>
                  </a:moveTo>
                  <a:lnTo>
                    <a:pt x="2304" y="4608"/>
                  </a:lnTo>
                  <a:cubicBezTo>
                    <a:pt x="1032" y="4608"/>
                    <a:pt x="0" y="3576"/>
                    <a:pt x="0" y="2303"/>
                  </a:cubicBezTo>
                  <a:cubicBezTo>
                    <a:pt x="0" y="1031"/>
                    <a:pt x="1032" y="0"/>
                    <a:pt x="2304" y="0"/>
                  </a:cubicBezTo>
                  <a:lnTo>
                    <a:pt x="6069" y="0"/>
                  </a:lnTo>
                  <a:cubicBezTo>
                    <a:pt x="7342" y="0"/>
                    <a:pt x="8373" y="1031"/>
                    <a:pt x="8373" y="2303"/>
                  </a:cubicBezTo>
                  <a:cubicBezTo>
                    <a:pt x="8373" y="3576"/>
                    <a:pt x="7342" y="4608"/>
                    <a:pt x="6069" y="4608"/>
                  </a:cubicBezTo>
                  <a:close/>
                </a:path>
              </a:pathLst>
            </a:custGeom>
            <a:solidFill>
              <a:srgbClr val="FFDB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C4BB16AF-4894-4DF2-8555-E6A508769555}"/>
                </a:ext>
              </a:extLst>
            </p:cNvPr>
            <p:cNvSpPr/>
            <p:nvPr/>
          </p:nvSpPr>
          <p:spPr>
            <a:xfrm>
              <a:off x="3305090" y="9378236"/>
              <a:ext cx="5146366" cy="52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2" h="424">
                  <a:moveTo>
                    <a:pt x="3752" y="424"/>
                  </a:moveTo>
                  <a:cubicBezTo>
                    <a:pt x="3563" y="424"/>
                    <a:pt x="3353" y="330"/>
                    <a:pt x="3103" y="218"/>
                  </a:cubicBezTo>
                  <a:cubicBezTo>
                    <a:pt x="3038" y="189"/>
                    <a:pt x="2972" y="160"/>
                    <a:pt x="2903" y="130"/>
                  </a:cubicBezTo>
                  <a:cubicBezTo>
                    <a:pt x="2674" y="32"/>
                    <a:pt x="2538" y="135"/>
                    <a:pt x="2393" y="244"/>
                  </a:cubicBezTo>
                  <a:cubicBezTo>
                    <a:pt x="2297" y="317"/>
                    <a:pt x="2197" y="393"/>
                    <a:pt x="2064" y="412"/>
                  </a:cubicBezTo>
                  <a:cubicBezTo>
                    <a:pt x="1915" y="434"/>
                    <a:pt x="1745" y="380"/>
                    <a:pt x="1543" y="246"/>
                  </a:cubicBezTo>
                  <a:cubicBezTo>
                    <a:pt x="1138" y="-24"/>
                    <a:pt x="743" y="-9"/>
                    <a:pt x="483" y="51"/>
                  </a:cubicBezTo>
                  <a:cubicBezTo>
                    <a:pt x="201" y="115"/>
                    <a:pt x="12" y="245"/>
                    <a:pt x="11" y="246"/>
                  </a:cubicBezTo>
                  <a:cubicBezTo>
                    <a:pt x="7" y="247"/>
                    <a:pt x="3" y="247"/>
                    <a:pt x="1" y="244"/>
                  </a:cubicBezTo>
                  <a:cubicBezTo>
                    <a:pt x="-2" y="241"/>
                    <a:pt x="0" y="236"/>
                    <a:pt x="3" y="234"/>
                  </a:cubicBezTo>
                  <a:cubicBezTo>
                    <a:pt x="5" y="233"/>
                    <a:pt x="195" y="102"/>
                    <a:pt x="480" y="37"/>
                  </a:cubicBezTo>
                  <a:cubicBezTo>
                    <a:pt x="647" y="-1"/>
                    <a:pt x="814" y="-10"/>
                    <a:pt x="975" y="12"/>
                  </a:cubicBezTo>
                  <a:cubicBezTo>
                    <a:pt x="1176" y="39"/>
                    <a:pt x="1370" y="114"/>
                    <a:pt x="1551" y="234"/>
                  </a:cubicBezTo>
                  <a:cubicBezTo>
                    <a:pt x="1993" y="529"/>
                    <a:pt x="2192" y="378"/>
                    <a:pt x="2385" y="233"/>
                  </a:cubicBezTo>
                  <a:cubicBezTo>
                    <a:pt x="2532" y="121"/>
                    <a:pt x="2671" y="16"/>
                    <a:pt x="2909" y="117"/>
                  </a:cubicBezTo>
                  <a:cubicBezTo>
                    <a:pt x="2978" y="147"/>
                    <a:pt x="3045" y="177"/>
                    <a:pt x="3108" y="205"/>
                  </a:cubicBezTo>
                  <a:cubicBezTo>
                    <a:pt x="3322" y="301"/>
                    <a:pt x="3506" y="383"/>
                    <a:pt x="3670" y="405"/>
                  </a:cubicBezTo>
                  <a:cubicBezTo>
                    <a:pt x="3846" y="428"/>
                    <a:pt x="3989" y="377"/>
                    <a:pt x="4120" y="246"/>
                  </a:cubicBezTo>
                  <a:cubicBezTo>
                    <a:pt x="4122" y="243"/>
                    <a:pt x="4127" y="243"/>
                    <a:pt x="4129" y="246"/>
                  </a:cubicBezTo>
                  <a:cubicBezTo>
                    <a:pt x="4133" y="248"/>
                    <a:pt x="4133" y="253"/>
                    <a:pt x="4129" y="256"/>
                  </a:cubicBezTo>
                  <a:cubicBezTo>
                    <a:pt x="4010" y="377"/>
                    <a:pt x="3886" y="424"/>
                    <a:pt x="3752" y="424"/>
                  </a:cubicBezTo>
                  <a:close/>
                </a:path>
              </a:pathLst>
            </a:custGeom>
            <a:solidFill>
              <a:srgbClr val="FFEA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1BA1E3C-CA7D-4A14-8C50-6EB0E3427BCB}"/>
                </a:ext>
              </a:extLst>
            </p:cNvPr>
            <p:cNvSpPr/>
            <p:nvPr/>
          </p:nvSpPr>
          <p:spPr>
            <a:xfrm>
              <a:off x="7451085" y="7313960"/>
              <a:ext cx="4106130" cy="457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7" h="368">
                  <a:moveTo>
                    <a:pt x="124" y="368"/>
                  </a:moveTo>
                  <a:cubicBezTo>
                    <a:pt x="68" y="368"/>
                    <a:pt x="38" y="359"/>
                    <a:pt x="21" y="350"/>
                  </a:cubicBezTo>
                  <a:cubicBezTo>
                    <a:pt x="4" y="340"/>
                    <a:pt x="0" y="330"/>
                    <a:pt x="0" y="328"/>
                  </a:cubicBezTo>
                  <a:cubicBezTo>
                    <a:pt x="-1" y="324"/>
                    <a:pt x="2" y="321"/>
                    <a:pt x="5" y="319"/>
                  </a:cubicBezTo>
                  <a:cubicBezTo>
                    <a:pt x="9" y="319"/>
                    <a:pt x="13" y="321"/>
                    <a:pt x="14" y="324"/>
                  </a:cubicBezTo>
                  <a:cubicBezTo>
                    <a:pt x="14" y="326"/>
                    <a:pt x="54" y="416"/>
                    <a:pt x="535" y="277"/>
                  </a:cubicBezTo>
                  <a:cubicBezTo>
                    <a:pt x="795" y="201"/>
                    <a:pt x="898" y="250"/>
                    <a:pt x="988" y="293"/>
                  </a:cubicBezTo>
                  <a:cubicBezTo>
                    <a:pt x="1074" y="333"/>
                    <a:pt x="1154" y="371"/>
                    <a:pt x="1357" y="298"/>
                  </a:cubicBezTo>
                  <a:cubicBezTo>
                    <a:pt x="1410" y="279"/>
                    <a:pt x="1461" y="258"/>
                    <a:pt x="1510" y="237"/>
                  </a:cubicBezTo>
                  <a:cubicBezTo>
                    <a:pt x="1773" y="127"/>
                    <a:pt x="2001" y="33"/>
                    <a:pt x="2471" y="250"/>
                  </a:cubicBezTo>
                  <a:cubicBezTo>
                    <a:pt x="2755" y="381"/>
                    <a:pt x="2961" y="307"/>
                    <a:pt x="3084" y="222"/>
                  </a:cubicBezTo>
                  <a:cubicBezTo>
                    <a:pt x="3217" y="130"/>
                    <a:pt x="3283" y="5"/>
                    <a:pt x="3284" y="4"/>
                  </a:cubicBezTo>
                  <a:cubicBezTo>
                    <a:pt x="3286" y="1"/>
                    <a:pt x="3290" y="-1"/>
                    <a:pt x="3293" y="1"/>
                  </a:cubicBezTo>
                  <a:cubicBezTo>
                    <a:pt x="3297" y="3"/>
                    <a:pt x="3298" y="7"/>
                    <a:pt x="3296" y="11"/>
                  </a:cubicBezTo>
                  <a:cubicBezTo>
                    <a:pt x="3296" y="12"/>
                    <a:pt x="3228" y="139"/>
                    <a:pt x="3092" y="234"/>
                  </a:cubicBezTo>
                  <a:cubicBezTo>
                    <a:pt x="3016" y="287"/>
                    <a:pt x="2908" y="335"/>
                    <a:pt x="2770" y="335"/>
                  </a:cubicBezTo>
                  <a:cubicBezTo>
                    <a:pt x="2681" y="335"/>
                    <a:pt x="2579" y="315"/>
                    <a:pt x="2465" y="263"/>
                  </a:cubicBezTo>
                  <a:cubicBezTo>
                    <a:pt x="2000" y="48"/>
                    <a:pt x="1776" y="142"/>
                    <a:pt x="1515" y="250"/>
                  </a:cubicBezTo>
                  <a:cubicBezTo>
                    <a:pt x="1466" y="271"/>
                    <a:pt x="1415" y="292"/>
                    <a:pt x="1362" y="311"/>
                  </a:cubicBezTo>
                  <a:cubicBezTo>
                    <a:pt x="1153" y="387"/>
                    <a:pt x="1070" y="347"/>
                    <a:pt x="982" y="305"/>
                  </a:cubicBezTo>
                  <a:cubicBezTo>
                    <a:pt x="890" y="261"/>
                    <a:pt x="794" y="216"/>
                    <a:pt x="539" y="290"/>
                  </a:cubicBezTo>
                  <a:cubicBezTo>
                    <a:pt x="330" y="351"/>
                    <a:pt x="202" y="368"/>
                    <a:pt x="124" y="368"/>
                  </a:cubicBezTo>
                  <a:close/>
                </a:path>
              </a:pathLst>
            </a:custGeom>
            <a:solidFill>
              <a:srgbClr val="FFEA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6FA9615A-6C9A-4841-AEDD-D8D3A89FBA6D}"/>
                </a:ext>
              </a:extLst>
            </p:cNvPr>
            <p:cNvSpPr/>
            <p:nvPr/>
          </p:nvSpPr>
          <p:spPr>
            <a:xfrm>
              <a:off x="8017920" y="5840188"/>
              <a:ext cx="2692156" cy="48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2" h="393">
                  <a:moveTo>
                    <a:pt x="1813" y="393"/>
                  </a:moveTo>
                  <a:cubicBezTo>
                    <a:pt x="1718" y="393"/>
                    <a:pt x="1618" y="346"/>
                    <a:pt x="1517" y="253"/>
                  </a:cubicBezTo>
                  <a:cubicBezTo>
                    <a:pt x="1097" y="-134"/>
                    <a:pt x="793" y="24"/>
                    <a:pt x="575" y="206"/>
                  </a:cubicBezTo>
                  <a:cubicBezTo>
                    <a:pt x="320" y="417"/>
                    <a:pt x="8" y="327"/>
                    <a:pt x="5" y="326"/>
                  </a:cubicBezTo>
                  <a:cubicBezTo>
                    <a:pt x="1" y="325"/>
                    <a:pt x="0" y="321"/>
                    <a:pt x="0" y="317"/>
                  </a:cubicBezTo>
                  <a:cubicBezTo>
                    <a:pt x="1" y="314"/>
                    <a:pt x="6" y="312"/>
                    <a:pt x="9" y="312"/>
                  </a:cubicBezTo>
                  <a:cubicBezTo>
                    <a:pt x="13" y="314"/>
                    <a:pt x="317" y="401"/>
                    <a:pt x="565" y="195"/>
                  </a:cubicBezTo>
                  <a:cubicBezTo>
                    <a:pt x="716" y="69"/>
                    <a:pt x="852" y="8"/>
                    <a:pt x="993" y="1"/>
                  </a:cubicBezTo>
                  <a:cubicBezTo>
                    <a:pt x="1167" y="-7"/>
                    <a:pt x="1342" y="72"/>
                    <a:pt x="1527" y="242"/>
                  </a:cubicBezTo>
                  <a:cubicBezTo>
                    <a:pt x="1642" y="349"/>
                    <a:pt x="1756" y="394"/>
                    <a:pt x="1864" y="374"/>
                  </a:cubicBezTo>
                  <a:cubicBezTo>
                    <a:pt x="2043" y="342"/>
                    <a:pt x="2147" y="140"/>
                    <a:pt x="2148" y="138"/>
                  </a:cubicBezTo>
                  <a:cubicBezTo>
                    <a:pt x="2150" y="134"/>
                    <a:pt x="2154" y="133"/>
                    <a:pt x="2158" y="135"/>
                  </a:cubicBezTo>
                  <a:cubicBezTo>
                    <a:pt x="2161" y="136"/>
                    <a:pt x="2163" y="140"/>
                    <a:pt x="2161" y="144"/>
                  </a:cubicBezTo>
                  <a:cubicBezTo>
                    <a:pt x="2160" y="147"/>
                    <a:pt x="2053" y="355"/>
                    <a:pt x="1866" y="388"/>
                  </a:cubicBezTo>
                  <a:cubicBezTo>
                    <a:pt x="1848" y="391"/>
                    <a:pt x="1831" y="393"/>
                    <a:pt x="1813" y="393"/>
                  </a:cubicBezTo>
                  <a:close/>
                </a:path>
              </a:pathLst>
            </a:custGeom>
            <a:solidFill>
              <a:srgbClr val="FFEA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58C12670-A18A-452C-AA15-1EF98856B199}"/>
                </a:ext>
              </a:extLst>
            </p:cNvPr>
            <p:cNvSpPr/>
            <p:nvPr/>
          </p:nvSpPr>
          <p:spPr>
            <a:xfrm>
              <a:off x="6840647" y="8791469"/>
              <a:ext cx="2060540" cy="32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5" h="265">
                  <a:moveTo>
                    <a:pt x="931" y="265"/>
                  </a:moveTo>
                  <a:cubicBezTo>
                    <a:pt x="875" y="265"/>
                    <a:pt x="814" y="245"/>
                    <a:pt x="743" y="194"/>
                  </a:cubicBezTo>
                  <a:cubicBezTo>
                    <a:pt x="523" y="37"/>
                    <a:pt x="336" y="10"/>
                    <a:pt x="217" y="15"/>
                  </a:cubicBezTo>
                  <a:cubicBezTo>
                    <a:pt x="89" y="21"/>
                    <a:pt x="12" y="64"/>
                    <a:pt x="11" y="64"/>
                  </a:cubicBezTo>
                  <a:cubicBezTo>
                    <a:pt x="7" y="66"/>
                    <a:pt x="3" y="65"/>
                    <a:pt x="1" y="62"/>
                  </a:cubicBezTo>
                  <a:cubicBezTo>
                    <a:pt x="0" y="58"/>
                    <a:pt x="0" y="54"/>
                    <a:pt x="4" y="52"/>
                  </a:cubicBezTo>
                  <a:cubicBezTo>
                    <a:pt x="7" y="50"/>
                    <a:pt x="85" y="7"/>
                    <a:pt x="216" y="1"/>
                  </a:cubicBezTo>
                  <a:cubicBezTo>
                    <a:pt x="337" y="-4"/>
                    <a:pt x="528" y="22"/>
                    <a:pt x="751" y="182"/>
                  </a:cubicBezTo>
                  <a:cubicBezTo>
                    <a:pt x="925" y="307"/>
                    <a:pt x="1037" y="236"/>
                    <a:pt x="1165" y="153"/>
                  </a:cubicBezTo>
                  <a:cubicBezTo>
                    <a:pt x="1289" y="74"/>
                    <a:pt x="1428" y="-14"/>
                    <a:pt x="1649" y="48"/>
                  </a:cubicBezTo>
                  <a:cubicBezTo>
                    <a:pt x="1653" y="49"/>
                    <a:pt x="1655" y="53"/>
                    <a:pt x="1654" y="56"/>
                  </a:cubicBezTo>
                  <a:cubicBezTo>
                    <a:pt x="1653" y="60"/>
                    <a:pt x="1649" y="62"/>
                    <a:pt x="1645" y="61"/>
                  </a:cubicBezTo>
                  <a:cubicBezTo>
                    <a:pt x="1430" y="1"/>
                    <a:pt x="1293" y="88"/>
                    <a:pt x="1173" y="165"/>
                  </a:cubicBezTo>
                  <a:cubicBezTo>
                    <a:pt x="1091" y="217"/>
                    <a:pt x="1018" y="265"/>
                    <a:pt x="931" y="265"/>
                  </a:cubicBezTo>
                  <a:close/>
                </a:path>
              </a:pathLst>
            </a:custGeom>
            <a:solidFill>
              <a:srgbClr val="FFEA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167E8DE3-1BE7-49EE-8BA4-11E223A84181}"/>
                </a:ext>
              </a:extLst>
            </p:cNvPr>
            <p:cNvSpPr/>
            <p:nvPr/>
          </p:nvSpPr>
          <p:spPr>
            <a:xfrm>
              <a:off x="6337347" y="10406014"/>
              <a:ext cx="3614038" cy="416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2" h="335">
                  <a:moveTo>
                    <a:pt x="2490" y="335"/>
                  </a:moveTo>
                  <a:cubicBezTo>
                    <a:pt x="2373" y="335"/>
                    <a:pt x="2248" y="303"/>
                    <a:pt x="2128" y="239"/>
                  </a:cubicBezTo>
                  <a:cubicBezTo>
                    <a:pt x="1756" y="40"/>
                    <a:pt x="1374" y="-115"/>
                    <a:pt x="808" y="174"/>
                  </a:cubicBezTo>
                  <a:cubicBezTo>
                    <a:pt x="509" y="326"/>
                    <a:pt x="306" y="317"/>
                    <a:pt x="189" y="284"/>
                  </a:cubicBezTo>
                  <a:cubicBezTo>
                    <a:pt x="61" y="247"/>
                    <a:pt x="4" y="175"/>
                    <a:pt x="2" y="172"/>
                  </a:cubicBezTo>
                  <a:cubicBezTo>
                    <a:pt x="-1" y="168"/>
                    <a:pt x="0" y="164"/>
                    <a:pt x="3" y="161"/>
                  </a:cubicBezTo>
                  <a:cubicBezTo>
                    <a:pt x="6" y="160"/>
                    <a:pt x="11" y="160"/>
                    <a:pt x="14" y="163"/>
                  </a:cubicBezTo>
                  <a:cubicBezTo>
                    <a:pt x="14" y="164"/>
                    <a:pt x="70" y="235"/>
                    <a:pt x="194" y="270"/>
                  </a:cubicBezTo>
                  <a:cubicBezTo>
                    <a:pt x="309" y="303"/>
                    <a:pt x="508" y="311"/>
                    <a:pt x="801" y="161"/>
                  </a:cubicBezTo>
                  <a:cubicBezTo>
                    <a:pt x="1374" y="-131"/>
                    <a:pt x="1759" y="25"/>
                    <a:pt x="2135" y="226"/>
                  </a:cubicBezTo>
                  <a:cubicBezTo>
                    <a:pt x="2329" y="330"/>
                    <a:pt x="2537" y="350"/>
                    <a:pt x="2704" y="280"/>
                  </a:cubicBezTo>
                  <a:cubicBezTo>
                    <a:pt x="2800" y="239"/>
                    <a:pt x="2868" y="174"/>
                    <a:pt x="2889" y="100"/>
                  </a:cubicBezTo>
                  <a:cubicBezTo>
                    <a:pt x="2890" y="97"/>
                    <a:pt x="2894" y="94"/>
                    <a:pt x="2898" y="96"/>
                  </a:cubicBezTo>
                  <a:cubicBezTo>
                    <a:pt x="2902" y="97"/>
                    <a:pt x="2904" y="101"/>
                    <a:pt x="2902" y="105"/>
                  </a:cubicBezTo>
                  <a:cubicBezTo>
                    <a:pt x="2880" y="182"/>
                    <a:pt x="2810" y="251"/>
                    <a:pt x="2709" y="293"/>
                  </a:cubicBezTo>
                  <a:cubicBezTo>
                    <a:pt x="2642" y="321"/>
                    <a:pt x="2568" y="335"/>
                    <a:pt x="2490" y="335"/>
                  </a:cubicBezTo>
                  <a:close/>
                </a:path>
              </a:pathLst>
            </a:custGeom>
            <a:solidFill>
              <a:srgbClr val="FFEA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54D0558-F2C0-464D-AE1A-102140EEEEC0}"/>
                </a:ext>
              </a:extLst>
            </p:cNvPr>
            <p:cNvSpPr/>
            <p:nvPr/>
          </p:nvSpPr>
          <p:spPr>
            <a:xfrm>
              <a:off x="9672332" y="8717967"/>
              <a:ext cx="2363267" cy="16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8" h="1327">
                  <a:moveTo>
                    <a:pt x="1898" y="87"/>
                  </a:moveTo>
                  <a:cubicBezTo>
                    <a:pt x="1714" y="32"/>
                    <a:pt x="1504" y="0"/>
                    <a:pt x="1279" y="0"/>
                  </a:cubicBezTo>
                  <a:cubicBezTo>
                    <a:pt x="573" y="0"/>
                    <a:pt x="0" y="312"/>
                    <a:pt x="0" y="696"/>
                  </a:cubicBezTo>
                  <a:cubicBezTo>
                    <a:pt x="0" y="976"/>
                    <a:pt x="304" y="1217"/>
                    <a:pt x="741" y="1327"/>
                  </a:cubicBezTo>
                  <a:cubicBezTo>
                    <a:pt x="693" y="1043"/>
                    <a:pt x="793" y="820"/>
                    <a:pt x="849" y="722"/>
                  </a:cubicBezTo>
                  <a:cubicBezTo>
                    <a:pt x="678" y="679"/>
                    <a:pt x="566" y="612"/>
                    <a:pt x="566" y="536"/>
                  </a:cubicBezTo>
                  <a:cubicBezTo>
                    <a:pt x="566" y="410"/>
                    <a:pt x="878" y="307"/>
                    <a:pt x="1262" y="307"/>
                  </a:cubicBezTo>
                  <a:cubicBezTo>
                    <a:pt x="1447" y="307"/>
                    <a:pt x="1615" y="331"/>
                    <a:pt x="1739" y="370"/>
                  </a:cubicBezTo>
                  <a:cubicBezTo>
                    <a:pt x="1743" y="180"/>
                    <a:pt x="1827" y="112"/>
                    <a:pt x="1898" y="87"/>
                  </a:cubicBezTo>
                  <a:close/>
                </a:path>
              </a:pathLst>
            </a:custGeom>
            <a:solidFill>
              <a:srgbClr val="E51C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16ACCEFE-6FC8-48D4-A221-F1CFA66CD78A}"/>
                </a:ext>
              </a:extLst>
            </p:cNvPr>
            <p:cNvSpPr/>
            <p:nvPr/>
          </p:nvSpPr>
          <p:spPr>
            <a:xfrm>
              <a:off x="11838764" y="8826351"/>
              <a:ext cx="1017812" cy="103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8" h="835">
                  <a:moveTo>
                    <a:pt x="240" y="27"/>
                  </a:moveTo>
                  <a:lnTo>
                    <a:pt x="235" y="25"/>
                  </a:lnTo>
                  <a:cubicBezTo>
                    <a:pt x="210" y="17"/>
                    <a:pt x="185" y="8"/>
                    <a:pt x="159" y="0"/>
                  </a:cubicBezTo>
                  <a:cubicBezTo>
                    <a:pt x="88" y="25"/>
                    <a:pt x="4" y="93"/>
                    <a:pt x="0" y="283"/>
                  </a:cubicBezTo>
                  <a:cubicBezTo>
                    <a:pt x="120" y="320"/>
                    <a:pt x="200" y="371"/>
                    <a:pt x="215" y="429"/>
                  </a:cubicBezTo>
                  <a:cubicBezTo>
                    <a:pt x="362" y="408"/>
                    <a:pt x="653" y="421"/>
                    <a:pt x="750" y="835"/>
                  </a:cubicBezTo>
                  <a:cubicBezTo>
                    <a:pt x="794" y="764"/>
                    <a:pt x="818" y="688"/>
                    <a:pt x="818" y="609"/>
                  </a:cubicBezTo>
                  <a:cubicBezTo>
                    <a:pt x="818" y="365"/>
                    <a:pt x="592" y="151"/>
                    <a:pt x="240" y="27"/>
                  </a:cubicBezTo>
                  <a:close/>
                </a:path>
              </a:pathLst>
            </a:custGeom>
            <a:solidFill>
              <a:srgbClr val="CA00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6BAE439-93D5-4CA5-B8FE-38DA22C6D761}"/>
                </a:ext>
              </a:extLst>
            </p:cNvPr>
            <p:cNvSpPr/>
            <p:nvPr/>
          </p:nvSpPr>
          <p:spPr>
            <a:xfrm>
              <a:off x="10579268" y="9617428"/>
              <a:ext cx="955522" cy="83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8" h="670">
                  <a:moveTo>
                    <a:pt x="661" y="40"/>
                  </a:moveTo>
                  <a:cubicBezTo>
                    <a:pt x="620" y="43"/>
                    <a:pt x="577" y="44"/>
                    <a:pt x="534" y="44"/>
                  </a:cubicBezTo>
                  <a:cubicBezTo>
                    <a:pt x="379" y="44"/>
                    <a:pt x="236" y="28"/>
                    <a:pt x="121" y="0"/>
                  </a:cubicBezTo>
                  <a:cubicBezTo>
                    <a:pt x="65" y="98"/>
                    <a:pt x="-35" y="322"/>
                    <a:pt x="13" y="605"/>
                  </a:cubicBezTo>
                  <a:cubicBezTo>
                    <a:pt x="176" y="647"/>
                    <a:pt x="359" y="670"/>
                    <a:pt x="551" y="670"/>
                  </a:cubicBezTo>
                  <a:cubicBezTo>
                    <a:pt x="625" y="670"/>
                    <a:pt x="697" y="667"/>
                    <a:pt x="768" y="661"/>
                  </a:cubicBezTo>
                  <a:cubicBezTo>
                    <a:pt x="639" y="321"/>
                    <a:pt x="638" y="137"/>
                    <a:pt x="661" y="40"/>
                  </a:cubicBezTo>
                  <a:close/>
                </a:path>
              </a:pathLst>
            </a:custGeom>
            <a:solidFill>
              <a:srgbClr val="CA00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C83419F-3F86-453C-9A9C-CF9915E24B88}"/>
                </a:ext>
              </a:extLst>
            </p:cNvPr>
            <p:cNvSpPr/>
            <p:nvPr/>
          </p:nvSpPr>
          <p:spPr>
            <a:xfrm>
              <a:off x="11387787" y="9353321"/>
              <a:ext cx="1382829" cy="10863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1" h="873">
                  <a:moveTo>
                    <a:pt x="576" y="6"/>
                  </a:moveTo>
                  <a:cubicBezTo>
                    <a:pt x="578" y="13"/>
                    <a:pt x="578" y="19"/>
                    <a:pt x="578" y="26"/>
                  </a:cubicBezTo>
                  <a:cubicBezTo>
                    <a:pt x="578" y="139"/>
                    <a:pt x="334" y="232"/>
                    <a:pt x="11" y="252"/>
                  </a:cubicBezTo>
                  <a:cubicBezTo>
                    <a:pt x="-12" y="349"/>
                    <a:pt x="-11" y="533"/>
                    <a:pt x="118" y="873"/>
                  </a:cubicBezTo>
                  <a:cubicBezTo>
                    <a:pt x="582" y="829"/>
                    <a:pt x="962" y="649"/>
                    <a:pt x="1111" y="412"/>
                  </a:cubicBezTo>
                  <a:cubicBezTo>
                    <a:pt x="1014" y="-2"/>
                    <a:pt x="723" y="-15"/>
                    <a:pt x="576" y="6"/>
                  </a:cubicBezTo>
                  <a:close/>
                </a:path>
              </a:pathLst>
            </a:custGeom>
            <a:solidFill>
              <a:srgbClr val="E51C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118DE4-0036-4273-BC1A-59B206C57CBE}"/>
                </a:ext>
              </a:extLst>
            </p:cNvPr>
            <p:cNvSpPr/>
            <p:nvPr/>
          </p:nvSpPr>
          <p:spPr>
            <a:xfrm>
              <a:off x="1836298" y="5477663"/>
              <a:ext cx="5309561" cy="3043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3" h="2444">
                  <a:moveTo>
                    <a:pt x="4208" y="657"/>
                  </a:moveTo>
                  <a:lnTo>
                    <a:pt x="3938" y="657"/>
                  </a:lnTo>
                  <a:lnTo>
                    <a:pt x="3938" y="316"/>
                  </a:lnTo>
                  <a:lnTo>
                    <a:pt x="4208" y="316"/>
                  </a:lnTo>
                  <a:close/>
                  <a:moveTo>
                    <a:pt x="4208" y="1053"/>
                  </a:moveTo>
                  <a:lnTo>
                    <a:pt x="3938" y="1053"/>
                  </a:lnTo>
                  <a:lnTo>
                    <a:pt x="3938" y="711"/>
                  </a:lnTo>
                  <a:lnTo>
                    <a:pt x="4208" y="711"/>
                  </a:lnTo>
                  <a:close/>
                  <a:moveTo>
                    <a:pt x="4208" y="1448"/>
                  </a:moveTo>
                  <a:lnTo>
                    <a:pt x="3938" y="1448"/>
                  </a:lnTo>
                  <a:lnTo>
                    <a:pt x="3938" y="1107"/>
                  </a:lnTo>
                  <a:lnTo>
                    <a:pt x="4208" y="1107"/>
                  </a:lnTo>
                  <a:close/>
                  <a:moveTo>
                    <a:pt x="4208" y="1798"/>
                  </a:moveTo>
                  <a:cubicBezTo>
                    <a:pt x="4208" y="1814"/>
                    <a:pt x="4207" y="1829"/>
                    <a:pt x="4205" y="1844"/>
                  </a:cubicBezTo>
                  <a:lnTo>
                    <a:pt x="3938" y="1844"/>
                  </a:lnTo>
                  <a:lnTo>
                    <a:pt x="3938" y="1503"/>
                  </a:lnTo>
                  <a:lnTo>
                    <a:pt x="4208" y="1503"/>
                  </a:lnTo>
                  <a:close/>
                  <a:moveTo>
                    <a:pt x="3938" y="2162"/>
                  </a:moveTo>
                  <a:lnTo>
                    <a:pt x="3938" y="1899"/>
                  </a:lnTo>
                  <a:lnTo>
                    <a:pt x="4195" y="1899"/>
                  </a:lnTo>
                  <a:cubicBezTo>
                    <a:pt x="4160" y="2025"/>
                    <a:pt x="4063" y="2124"/>
                    <a:pt x="3938" y="2162"/>
                  </a:cubicBezTo>
                  <a:close/>
                  <a:moveTo>
                    <a:pt x="3883" y="657"/>
                  </a:moveTo>
                  <a:lnTo>
                    <a:pt x="3534" y="657"/>
                  </a:lnTo>
                  <a:lnTo>
                    <a:pt x="3534" y="316"/>
                  </a:lnTo>
                  <a:lnTo>
                    <a:pt x="3883" y="316"/>
                  </a:lnTo>
                  <a:close/>
                  <a:moveTo>
                    <a:pt x="3883" y="1053"/>
                  </a:moveTo>
                  <a:lnTo>
                    <a:pt x="3534" y="1053"/>
                  </a:lnTo>
                  <a:lnTo>
                    <a:pt x="3534" y="711"/>
                  </a:lnTo>
                  <a:lnTo>
                    <a:pt x="3883" y="711"/>
                  </a:lnTo>
                  <a:close/>
                  <a:moveTo>
                    <a:pt x="3883" y="1448"/>
                  </a:moveTo>
                  <a:lnTo>
                    <a:pt x="3534" y="1448"/>
                  </a:lnTo>
                  <a:lnTo>
                    <a:pt x="3534" y="1107"/>
                  </a:lnTo>
                  <a:lnTo>
                    <a:pt x="3883" y="1107"/>
                  </a:lnTo>
                  <a:close/>
                  <a:moveTo>
                    <a:pt x="3883" y="1844"/>
                  </a:moveTo>
                  <a:lnTo>
                    <a:pt x="3534" y="1844"/>
                  </a:lnTo>
                  <a:lnTo>
                    <a:pt x="3534" y="1503"/>
                  </a:lnTo>
                  <a:lnTo>
                    <a:pt x="3883" y="1503"/>
                  </a:lnTo>
                  <a:close/>
                  <a:moveTo>
                    <a:pt x="3883" y="2174"/>
                  </a:moveTo>
                  <a:cubicBezTo>
                    <a:pt x="3866" y="2176"/>
                    <a:pt x="3847" y="2178"/>
                    <a:pt x="3828" y="2178"/>
                  </a:cubicBezTo>
                  <a:lnTo>
                    <a:pt x="3534" y="2178"/>
                  </a:lnTo>
                  <a:lnTo>
                    <a:pt x="3534" y="1899"/>
                  </a:lnTo>
                  <a:lnTo>
                    <a:pt x="3883" y="1899"/>
                  </a:lnTo>
                  <a:close/>
                  <a:moveTo>
                    <a:pt x="3480" y="657"/>
                  </a:moveTo>
                  <a:lnTo>
                    <a:pt x="3130" y="657"/>
                  </a:lnTo>
                  <a:lnTo>
                    <a:pt x="3130" y="316"/>
                  </a:lnTo>
                  <a:lnTo>
                    <a:pt x="3480" y="316"/>
                  </a:lnTo>
                  <a:close/>
                  <a:moveTo>
                    <a:pt x="3480" y="1053"/>
                  </a:moveTo>
                  <a:lnTo>
                    <a:pt x="3130" y="1053"/>
                  </a:lnTo>
                  <a:lnTo>
                    <a:pt x="3130" y="711"/>
                  </a:lnTo>
                  <a:lnTo>
                    <a:pt x="3480" y="711"/>
                  </a:lnTo>
                  <a:close/>
                  <a:moveTo>
                    <a:pt x="3480" y="1448"/>
                  </a:moveTo>
                  <a:lnTo>
                    <a:pt x="3130" y="1448"/>
                  </a:lnTo>
                  <a:lnTo>
                    <a:pt x="3130" y="1107"/>
                  </a:lnTo>
                  <a:lnTo>
                    <a:pt x="3480" y="1107"/>
                  </a:lnTo>
                  <a:close/>
                  <a:moveTo>
                    <a:pt x="3480" y="1844"/>
                  </a:moveTo>
                  <a:lnTo>
                    <a:pt x="3130" y="1844"/>
                  </a:lnTo>
                  <a:lnTo>
                    <a:pt x="3130" y="1503"/>
                  </a:lnTo>
                  <a:lnTo>
                    <a:pt x="3480" y="1503"/>
                  </a:lnTo>
                  <a:close/>
                  <a:moveTo>
                    <a:pt x="3480" y="2178"/>
                  </a:moveTo>
                  <a:lnTo>
                    <a:pt x="3130" y="2178"/>
                  </a:lnTo>
                  <a:lnTo>
                    <a:pt x="3130" y="1899"/>
                  </a:lnTo>
                  <a:lnTo>
                    <a:pt x="3480" y="1899"/>
                  </a:lnTo>
                  <a:close/>
                  <a:moveTo>
                    <a:pt x="3075" y="657"/>
                  </a:moveTo>
                  <a:lnTo>
                    <a:pt x="2726" y="657"/>
                  </a:lnTo>
                  <a:lnTo>
                    <a:pt x="2726" y="316"/>
                  </a:lnTo>
                  <a:lnTo>
                    <a:pt x="3075" y="316"/>
                  </a:lnTo>
                  <a:close/>
                  <a:moveTo>
                    <a:pt x="3075" y="1053"/>
                  </a:moveTo>
                  <a:lnTo>
                    <a:pt x="2726" y="1053"/>
                  </a:lnTo>
                  <a:lnTo>
                    <a:pt x="2726" y="711"/>
                  </a:lnTo>
                  <a:lnTo>
                    <a:pt x="3075" y="711"/>
                  </a:lnTo>
                  <a:close/>
                  <a:moveTo>
                    <a:pt x="3075" y="1448"/>
                  </a:moveTo>
                  <a:lnTo>
                    <a:pt x="2726" y="1448"/>
                  </a:lnTo>
                  <a:lnTo>
                    <a:pt x="2726" y="1107"/>
                  </a:lnTo>
                  <a:lnTo>
                    <a:pt x="3075" y="1107"/>
                  </a:lnTo>
                  <a:close/>
                  <a:moveTo>
                    <a:pt x="3075" y="1844"/>
                  </a:moveTo>
                  <a:lnTo>
                    <a:pt x="2726" y="1844"/>
                  </a:lnTo>
                  <a:lnTo>
                    <a:pt x="2726" y="1503"/>
                  </a:lnTo>
                  <a:lnTo>
                    <a:pt x="3075" y="1503"/>
                  </a:lnTo>
                  <a:close/>
                  <a:moveTo>
                    <a:pt x="3075" y="2178"/>
                  </a:moveTo>
                  <a:lnTo>
                    <a:pt x="2726" y="2178"/>
                  </a:lnTo>
                  <a:lnTo>
                    <a:pt x="2726" y="1899"/>
                  </a:lnTo>
                  <a:lnTo>
                    <a:pt x="3075" y="1899"/>
                  </a:lnTo>
                  <a:close/>
                  <a:moveTo>
                    <a:pt x="2672" y="657"/>
                  </a:moveTo>
                  <a:lnTo>
                    <a:pt x="2323" y="657"/>
                  </a:lnTo>
                  <a:lnTo>
                    <a:pt x="2323" y="316"/>
                  </a:lnTo>
                  <a:lnTo>
                    <a:pt x="2672" y="316"/>
                  </a:lnTo>
                  <a:close/>
                  <a:moveTo>
                    <a:pt x="2672" y="1053"/>
                  </a:moveTo>
                  <a:lnTo>
                    <a:pt x="2323" y="1053"/>
                  </a:lnTo>
                  <a:lnTo>
                    <a:pt x="2323" y="711"/>
                  </a:lnTo>
                  <a:lnTo>
                    <a:pt x="2672" y="711"/>
                  </a:lnTo>
                  <a:close/>
                  <a:moveTo>
                    <a:pt x="2672" y="1448"/>
                  </a:moveTo>
                  <a:lnTo>
                    <a:pt x="2323" y="1448"/>
                  </a:lnTo>
                  <a:lnTo>
                    <a:pt x="2323" y="1107"/>
                  </a:lnTo>
                  <a:lnTo>
                    <a:pt x="2672" y="1107"/>
                  </a:lnTo>
                  <a:close/>
                  <a:moveTo>
                    <a:pt x="2672" y="1844"/>
                  </a:moveTo>
                  <a:lnTo>
                    <a:pt x="2323" y="1844"/>
                  </a:lnTo>
                  <a:lnTo>
                    <a:pt x="2323" y="1503"/>
                  </a:lnTo>
                  <a:lnTo>
                    <a:pt x="2672" y="1503"/>
                  </a:lnTo>
                  <a:close/>
                  <a:moveTo>
                    <a:pt x="2672" y="2178"/>
                  </a:moveTo>
                  <a:lnTo>
                    <a:pt x="2323" y="2178"/>
                  </a:lnTo>
                  <a:lnTo>
                    <a:pt x="2323" y="1899"/>
                  </a:lnTo>
                  <a:lnTo>
                    <a:pt x="2672" y="1899"/>
                  </a:lnTo>
                  <a:close/>
                  <a:moveTo>
                    <a:pt x="2268" y="657"/>
                  </a:moveTo>
                  <a:lnTo>
                    <a:pt x="1918" y="657"/>
                  </a:lnTo>
                  <a:lnTo>
                    <a:pt x="1918" y="316"/>
                  </a:lnTo>
                  <a:lnTo>
                    <a:pt x="2268" y="316"/>
                  </a:lnTo>
                  <a:close/>
                  <a:moveTo>
                    <a:pt x="2268" y="1053"/>
                  </a:moveTo>
                  <a:lnTo>
                    <a:pt x="1918" y="1053"/>
                  </a:lnTo>
                  <a:lnTo>
                    <a:pt x="1918" y="711"/>
                  </a:lnTo>
                  <a:lnTo>
                    <a:pt x="2268" y="711"/>
                  </a:lnTo>
                  <a:close/>
                  <a:moveTo>
                    <a:pt x="2268" y="1448"/>
                  </a:moveTo>
                  <a:lnTo>
                    <a:pt x="1918" y="1448"/>
                  </a:lnTo>
                  <a:lnTo>
                    <a:pt x="1918" y="1107"/>
                  </a:lnTo>
                  <a:lnTo>
                    <a:pt x="2268" y="1107"/>
                  </a:lnTo>
                  <a:close/>
                  <a:moveTo>
                    <a:pt x="2268" y="1844"/>
                  </a:moveTo>
                  <a:lnTo>
                    <a:pt x="1918" y="1844"/>
                  </a:lnTo>
                  <a:lnTo>
                    <a:pt x="1918" y="1503"/>
                  </a:lnTo>
                  <a:lnTo>
                    <a:pt x="2268" y="1503"/>
                  </a:lnTo>
                  <a:close/>
                  <a:moveTo>
                    <a:pt x="2268" y="2178"/>
                  </a:moveTo>
                  <a:lnTo>
                    <a:pt x="1918" y="2178"/>
                  </a:lnTo>
                  <a:lnTo>
                    <a:pt x="1918" y="1899"/>
                  </a:lnTo>
                  <a:lnTo>
                    <a:pt x="2268" y="1899"/>
                  </a:lnTo>
                  <a:close/>
                  <a:moveTo>
                    <a:pt x="1864" y="657"/>
                  </a:moveTo>
                  <a:lnTo>
                    <a:pt x="1515" y="657"/>
                  </a:lnTo>
                  <a:lnTo>
                    <a:pt x="1515" y="316"/>
                  </a:lnTo>
                  <a:lnTo>
                    <a:pt x="1864" y="316"/>
                  </a:lnTo>
                  <a:close/>
                  <a:moveTo>
                    <a:pt x="1864" y="1053"/>
                  </a:moveTo>
                  <a:lnTo>
                    <a:pt x="1515" y="1053"/>
                  </a:lnTo>
                  <a:lnTo>
                    <a:pt x="1515" y="711"/>
                  </a:lnTo>
                  <a:lnTo>
                    <a:pt x="1864" y="711"/>
                  </a:lnTo>
                  <a:close/>
                  <a:moveTo>
                    <a:pt x="1864" y="1448"/>
                  </a:moveTo>
                  <a:lnTo>
                    <a:pt x="1515" y="1448"/>
                  </a:lnTo>
                  <a:lnTo>
                    <a:pt x="1515" y="1107"/>
                  </a:lnTo>
                  <a:lnTo>
                    <a:pt x="1864" y="1107"/>
                  </a:lnTo>
                  <a:close/>
                  <a:moveTo>
                    <a:pt x="1864" y="1844"/>
                  </a:moveTo>
                  <a:lnTo>
                    <a:pt x="1515" y="1844"/>
                  </a:lnTo>
                  <a:lnTo>
                    <a:pt x="1515" y="1503"/>
                  </a:lnTo>
                  <a:lnTo>
                    <a:pt x="1864" y="1503"/>
                  </a:lnTo>
                  <a:close/>
                  <a:moveTo>
                    <a:pt x="1864" y="2178"/>
                  </a:moveTo>
                  <a:lnTo>
                    <a:pt x="1515" y="2178"/>
                  </a:lnTo>
                  <a:lnTo>
                    <a:pt x="1515" y="1899"/>
                  </a:lnTo>
                  <a:lnTo>
                    <a:pt x="1864" y="1899"/>
                  </a:lnTo>
                  <a:close/>
                  <a:moveTo>
                    <a:pt x="1460" y="1053"/>
                  </a:moveTo>
                  <a:lnTo>
                    <a:pt x="1111" y="1053"/>
                  </a:lnTo>
                  <a:lnTo>
                    <a:pt x="1111" y="711"/>
                  </a:lnTo>
                  <a:lnTo>
                    <a:pt x="1460" y="711"/>
                  </a:lnTo>
                  <a:close/>
                  <a:moveTo>
                    <a:pt x="1460" y="1448"/>
                  </a:moveTo>
                  <a:lnTo>
                    <a:pt x="1111" y="1448"/>
                  </a:lnTo>
                  <a:lnTo>
                    <a:pt x="1111" y="1107"/>
                  </a:lnTo>
                  <a:lnTo>
                    <a:pt x="1460" y="1107"/>
                  </a:lnTo>
                  <a:close/>
                  <a:moveTo>
                    <a:pt x="1460" y="1844"/>
                  </a:moveTo>
                  <a:lnTo>
                    <a:pt x="1111" y="1844"/>
                  </a:lnTo>
                  <a:lnTo>
                    <a:pt x="1111" y="1503"/>
                  </a:lnTo>
                  <a:lnTo>
                    <a:pt x="1460" y="1503"/>
                  </a:lnTo>
                  <a:close/>
                  <a:moveTo>
                    <a:pt x="1460" y="2178"/>
                  </a:moveTo>
                  <a:lnTo>
                    <a:pt x="1111" y="2178"/>
                  </a:lnTo>
                  <a:lnTo>
                    <a:pt x="1111" y="1899"/>
                  </a:lnTo>
                  <a:lnTo>
                    <a:pt x="1460" y="1899"/>
                  </a:lnTo>
                  <a:close/>
                  <a:moveTo>
                    <a:pt x="1056" y="1053"/>
                  </a:moveTo>
                  <a:lnTo>
                    <a:pt x="707" y="1053"/>
                  </a:lnTo>
                  <a:lnTo>
                    <a:pt x="707" y="711"/>
                  </a:lnTo>
                  <a:lnTo>
                    <a:pt x="1056" y="711"/>
                  </a:lnTo>
                  <a:close/>
                  <a:moveTo>
                    <a:pt x="1056" y="1448"/>
                  </a:moveTo>
                  <a:lnTo>
                    <a:pt x="707" y="1448"/>
                  </a:lnTo>
                  <a:lnTo>
                    <a:pt x="707" y="1107"/>
                  </a:lnTo>
                  <a:lnTo>
                    <a:pt x="1056" y="1107"/>
                  </a:lnTo>
                  <a:close/>
                  <a:moveTo>
                    <a:pt x="1056" y="1844"/>
                  </a:moveTo>
                  <a:lnTo>
                    <a:pt x="707" y="1844"/>
                  </a:lnTo>
                  <a:lnTo>
                    <a:pt x="707" y="1503"/>
                  </a:lnTo>
                  <a:lnTo>
                    <a:pt x="1056" y="1503"/>
                  </a:lnTo>
                  <a:close/>
                  <a:moveTo>
                    <a:pt x="1056" y="2178"/>
                  </a:moveTo>
                  <a:lnTo>
                    <a:pt x="707" y="2178"/>
                  </a:lnTo>
                  <a:lnTo>
                    <a:pt x="707" y="1899"/>
                  </a:lnTo>
                  <a:lnTo>
                    <a:pt x="1056" y="1899"/>
                  </a:lnTo>
                  <a:close/>
                  <a:moveTo>
                    <a:pt x="652" y="1844"/>
                  </a:moveTo>
                  <a:lnTo>
                    <a:pt x="303" y="1844"/>
                  </a:lnTo>
                  <a:lnTo>
                    <a:pt x="303" y="1503"/>
                  </a:lnTo>
                  <a:lnTo>
                    <a:pt x="652" y="1503"/>
                  </a:lnTo>
                  <a:close/>
                  <a:moveTo>
                    <a:pt x="652" y="2178"/>
                  </a:moveTo>
                  <a:lnTo>
                    <a:pt x="303" y="2178"/>
                  </a:lnTo>
                  <a:lnTo>
                    <a:pt x="303" y="1899"/>
                  </a:lnTo>
                  <a:lnTo>
                    <a:pt x="652" y="1899"/>
                  </a:lnTo>
                  <a:close/>
                  <a:moveTo>
                    <a:pt x="4208" y="261"/>
                  </a:moveTo>
                  <a:lnTo>
                    <a:pt x="3938" y="261"/>
                  </a:lnTo>
                  <a:lnTo>
                    <a:pt x="3938" y="0"/>
                  </a:lnTo>
                  <a:lnTo>
                    <a:pt x="3883" y="0"/>
                  </a:lnTo>
                  <a:lnTo>
                    <a:pt x="3883" y="261"/>
                  </a:lnTo>
                  <a:lnTo>
                    <a:pt x="3534" y="261"/>
                  </a:lnTo>
                  <a:lnTo>
                    <a:pt x="3534" y="0"/>
                  </a:lnTo>
                  <a:lnTo>
                    <a:pt x="3480" y="0"/>
                  </a:lnTo>
                  <a:lnTo>
                    <a:pt x="3480" y="261"/>
                  </a:lnTo>
                  <a:lnTo>
                    <a:pt x="3130" y="261"/>
                  </a:lnTo>
                  <a:lnTo>
                    <a:pt x="3130" y="0"/>
                  </a:lnTo>
                  <a:lnTo>
                    <a:pt x="3075" y="0"/>
                  </a:lnTo>
                  <a:lnTo>
                    <a:pt x="3075" y="261"/>
                  </a:lnTo>
                  <a:lnTo>
                    <a:pt x="2726" y="261"/>
                  </a:lnTo>
                  <a:lnTo>
                    <a:pt x="2726" y="0"/>
                  </a:lnTo>
                  <a:lnTo>
                    <a:pt x="2672" y="0"/>
                  </a:lnTo>
                  <a:lnTo>
                    <a:pt x="2672" y="261"/>
                  </a:lnTo>
                  <a:lnTo>
                    <a:pt x="2323" y="261"/>
                  </a:lnTo>
                  <a:lnTo>
                    <a:pt x="2323" y="0"/>
                  </a:lnTo>
                  <a:lnTo>
                    <a:pt x="2304" y="0"/>
                  </a:lnTo>
                  <a:cubicBezTo>
                    <a:pt x="2292" y="0"/>
                    <a:pt x="2280" y="0"/>
                    <a:pt x="2268" y="0"/>
                  </a:cubicBezTo>
                  <a:lnTo>
                    <a:pt x="2268" y="261"/>
                  </a:lnTo>
                  <a:lnTo>
                    <a:pt x="1918" y="261"/>
                  </a:lnTo>
                  <a:lnTo>
                    <a:pt x="1918" y="32"/>
                  </a:lnTo>
                  <a:cubicBezTo>
                    <a:pt x="1901" y="35"/>
                    <a:pt x="1882" y="38"/>
                    <a:pt x="1864" y="42"/>
                  </a:cubicBezTo>
                  <a:lnTo>
                    <a:pt x="1864" y="261"/>
                  </a:lnTo>
                  <a:lnTo>
                    <a:pt x="1515" y="261"/>
                  </a:lnTo>
                  <a:lnTo>
                    <a:pt x="1515" y="139"/>
                  </a:lnTo>
                  <a:cubicBezTo>
                    <a:pt x="1496" y="145"/>
                    <a:pt x="1478" y="152"/>
                    <a:pt x="1460" y="159"/>
                  </a:cubicBezTo>
                  <a:lnTo>
                    <a:pt x="1460" y="261"/>
                  </a:lnTo>
                  <a:lnTo>
                    <a:pt x="1237" y="261"/>
                  </a:lnTo>
                  <a:cubicBezTo>
                    <a:pt x="1204" y="279"/>
                    <a:pt x="1171" y="297"/>
                    <a:pt x="1139" y="316"/>
                  </a:cubicBezTo>
                  <a:lnTo>
                    <a:pt x="1460" y="316"/>
                  </a:lnTo>
                  <a:lnTo>
                    <a:pt x="1460" y="657"/>
                  </a:lnTo>
                  <a:lnTo>
                    <a:pt x="1111" y="657"/>
                  </a:lnTo>
                  <a:lnTo>
                    <a:pt x="1111" y="332"/>
                  </a:lnTo>
                  <a:cubicBezTo>
                    <a:pt x="1093" y="343"/>
                    <a:pt x="1074" y="355"/>
                    <a:pt x="1056" y="366"/>
                  </a:cubicBezTo>
                  <a:lnTo>
                    <a:pt x="1056" y="657"/>
                  </a:lnTo>
                  <a:lnTo>
                    <a:pt x="707" y="657"/>
                  </a:lnTo>
                  <a:lnTo>
                    <a:pt x="707" y="643"/>
                  </a:lnTo>
                  <a:cubicBezTo>
                    <a:pt x="684" y="666"/>
                    <a:pt x="661" y="688"/>
                    <a:pt x="639" y="711"/>
                  </a:cubicBezTo>
                  <a:lnTo>
                    <a:pt x="652" y="711"/>
                  </a:lnTo>
                  <a:lnTo>
                    <a:pt x="652" y="1053"/>
                  </a:lnTo>
                  <a:lnTo>
                    <a:pt x="369" y="1053"/>
                  </a:lnTo>
                  <a:cubicBezTo>
                    <a:pt x="358" y="1071"/>
                    <a:pt x="346" y="1089"/>
                    <a:pt x="335" y="1107"/>
                  </a:cubicBezTo>
                  <a:lnTo>
                    <a:pt x="652" y="1107"/>
                  </a:lnTo>
                  <a:lnTo>
                    <a:pt x="652" y="1448"/>
                  </a:lnTo>
                  <a:lnTo>
                    <a:pt x="303" y="1448"/>
                  </a:lnTo>
                  <a:lnTo>
                    <a:pt x="303" y="1161"/>
                  </a:lnTo>
                  <a:cubicBezTo>
                    <a:pt x="284" y="1194"/>
                    <a:pt x="266" y="1228"/>
                    <a:pt x="249" y="1262"/>
                  </a:cubicBezTo>
                  <a:lnTo>
                    <a:pt x="249" y="1448"/>
                  </a:lnTo>
                  <a:lnTo>
                    <a:pt x="164" y="1448"/>
                  </a:lnTo>
                  <a:cubicBezTo>
                    <a:pt x="157" y="1466"/>
                    <a:pt x="150" y="1485"/>
                    <a:pt x="143" y="1503"/>
                  </a:cubicBezTo>
                  <a:lnTo>
                    <a:pt x="249" y="1503"/>
                  </a:lnTo>
                  <a:lnTo>
                    <a:pt x="249" y="1844"/>
                  </a:lnTo>
                  <a:lnTo>
                    <a:pt x="46" y="1844"/>
                  </a:lnTo>
                  <a:cubicBezTo>
                    <a:pt x="43" y="1863"/>
                    <a:pt x="39" y="1880"/>
                    <a:pt x="36" y="1899"/>
                  </a:cubicBezTo>
                  <a:lnTo>
                    <a:pt x="249" y="1899"/>
                  </a:lnTo>
                  <a:lnTo>
                    <a:pt x="249" y="2178"/>
                  </a:lnTo>
                  <a:lnTo>
                    <a:pt x="4" y="2178"/>
                  </a:lnTo>
                  <a:cubicBezTo>
                    <a:pt x="2" y="2220"/>
                    <a:pt x="0" y="2261"/>
                    <a:pt x="0" y="2303"/>
                  </a:cubicBezTo>
                  <a:cubicBezTo>
                    <a:pt x="0" y="2351"/>
                    <a:pt x="2" y="2398"/>
                    <a:pt x="5" y="2444"/>
                  </a:cubicBezTo>
                  <a:lnTo>
                    <a:pt x="3883" y="2444"/>
                  </a:lnTo>
                  <a:cubicBezTo>
                    <a:pt x="4092" y="2444"/>
                    <a:pt x="4263" y="2274"/>
                    <a:pt x="4263" y="2064"/>
                  </a:cubicBezTo>
                  <a:lnTo>
                    <a:pt x="4263" y="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F9CC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C01118B2-205D-4351-9427-98078D425055}"/>
                </a:ext>
              </a:extLst>
            </p:cNvPr>
            <p:cNvSpPr/>
            <p:nvPr/>
          </p:nvSpPr>
          <p:spPr>
            <a:xfrm>
              <a:off x="9268692" y="6649953"/>
              <a:ext cx="539428" cy="67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" h="546">
                  <a:moveTo>
                    <a:pt x="0" y="479"/>
                  </a:moveTo>
                  <a:cubicBezTo>
                    <a:pt x="174" y="577"/>
                    <a:pt x="323" y="555"/>
                    <a:pt x="422" y="490"/>
                  </a:cubicBezTo>
                  <a:cubicBezTo>
                    <a:pt x="430" y="456"/>
                    <a:pt x="434" y="420"/>
                    <a:pt x="434" y="383"/>
                  </a:cubicBezTo>
                  <a:cubicBezTo>
                    <a:pt x="434" y="223"/>
                    <a:pt x="352" y="82"/>
                    <a:pt x="227" y="0"/>
                  </a:cubicBezTo>
                  <a:cubicBezTo>
                    <a:pt x="289" y="129"/>
                    <a:pt x="264" y="361"/>
                    <a:pt x="0" y="479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7CC8BD1-5244-4927-9F9C-E200A4D91A12}"/>
                </a:ext>
              </a:extLst>
            </p:cNvPr>
            <p:cNvSpPr/>
            <p:nvPr/>
          </p:nvSpPr>
          <p:spPr>
            <a:xfrm>
              <a:off x="9106742" y="6556515"/>
              <a:ext cx="478384" cy="68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554">
                  <a:moveTo>
                    <a:pt x="130" y="554"/>
                  </a:moveTo>
                  <a:cubicBezTo>
                    <a:pt x="394" y="436"/>
                    <a:pt x="419" y="204"/>
                    <a:pt x="357" y="75"/>
                  </a:cubicBezTo>
                  <a:cubicBezTo>
                    <a:pt x="285" y="27"/>
                    <a:pt x="199" y="0"/>
                    <a:pt x="106" y="0"/>
                  </a:cubicBezTo>
                  <a:cubicBezTo>
                    <a:pt x="69" y="0"/>
                    <a:pt x="34" y="4"/>
                    <a:pt x="0" y="12"/>
                  </a:cubicBezTo>
                  <a:cubicBezTo>
                    <a:pt x="137" y="64"/>
                    <a:pt x="286" y="277"/>
                    <a:pt x="130" y="554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81B3811-54ED-4678-9868-02D5D74C53EF}"/>
                </a:ext>
              </a:extLst>
            </p:cNvPr>
            <p:cNvSpPr/>
            <p:nvPr/>
          </p:nvSpPr>
          <p:spPr>
            <a:xfrm>
              <a:off x="9267449" y="7245441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719DB21-2AD0-434E-BD88-97F4BF169036}"/>
                </a:ext>
              </a:extLst>
            </p:cNvPr>
            <p:cNvSpPr/>
            <p:nvPr/>
          </p:nvSpPr>
          <p:spPr>
            <a:xfrm>
              <a:off x="9267449" y="7245441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1E24E98D-27D9-4A2E-8BE8-4E4B37808C1D}"/>
                </a:ext>
              </a:extLst>
            </p:cNvPr>
            <p:cNvSpPr/>
            <p:nvPr/>
          </p:nvSpPr>
          <p:spPr>
            <a:xfrm>
              <a:off x="8698123" y="6571464"/>
              <a:ext cx="652795" cy="67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5" h="542">
                  <a:moveTo>
                    <a:pt x="434" y="484"/>
                  </a:moveTo>
                  <a:cubicBezTo>
                    <a:pt x="441" y="504"/>
                    <a:pt x="449" y="523"/>
                    <a:pt x="457" y="542"/>
                  </a:cubicBezTo>
                  <a:lnTo>
                    <a:pt x="458" y="542"/>
                  </a:lnTo>
                  <a:cubicBezTo>
                    <a:pt x="614" y="265"/>
                    <a:pt x="465" y="52"/>
                    <a:pt x="328" y="0"/>
                  </a:cubicBezTo>
                  <a:cubicBezTo>
                    <a:pt x="175" y="36"/>
                    <a:pt x="52" y="148"/>
                    <a:pt x="0" y="295"/>
                  </a:cubicBezTo>
                  <a:cubicBezTo>
                    <a:pt x="115" y="242"/>
                    <a:pt x="333" y="188"/>
                    <a:pt x="434" y="484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29891F35-9B9A-43AE-824D-0D4A528C7DD5}"/>
                </a:ext>
              </a:extLst>
            </p:cNvPr>
            <p:cNvSpPr/>
            <p:nvPr/>
          </p:nvSpPr>
          <p:spPr>
            <a:xfrm>
              <a:off x="9268692" y="7245441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B23FEC4-D3DE-4B9E-9D90-DFFBBAF74D79}"/>
                </a:ext>
              </a:extLst>
            </p:cNvPr>
            <p:cNvSpPr/>
            <p:nvPr/>
          </p:nvSpPr>
          <p:spPr>
            <a:xfrm>
              <a:off x="9267449" y="7245441"/>
              <a:ext cx="525724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27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55" y="122"/>
                    <a:pt x="133" y="192"/>
                    <a:pt x="215" y="227"/>
                  </a:cubicBezTo>
                  <a:cubicBezTo>
                    <a:pt x="253" y="214"/>
                    <a:pt x="292" y="202"/>
                    <a:pt x="333" y="193"/>
                  </a:cubicBezTo>
                  <a:cubicBezTo>
                    <a:pt x="376" y="141"/>
                    <a:pt x="407" y="79"/>
                    <a:pt x="423" y="11"/>
                  </a:cubicBezTo>
                  <a:cubicBezTo>
                    <a:pt x="324" y="76"/>
                    <a:pt x="175" y="98"/>
                    <a:pt x="1" y="0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94E85FF-D853-4881-ABC5-2370E5290B62}"/>
                </a:ext>
              </a:extLst>
            </p:cNvPr>
            <p:cNvSpPr/>
            <p:nvPr/>
          </p:nvSpPr>
          <p:spPr>
            <a:xfrm>
              <a:off x="8666978" y="6886653"/>
              <a:ext cx="599226" cy="40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324">
                  <a:moveTo>
                    <a:pt x="442" y="264"/>
                  </a:moveTo>
                  <a:cubicBezTo>
                    <a:pt x="455" y="274"/>
                    <a:pt x="469" y="281"/>
                    <a:pt x="482" y="289"/>
                  </a:cubicBezTo>
                  <a:cubicBezTo>
                    <a:pt x="474" y="270"/>
                    <a:pt x="466" y="251"/>
                    <a:pt x="459" y="231"/>
                  </a:cubicBezTo>
                  <a:cubicBezTo>
                    <a:pt x="358" y="-65"/>
                    <a:pt x="140" y="-11"/>
                    <a:pt x="25" y="42"/>
                  </a:cubicBezTo>
                  <a:cubicBezTo>
                    <a:pt x="9" y="90"/>
                    <a:pt x="0" y="140"/>
                    <a:pt x="0" y="193"/>
                  </a:cubicBezTo>
                  <a:cubicBezTo>
                    <a:pt x="0" y="239"/>
                    <a:pt x="7" y="283"/>
                    <a:pt x="19" y="324"/>
                  </a:cubicBezTo>
                  <a:cubicBezTo>
                    <a:pt x="90" y="222"/>
                    <a:pt x="223" y="120"/>
                    <a:pt x="442" y="264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5EEEC429-2221-4AB0-A1CA-84E78DF0F610}"/>
                </a:ext>
              </a:extLst>
            </p:cNvPr>
            <p:cNvSpPr/>
            <p:nvPr/>
          </p:nvSpPr>
          <p:spPr>
            <a:xfrm>
              <a:off x="9149099" y="7246687"/>
              <a:ext cx="384950" cy="42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341">
                  <a:moveTo>
                    <a:pt x="95" y="0"/>
                  </a:moveTo>
                  <a:cubicBezTo>
                    <a:pt x="88" y="13"/>
                    <a:pt x="80" y="26"/>
                    <a:pt x="71" y="40"/>
                  </a:cubicBezTo>
                  <a:cubicBezTo>
                    <a:pt x="-13" y="168"/>
                    <a:pt x="-13" y="267"/>
                    <a:pt x="22" y="341"/>
                  </a:cubicBezTo>
                  <a:cubicBezTo>
                    <a:pt x="65" y="325"/>
                    <a:pt x="107" y="307"/>
                    <a:pt x="148" y="290"/>
                  </a:cubicBezTo>
                  <a:cubicBezTo>
                    <a:pt x="203" y="267"/>
                    <a:pt x="256" y="245"/>
                    <a:pt x="310" y="226"/>
                  </a:cubicBezTo>
                  <a:cubicBezTo>
                    <a:pt x="228" y="191"/>
                    <a:pt x="150" y="121"/>
                    <a:pt x="95" y="0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349B856-0B0B-4096-8F51-4D5A2F07637D}"/>
                </a:ext>
              </a:extLst>
            </p:cNvPr>
            <p:cNvSpPr/>
            <p:nvPr/>
          </p:nvSpPr>
          <p:spPr>
            <a:xfrm>
              <a:off x="8908661" y="7246687"/>
              <a:ext cx="357542" cy="4397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354">
                  <a:moveTo>
                    <a:pt x="215" y="341"/>
                  </a:moveTo>
                  <a:cubicBezTo>
                    <a:pt x="180" y="267"/>
                    <a:pt x="180" y="168"/>
                    <a:pt x="264" y="40"/>
                  </a:cubicBezTo>
                  <a:cubicBezTo>
                    <a:pt x="273" y="26"/>
                    <a:pt x="281" y="13"/>
                    <a:pt x="288" y="0"/>
                  </a:cubicBezTo>
                  <a:cubicBezTo>
                    <a:pt x="270" y="8"/>
                    <a:pt x="251" y="15"/>
                    <a:pt x="230" y="23"/>
                  </a:cubicBezTo>
                  <a:cubicBezTo>
                    <a:pt x="56" y="82"/>
                    <a:pt x="3" y="182"/>
                    <a:pt x="0" y="278"/>
                  </a:cubicBezTo>
                  <a:cubicBezTo>
                    <a:pt x="53" y="316"/>
                    <a:pt x="114" y="342"/>
                    <a:pt x="179" y="354"/>
                  </a:cubicBezTo>
                  <a:cubicBezTo>
                    <a:pt x="182" y="353"/>
                    <a:pt x="185" y="352"/>
                    <a:pt x="188" y="351"/>
                  </a:cubicBezTo>
                  <a:cubicBezTo>
                    <a:pt x="197" y="348"/>
                    <a:pt x="206" y="344"/>
                    <a:pt x="215" y="341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B989F6C-3983-45CE-90F0-17A523131AB8}"/>
                </a:ext>
              </a:extLst>
            </p:cNvPr>
            <p:cNvSpPr/>
            <p:nvPr/>
          </p:nvSpPr>
          <p:spPr>
            <a:xfrm>
              <a:off x="8690648" y="7125845"/>
              <a:ext cx="575556" cy="46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3" h="375">
                  <a:moveTo>
                    <a:pt x="405" y="120"/>
                  </a:moveTo>
                  <a:cubicBezTo>
                    <a:pt x="426" y="112"/>
                    <a:pt x="445" y="105"/>
                    <a:pt x="463" y="97"/>
                  </a:cubicBezTo>
                  <a:cubicBezTo>
                    <a:pt x="463" y="96"/>
                    <a:pt x="463" y="96"/>
                    <a:pt x="463" y="96"/>
                  </a:cubicBezTo>
                  <a:cubicBezTo>
                    <a:pt x="450" y="88"/>
                    <a:pt x="436" y="81"/>
                    <a:pt x="423" y="71"/>
                  </a:cubicBezTo>
                  <a:cubicBezTo>
                    <a:pt x="204" y="-73"/>
                    <a:pt x="71" y="29"/>
                    <a:pt x="0" y="131"/>
                  </a:cubicBezTo>
                  <a:cubicBezTo>
                    <a:pt x="30" y="231"/>
                    <a:pt x="93" y="317"/>
                    <a:pt x="175" y="375"/>
                  </a:cubicBezTo>
                  <a:cubicBezTo>
                    <a:pt x="178" y="279"/>
                    <a:pt x="231" y="179"/>
                    <a:pt x="405" y="120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44F26B3E-4640-4493-8C4F-F3E864639525}"/>
                </a:ext>
              </a:extLst>
            </p:cNvPr>
            <p:cNvSpPr/>
            <p:nvPr/>
          </p:nvSpPr>
          <p:spPr>
            <a:xfrm>
              <a:off x="6432024" y="6862983"/>
              <a:ext cx="394916" cy="39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319">
                  <a:moveTo>
                    <a:pt x="318" y="160"/>
                  </a:moveTo>
                  <a:cubicBezTo>
                    <a:pt x="318" y="248"/>
                    <a:pt x="248" y="319"/>
                    <a:pt x="160" y="319"/>
                  </a:cubicBezTo>
                  <a:cubicBezTo>
                    <a:pt x="71" y="319"/>
                    <a:pt x="0" y="248"/>
                    <a:pt x="0" y="160"/>
                  </a:cubicBezTo>
                  <a:cubicBezTo>
                    <a:pt x="0" y="72"/>
                    <a:pt x="71" y="0"/>
                    <a:pt x="160" y="0"/>
                  </a:cubicBezTo>
                  <a:cubicBezTo>
                    <a:pt x="248" y="0"/>
                    <a:pt x="318" y="72"/>
                    <a:pt x="318" y="160"/>
                  </a:cubicBezTo>
                  <a:close/>
                </a:path>
              </a:pathLst>
            </a:custGeom>
            <a:solidFill>
              <a:srgbClr val="CA00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21251E66-BE33-466C-B2CD-C3544E9DC41C}"/>
                </a:ext>
              </a:extLst>
            </p:cNvPr>
            <p:cNvSpPr/>
            <p:nvPr/>
          </p:nvSpPr>
          <p:spPr>
            <a:xfrm>
              <a:off x="6432024" y="6864229"/>
              <a:ext cx="185623" cy="34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276">
                  <a:moveTo>
                    <a:pt x="150" y="0"/>
                  </a:moveTo>
                  <a:cubicBezTo>
                    <a:pt x="66" y="4"/>
                    <a:pt x="0" y="74"/>
                    <a:pt x="0" y="159"/>
                  </a:cubicBezTo>
                  <a:cubicBezTo>
                    <a:pt x="0" y="205"/>
                    <a:pt x="20" y="247"/>
                    <a:pt x="52" y="276"/>
                  </a:cubicBezTo>
                  <a:lnTo>
                    <a:pt x="150" y="172"/>
                  </a:lnTo>
                  <a:close/>
                </a:path>
              </a:pathLst>
            </a:custGeom>
            <a:solidFill>
              <a:srgbClr val="E51C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0A6EDDE-1894-4D96-BA92-806C9A81E204}"/>
                </a:ext>
              </a:extLst>
            </p:cNvPr>
            <p:cNvSpPr/>
            <p:nvPr/>
          </p:nvSpPr>
          <p:spPr>
            <a:xfrm>
              <a:off x="5711960" y="6713488"/>
              <a:ext cx="454714" cy="54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437">
                  <a:moveTo>
                    <a:pt x="333" y="427"/>
                  </a:moveTo>
                  <a:lnTo>
                    <a:pt x="127" y="57"/>
                  </a:lnTo>
                  <a:cubicBezTo>
                    <a:pt x="123" y="48"/>
                    <a:pt x="112" y="45"/>
                    <a:pt x="103" y="50"/>
                  </a:cubicBezTo>
                  <a:lnTo>
                    <a:pt x="26" y="94"/>
                  </a:lnTo>
                  <a:cubicBezTo>
                    <a:pt x="18" y="99"/>
                    <a:pt x="7" y="96"/>
                    <a:pt x="2" y="88"/>
                  </a:cubicBezTo>
                  <a:cubicBezTo>
                    <a:pt x="-2" y="79"/>
                    <a:pt x="0" y="68"/>
                    <a:pt x="9" y="63"/>
                  </a:cubicBezTo>
                  <a:lnTo>
                    <a:pt x="117" y="2"/>
                  </a:lnTo>
                  <a:cubicBezTo>
                    <a:pt x="125" y="-3"/>
                    <a:pt x="136" y="0"/>
                    <a:pt x="141" y="9"/>
                  </a:cubicBezTo>
                  <a:lnTo>
                    <a:pt x="364" y="410"/>
                  </a:lnTo>
                  <a:cubicBezTo>
                    <a:pt x="368" y="419"/>
                    <a:pt x="365" y="429"/>
                    <a:pt x="357" y="434"/>
                  </a:cubicBezTo>
                  <a:cubicBezTo>
                    <a:pt x="349" y="439"/>
                    <a:pt x="338" y="436"/>
                    <a:pt x="333" y="427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FC837C-D740-4E40-8B30-B3DEA609E0F5}"/>
                </a:ext>
              </a:extLst>
            </p:cNvPr>
            <p:cNvSpPr/>
            <p:nvPr/>
          </p:nvSpPr>
          <p:spPr>
            <a:xfrm>
              <a:off x="4538420" y="5828973"/>
              <a:ext cx="458451" cy="140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1128">
                  <a:moveTo>
                    <a:pt x="28" y="0"/>
                  </a:moveTo>
                  <a:cubicBezTo>
                    <a:pt x="28" y="0"/>
                    <a:pt x="148" y="-1"/>
                    <a:pt x="193" y="204"/>
                  </a:cubicBezTo>
                  <a:cubicBezTo>
                    <a:pt x="239" y="409"/>
                    <a:pt x="434" y="888"/>
                    <a:pt x="347" y="1066"/>
                  </a:cubicBezTo>
                  <a:cubicBezTo>
                    <a:pt x="287" y="1188"/>
                    <a:pt x="20" y="1137"/>
                    <a:pt x="4" y="858"/>
                  </a:cubicBezTo>
                  <a:cubicBezTo>
                    <a:pt x="-12" y="579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ADEA72D8-75A7-4382-8694-9C3FF043FB0D}"/>
                </a:ext>
              </a:extLst>
            </p:cNvPr>
            <p:cNvSpPr/>
            <p:nvPr/>
          </p:nvSpPr>
          <p:spPr>
            <a:xfrm>
              <a:off x="3747346" y="5811535"/>
              <a:ext cx="1043974" cy="158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9" h="1275">
                  <a:moveTo>
                    <a:pt x="700" y="36"/>
                  </a:moveTo>
                  <a:cubicBezTo>
                    <a:pt x="648" y="-49"/>
                    <a:pt x="56" y="24"/>
                    <a:pt x="34" y="188"/>
                  </a:cubicBezTo>
                  <a:cubicBezTo>
                    <a:pt x="9" y="366"/>
                    <a:pt x="-8" y="476"/>
                    <a:pt x="22" y="687"/>
                  </a:cubicBezTo>
                  <a:cubicBezTo>
                    <a:pt x="39" y="803"/>
                    <a:pt x="105" y="1044"/>
                    <a:pt x="105" y="1044"/>
                  </a:cubicBezTo>
                  <a:cubicBezTo>
                    <a:pt x="105" y="1044"/>
                    <a:pt x="0" y="1277"/>
                    <a:pt x="0" y="1275"/>
                  </a:cubicBezTo>
                  <a:lnTo>
                    <a:pt x="627" y="1275"/>
                  </a:lnTo>
                  <a:lnTo>
                    <a:pt x="595" y="1199"/>
                  </a:lnTo>
                  <a:lnTo>
                    <a:pt x="702" y="741"/>
                  </a:lnTo>
                  <a:cubicBezTo>
                    <a:pt x="702" y="741"/>
                    <a:pt x="933" y="659"/>
                    <a:pt x="796" y="421"/>
                  </a:cubicBezTo>
                  <a:cubicBezTo>
                    <a:pt x="659" y="183"/>
                    <a:pt x="731" y="87"/>
                    <a:pt x="70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0A03463F-1DE6-401B-BAAD-CC8586D92E1A}"/>
                </a:ext>
              </a:extLst>
            </p:cNvPr>
            <p:cNvSpPr/>
            <p:nvPr/>
          </p:nvSpPr>
          <p:spPr>
            <a:xfrm>
              <a:off x="4322902" y="8203455"/>
              <a:ext cx="777374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" h="264">
                  <a:moveTo>
                    <a:pt x="523" y="242"/>
                  </a:moveTo>
                  <a:lnTo>
                    <a:pt x="625" y="188"/>
                  </a:lnTo>
                  <a:lnTo>
                    <a:pt x="262" y="0"/>
                  </a:lnTo>
                  <a:lnTo>
                    <a:pt x="0" y="232"/>
                  </a:lnTo>
                  <a:cubicBezTo>
                    <a:pt x="102" y="253"/>
                    <a:pt x="314" y="286"/>
                    <a:pt x="523" y="242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A4E6FA4B-7F97-4B2F-89FA-79D8AE9B2CCB}"/>
                </a:ext>
              </a:extLst>
            </p:cNvPr>
            <p:cNvSpPr/>
            <p:nvPr/>
          </p:nvSpPr>
          <p:spPr>
            <a:xfrm>
              <a:off x="3915525" y="8492479"/>
              <a:ext cx="1056431" cy="88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710">
                  <a:moveTo>
                    <a:pt x="326" y="0"/>
                  </a:moveTo>
                  <a:lnTo>
                    <a:pt x="178" y="131"/>
                  </a:lnTo>
                  <a:cubicBezTo>
                    <a:pt x="-79" y="150"/>
                    <a:pt x="4" y="277"/>
                    <a:pt x="49" y="419"/>
                  </a:cubicBezTo>
                  <a:cubicBezTo>
                    <a:pt x="109" y="605"/>
                    <a:pt x="156" y="716"/>
                    <a:pt x="196" y="710"/>
                  </a:cubicBezTo>
                  <a:cubicBezTo>
                    <a:pt x="235" y="705"/>
                    <a:pt x="273" y="314"/>
                    <a:pt x="273" y="314"/>
                  </a:cubicBezTo>
                  <a:lnTo>
                    <a:pt x="849" y="10"/>
                  </a:lnTo>
                  <a:cubicBezTo>
                    <a:pt x="640" y="54"/>
                    <a:pt x="428" y="21"/>
                    <a:pt x="326" y="0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995C6E6-D93F-4D6C-8064-045ADA708DF9}"/>
                </a:ext>
              </a:extLst>
            </p:cNvPr>
            <p:cNvSpPr/>
            <p:nvPr/>
          </p:nvSpPr>
          <p:spPr>
            <a:xfrm>
              <a:off x="4163441" y="5655811"/>
              <a:ext cx="231717" cy="20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" h="165">
                  <a:moveTo>
                    <a:pt x="187" y="162"/>
                  </a:moveTo>
                  <a:lnTo>
                    <a:pt x="176" y="0"/>
                  </a:lnTo>
                  <a:lnTo>
                    <a:pt x="5" y="0"/>
                  </a:lnTo>
                  <a:lnTo>
                    <a:pt x="0" y="93"/>
                  </a:lnTo>
                  <a:cubicBezTo>
                    <a:pt x="36" y="134"/>
                    <a:pt x="96" y="177"/>
                    <a:pt x="187" y="162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4C8BA454-15DF-49A0-AEAE-9EC9F9D547A4}"/>
                </a:ext>
              </a:extLst>
            </p:cNvPr>
            <p:cNvSpPr/>
            <p:nvPr/>
          </p:nvSpPr>
          <p:spPr>
            <a:xfrm>
              <a:off x="4150983" y="5771670"/>
              <a:ext cx="252896" cy="29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" h="236">
                  <a:moveTo>
                    <a:pt x="10" y="0"/>
                  </a:moveTo>
                  <a:lnTo>
                    <a:pt x="0" y="165"/>
                  </a:lnTo>
                  <a:cubicBezTo>
                    <a:pt x="0" y="165"/>
                    <a:pt x="47" y="245"/>
                    <a:pt x="138" y="235"/>
                  </a:cubicBezTo>
                  <a:cubicBezTo>
                    <a:pt x="205" y="228"/>
                    <a:pt x="204" y="165"/>
                    <a:pt x="204" y="165"/>
                  </a:cubicBezTo>
                  <a:lnTo>
                    <a:pt x="197" y="69"/>
                  </a:lnTo>
                  <a:cubicBezTo>
                    <a:pt x="106" y="84"/>
                    <a:pt x="46" y="41"/>
                    <a:pt x="10" y="0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8362B2B-B2A2-4C99-9E5C-787AE77AD5B2}"/>
                </a:ext>
              </a:extLst>
            </p:cNvPr>
            <p:cNvSpPr/>
            <p:nvPr/>
          </p:nvSpPr>
          <p:spPr>
            <a:xfrm>
              <a:off x="3665124" y="4721467"/>
              <a:ext cx="631616" cy="732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589">
                  <a:moveTo>
                    <a:pt x="503" y="239"/>
                  </a:moveTo>
                  <a:cubicBezTo>
                    <a:pt x="487" y="77"/>
                    <a:pt x="447" y="-49"/>
                    <a:pt x="246" y="18"/>
                  </a:cubicBezTo>
                  <a:cubicBezTo>
                    <a:pt x="11" y="98"/>
                    <a:pt x="-137" y="557"/>
                    <a:pt x="189" y="586"/>
                  </a:cubicBezTo>
                  <a:cubicBezTo>
                    <a:pt x="547" y="618"/>
                    <a:pt x="513" y="346"/>
                    <a:pt x="503" y="239"/>
                  </a:cubicBezTo>
                  <a:close/>
                </a:path>
              </a:pathLst>
            </a:custGeom>
            <a:solidFill>
              <a:srgbClr val="CA00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38EB6158-1A6B-4E60-8464-403592411D4D}"/>
                </a:ext>
              </a:extLst>
            </p:cNvPr>
            <p:cNvSpPr/>
            <p:nvPr/>
          </p:nvSpPr>
          <p:spPr>
            <a:xfrm>
              <a:off x="4046336" y="5101434"/>
              <a:ext cx="526970" cy="65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525">
                  <a:moveTo>
                    <a:pt x="424" y="212"/>
                  </a:moveTo>
                  <a:cubicBezTo>
                    <a:pt x="424" y="329"/>
                    <a:pt x="390" y="525"/>
                    <a:pt x="212" y="525"/>
                  </a:cubicBezTo>
                  <a:cubicBezTo>
                    <a:pt x="34" y="525"/>
                    <a:pt x="0" y="329"/>
                    <a:pt x="0" y="212"/>
                  </a:cubicBezTo>
                  <a:cubicBezTo>
                    <a:pt x="0" y="94"/>
                    <a:pt x="95" y="0"/>
                    <a:pt x="212" y="0"/>
                  </a:cubicBezTo>
                  <a:cubicBezTo>
                    <a:pt x="329" y="0"/>
                    <a:pt x="424" y="94"/>
                    <a:pt x="424" y="212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42148113-B835-4377-84BE-03D9E8939F3F}"/>
                </a:ext>
              </a:extLst>
            </p:cNvPr>
            <p:cNvSpPr/>
            <p:nvPr/>
          </p:nvSpPr>
          <p:spPr>
            <a:xfrm>
              <a:off x="3971589" y="4969380"/>
              <a:ext cx="670236" cy="51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9" h="412">
                  <a:moveTo>
                    <a:pt x="18" y="381"/>
                  </a:moveTo>
                  <a:cubicBezTo>
                    <a:pt x="55" y="437"/>
                    <a:pt x="143" y="416"/>
                    <a:pt x="272" y="345"/>
                  </a:cubicBezTo>
                  <a:cubicBezTo>
                    <a:pt x="404" y="273"/>
                    <a:pt x="585" y="210"/>
                    <a:pt x="529" y="124"/>
                  </a:cubicBezTo>
                  <a:cubicBezTo>
                    <a:pt x="472" y="39"/>
                    <a:pt x="348" y="60"/>
                    <a:pt x="348" y="60"/>
                  </a:cubicBezTo>
                  <a:cubicBezTo>
                    <a:pt x="348" y="60"/>
                    <a:pt x="309" y="-42"/>
                    <a:pt x="185" y="21"/>
                  </a:cubicBezTo>
                  <a:cubicBezTo>
                    <a:pt x="61" y="85"/>
                    <a:pt x="-43" y="288"/>
                    <a:pt x="18" y="381"/>
                  </a:cubicBezTo>
                  <a:close/>
                </a:path>
              </a:pathLst>
            </a:custGeom>
            <a:solidFill>
              <a:srgbClr val="E51C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97E5D94-0904-4268-A2EF-DABAD4E5D5CB}"/>
                </a:ext>
              </a:extLst>
            </p:cNvPr>
            <p:cNvSpPr/>
            <p:nvPr/>
          </p:nvSpPr>
          <p:spPr>
            <a:xfrm>
              <a:off x="3630238" y="7398674"/>
              <a:ext cx="1031516" cy="86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" h="693">
                  <a:moveTo>
                    <a:pt x="744" y="308"/>
                  </a:moveTo>
                  <a:cubicBezTo>
                    <a:pt x="744" y="308"/>
                    <a:pt x="756" y="113"/>
                    <a:pt x="829" y="11"/>
                  </a:cubicBezTo>
                  <a:cubicBezTo>
                    <a:pt x="753" y="3"/>
                    <a:pt x="706" y="0"/>
                    <a:pt x="706" y="0"/>
                  </a:cubicBezTo>
                  <a:lnTo>
                    <a:pt x="94" y="0"/>
                  </a:lnTo>
                  <a:cubicBezTo>
                    <a:pt x="94" y="0"/>
                    <a:pt x="-205" y="453"/>
                    <a:pt x="265" y="693"/>
                  </a:cubicBezTo>
                  <a:cubicBezTo>
                    <a:pt x="357" y="505"/>
                    <a:pt x="551" y="178"/>
                    <a:pt x="744" y="30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31E8282A-AD95-45A0-B7CA-FC24F8554585}"/>
                </a:ext>
              </a:extLst>
            </p:cNvPr>
            <p:cNvSpPr/>
            <p:nvPr/>
          </p:nvSpPr>
          <p:spPr>
            <a:xfrm>
              <a:off x="3960377" y="7745004"/>
              <a:ext cx="1704243" cy="31418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9" h="2523">
                  <a:moveTo>
                    <a:pt x="1280" y="343"/>
                  </a:moveTo>
                  <a:lnTo>
                    <a:pt x="468" y="23"/>
                  </a:lnTo>
                  <a:cubicBezTo>
                    <a:pt x="279" y="-88"/>
                    <a:pt x="90" y="230"/>
                    <a:pt x="0" y="415"/>
                  </a:cubicBezTo>
                  <a:cubicBezTo>
                    <a:pt x="196" y="514"/>
                    <a:pt x="508" y="577"/>
                    <a:pt x="995" y="553"/>
                  </a:cubicBezTo>
                  <a:cubicBezTo>
                    <a:pt x="995" y="553"/>
                    <a:pt x="884" y="758"/>
                    <a:pt x="942" y="1116"/>
                  </a:cubicBezTo>
                  <a:cubicBezTo>
                    <a:pt x="992" y="1426"/>
                    <a:pt x="997" y="1941"/>
                    <a:pt x="997" y="1941"/>
                  </a:cubicBezTo>
                  <a:cubicBezTo>
                    <a:pt x="997" y="1941"/>
                    <a:pt x="791" y="1978"/>
                    <a:pt x="858" y="2110"/>
                  </a:cubicBezTo>
                  <a:cubicBezTo>
                    <a:pt x="985" y="2359"/>
                    <a:pt x="931" y="2529"/>
                    <a:pt x="1020" y="2523"/>
                  </a:cubicBezTo>
                  <a:cubicBezTo>
                    <a:pt x="1108" y="2516"/>
                    <a:pt x="1142" y="1970"/>
                    <a:pt x="1142" y="1970"/>
                  </a:cubicBezTo>
                  <a:cubicBezTo>
                    <a:pt x="1142" y="1970"/>
                    <a:pt x="1542" y="452"/>
                    <a:pt x="1280" y="343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43F6B8A2-1901-4469-8002-B524E928B522}"/>
                </a:ext>
              </a:extLst>
            </p:cNvPr>
            <p:cNvSpPr/>
            <p:nvPr/>
          </p:nvSpPr>
          <p:spPr>
            <a:xfrm>
              <a:off x="5959872" y="7078502"/>
              <a:ext cx="657778" cy="83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670">
                  <a:moveTo>
                    <a:pt x="433" y="670"/>
                  </a:moveTo>
                  <a:lnTo>
                    <a:pt x="96" y="670"/>
                  </a:lnTo>
                  <a:lnTo>
                    <a:pt x="0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E97902C8-6B12-44E4-A96C-3FA8CB5C6473}"/>
                </a:ext>
              </a:extLst>
            </p:cNvPr>
            <p:cNvSpPr/>
            <p:nvPr/>
          </p:nvSpPr>
          <p:spPr>
            <a:xfrm>
              <a:off x="4557111" y="7711367"/>
              <a:ext cx="540674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174">
                  <a:moveTo>
                    <a:pt x="428" y="114"/>
                  </a:moveTo>
                  <a:cubicBezTo>
                    <a:pt x="279" y="67"/>
                    <a:pt x="113" y="25"/>
                    <a:pt x="6" y="0"/>
                  </a:cubicBezTo>
                  <a:cubicBezTo>
                    <a:pt x="1" y="34"/>
                    <a:pt x="0" y="57"/>
                    <a:pt x="0" y="57"/>
                  </a:cubicBezTo>
                  <a:cubicBezTo>
                    <a:pt x="-2" y="56"/>
                    <a:pt x="138" y="111"/>
                    <a:pt x="301" y="174"/>
                  </a:cubicBezTo>
                  <a:cubicBezTo>
                    <a:pt x="390" y="121"/>
                    <a:pt x="456" y="123"/>
                    <a:pt x="428" y="114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800BDF0-A34A-4B33-BF69-D551612AB039}"/>
                </a:ext>
              </a:extLst>
            </p:cNvPr>
            <p:cNvSpPr/>
            <p:nvPr/>
          </p:nvSpPr>
          <p:spPr>
            <a:xfrm>
              <a:off x="4564582" y="7412377"/>
              <a:ext cx="1204681" cy="75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8" h="610">
                  <a:moveTo>
                    <a:pt x="914" y="174"/>
                  </a:moveTo>
                  <a:cubicBezTo>
                    <a:pt x="705" y="74"/>
                    <a:pt x="287" y="21"/>
                    <a:pt x="79" y="0"/>
                  </a:cubicBezTo>
                  <a:cubicBezTo>
                    <a:pt x="31" y="67"/>
                    <a:pt x="9" y="174"/>
                    <a:pt x="0" y="240"/>
                  </a:cubicBezTo>
                  <a:cubicBezTo>
                    <a:pt x="107" y="265"/>
                    <a:pt x="273" y="307"/>
                    <a:pt x="422" y="354"/>
                  </a:cubicBezTo>
                  <a:cubicBezTo>
                    <a:pt x="450" y="363"/>
                    <a:pt x="384" y="361"/>
                    <a:pt x="295" y="414"/>
                  </a:cubicBezTo>
                  <a:cubicBezTo>
                    <a:pt x="523" y="503"/>
                    <a:pt x="795" y="610"/>
                    <a:pt x="795" y="610"/>
                  </a:cubicBezTo>
                  <a:cubicBezTo>
                    <a:pt x="795" y="610"/>
                    <a:pt x="1084" y="255"/>
                    <a:pt x="914" y="174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FA3F56E2-BEC8-4026-8293-AD5F6090FEF6}"/>
                </a:ext>
              </a:extLst>
            </p:cNvPr>
            <p:cNvSpPr/>
            <p:nvPr/>
          </p:nvSpPr>
          <p:spPr>
            <a:xfrm>
              <a:off x="6054552" y="7904465"/>
              <a:ext cx="733771" cy="1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4">
                  <a:moveTo>
                    <a:pt x="582" y="14"/>
                  </a:moveTo>
                  <a:lnTo>
                    <a:pt x="7" y="14"/>
                  </a:ln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582" y="0"/>
                  </a:lnTo>
                  <a:cubicBezTo>
                    <a:pt x="587" y="0"/>
                    <a:pt x="590" y="3"/>
                    <a:pt x="590" y="7"/>
                  </a:cubicBezTo>
                  <a:cubicBezTo>
                    <a:pt x="590" y="11"/>
                    <a:pt x="587" y="14"/>
                    <a:pt x="582" y="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8EF392D7-F13E-4CCC-ADF2-52F19E3B1517}"/>
                </a:ext>
              </a:extLst>
            </p:cNvPr>
            <p:cNvSpPr/>
            <p:nvPr/>
          </p:nvSpPr>
          <p:spPr>
            <a:xfrm>
              <a:off x="4805020" y="7873320"/>
              <a:ext cx="860842" cy="52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2" h="424">
                  <a:moveTo>
                    <a:pt x="685" y="424"/>
                  </a:moveTo>
                  <a:cubicBezTo>
                    <a:pt x="681" y="424"/>
                    <a:pt x="678" y="421"/>
                    <a:pt x="678" y="418"/>
                  </a:cubicBezTo>
                  <a:cubicBezTo>
                    <a:pt x="658" y="273"/>
                    <a:pt x="600" y="247"/>
                    <a:pt x="600" y="246"/>
                  </a:cubicBezTo>
                  <a:lnTo>
                    <a:pt x="4" y="14"/>
                  </a:lnTo>
                  <a:cubicBezTo>
                    <a:pt x="1" y="12"/>
                    <a:pt x="-1" y="8"/>
                    <a:pt x="0" y="5"/>
                  </a:cubicBezTo>
                  <a:cubicBezTo>
                    <a:pt x="1" y="1"/>
                    <a:pt x="6" y="-1"/>
                    <a:pt x="9" y="0"/>
                  </a:cubicBezTo>
                  <a:lnTo>
                    <a:pt x="604" y="233"/>
                  </a:lnTo>
                  <a:cubicBezTo>
                    <a:pt x="607" y="234"/>
                    <a:pt x="670" y="262"/>
                    <a:pt x="692" y="416"/>
                  </a:cubicBezTo>
                  <a:cubicBezTo>
                    <a:pt x="692" y="420"/>
                    <a:pt x="690" y="423"/>
                    <a:pt x="686" y="42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F49CFF8-7A8D-4523-B271-9319EB3CE7BD}"/>
                </a:ext>
              </a:extLst>
            </p:cNvPr>
            <p:cNvSpPr/>
            <p:nvPr/>
          </p:nvSpPr>
          <p:spPr>
            <a:xfrm>
              <a:off x="3906804" y="8394061"/>
              <a:ext cx="524478" cy="9904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796">
                  <a:moveTo>
                    <a:pt x="203" y="796"/>
                  </a:moveTo>
                  <a:cubicBezTo>
                    <a:pt x="202" y="796"/>
                    <a:pt x="202" y="796"/>
                    <a:pt x="202" y="796"/>
                  </a:cubicBezTo>
                  <a:cubicBezTo>
                    <a:pt x="144" y="785"/>
                    <a:pt x="98" y="638"/>
                    <a:pt x="64" y="530"/>
                  </a:cubicBezTo>
                  <a:lnTo>
                    <a:pt x="62" y="522"/>
                  </a:lnTo>
                  <a:cubicBezTo>
                    <a:pt x="49" y="482"/>
                    <a:pt x="23" y="424"/>
                    <a:pt x="23" y="423"/>
                  </a:cubicBezTo>
                  <a:cubicBezTo>
                    <a:pt x="-6" y="360"/>
                    <a:pt x="-8" y="309"/>
                    <a:pt x="17" y="271"/>
                  </a:cubicBezTo>
                  <a:cubicBezTo>
                    <a:pt x="60" y="207"/>
                    <a:pt x="164" y="203"/>
                    <a:pt x="183" y="203"/>
                  </a:cubicBezTo>
                  <a:lnTo>
                    <a:pt x="410" y="1"/>
                  </a:lnTo>
                  <a:cubicBezTo>
                    <a:pt x="413" y="-1"/>
                    <a:pt x="418" y="-1"/>
                    <a:pt x="420" y="2"/>
                  </a:cubicBezTo>
                  <a:cubicBezTo>
                    <a:pt x="422" y="5"/>
                    <a:pt x="422" y="9"/>
                    <a:pt x="419" y="12"/>
                  </a:cubicBezTo>
                  <a:lnTo>
                    <a:pt x="188" y="217"/>
                  </a:lnTo>
                  <a:lnTo>
                    <a:pt x="185" y="217"/>
                  </a:lnTo>
                  <a:cubicBezTo>
                    <a:pt x="184" y="217"/>
                    <a:pt x="70" y="216"/>
                    <a:pt x="29" y="279"/>
                  </a:cubicBezTo>
                  <a:cubicBezTo>
                    <a:pt x="6" y="312"/>
                    <a:pt x="9" y="359"/>
                    <a:pt x="36" y="418"/>
                  </a:cubicBezTo>
                  <a:cubicBezTo>
                    <a:pt x="36" y="418"/>
                    <a:pt x="62" y="478"/>
                    <a:pt x="75" y="518"/>
                  </a:cubicBezTo>
                  <a:lnTo>
                    <a:pt x="77" y="527"/>
                  </a:lnTo>
                  <a:cubicBezTo>
                    <a:pt x="108" y="624"/>
                    <a:pt x="155" y="772"/>
                    <a:pt x="204" y="782"/>
                  </a:cubicBezTo>
                  <a:cubicBezTo>
                    <a:pt x="208" y="783"/>
                    <a:pt x="211" y="787"/>
                    <a:pt x="209" y="791"/>
                  </a:cubicBezTo>
                  <a:cubicBezTo>
                    <a:pt x="209" y="794"/>
                    <a:pt x="206" y="796"/>
                    <a:pt x="203" y="79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98DAE84-228E-4343-86C7-3DA8C5187D04}"/>
                </a:ext>
              </a:extLst>
            </p:cNvPr>
            <p:cNvSpPr/>
            <p:nvPr/>
          </p:nvSpPr>
          <p:spPr>
            <a:xfrm>
              <a:off x="4142259" y="5968505"/>
              <a:ext cx="232963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87">
                  <a:moveTo>
                    <a:pt x="119" y="87"/>
                  </a:moveTo>
                  <a:cubicBezTo>
                    <a:pt x="41" y="87"/>
                    <a:pt x="1" y="11"/>
                    <a:pt x="0" y="10"/>
                  </a:cubicBezTo>
                  <a:cubicBezTo>
                    <a:pt x="-1" y="6"/>
                    <a:pt x="0" y="2"/>
                    <a:pt x="3" y="1"/>
                  </a:cubicBezTo>
                  <a:cubicBezTo>
                    <a:pt x="7" y="-1"/>
                    <a:pt x="11" y="0"/>
                    <a:pt x="13" y="4"/>
                  </a:cubicBezTo>
                  <a:cubicBezTo>
                    <a:pt x="15" y="8"/>
                    <a:pt x="69" y="110"/>
                    <a:pt x="177" y="58"/>
                  </a:cubicBezTo>
                  <a:cubicBezTo>
                    <a:pt x="181" y="56"/>
                    <a:pt x="185" y="58"/>
                    <a:pt x="187" y="61"/>
                  </a:cubicBezTo>
                  <a:cubicBezTo>
                    <a:pt x="189" y="65"/>
                    <a:pt x="187" y="69"/>
                    <a:pt x="183" y="71"/>
                  </a:cubicBezTo>
                  <a:cubicBezTo>
                    <a:pt x="160" y="82"/>
                    <a:pt x="138" y="87"/>
                    <a:pt x="119" y="8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D58FE25D-CA54-4C16-BED1-571CB0A9BD22}"/>
                </a:ext>
              </a:extLst>
            </p:cNvPr>
            <p:cNvSpPr/>
            <p:nvPr/>
          </p:nvSpPr>
          <p:spPr>
            <a:xfrm>
              <a:off x="3972831" y="4964397"/>
              <a:ext cx="439764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261">
                  <a:moveTo>
                    <a:pt x="7" y="261"/>
                  </a:moveTo>
                  <a:cubicBezTo>
                    <a:pt x="6" y="261"/>
                    <a:pt x="5" y="261"/>
                    <a:pt x="4" y="261"/>
                  </a:cubicBezTo>
                  <a:cubicBezTo>
                    <a:pt x="0" y="260"/>
                    <a:pt x="-1" y="256"/>
                    <a:pt x="0" y="252"/>
                  </a:cubicBezTo>
                  <a:cubicBezTo>
                    <a:pt x="3" y="244"/>
                    <a:pt x="76" y="44"/>
                    <a:pt x="200" y="9"/>
                  </a:cubicBezTo>
                  <a:cubicBezTo>
                    <a:pt x="247" y="-5"/>
                    <a:pt x="286" y="-3"/>
                    <a:pt x="314" y="14"/>
                  </a:cubicBezTo>
                  <a:cubicBezTo>
                    <a:pt x="345" y="31"/>
                    <a:pt x="352" y="60"/>
                    <a:pt x="353" y="62"/>
                  </a:cubicBezTo>
                  <a:cubicBezTo>
                    <a:pt x="354" y="65"/>
                    <a:pt x="352" y="69"/>
                    <a:pt x="348" y="70"/>
                  </a:cubicBezTo>
                  <a:cubicBezTo>
                    <a:pt x="344" y="71"/>
                    <a:pt x="340" y="69"/>
                    <a:pt x="339" y="65"/>
                  </a:cubicBezTo>
                  <a:cubicBezTo>
                    <a:pt x="339" y="64"/>
                    <a:pt x="333" y="41"/>
                    <a:pt x="307" y="26"/>
                  </a:cubicBezTo>
                  <a:cubicBezTo>
                    <a:pt x="282" y="11"/>
                    <a:pt x="247" y="10"/>
                    <a:pt x="205" y="22"/>
                  </a:cubicBezTo>
                  <a:cubicBezTo>
                    <a:pt x="87" y="55"/>
                    <a:pt x="14" y="255"/>
                    <a:pt x="13" y="257"/>
                  </a:cubicBezTo>
                  <a:cubicBezTo>
                    <a:pt x="12" y="260"/>
                    <a:pt x="10" y="261"/>
                    <a:pt x="7" y="26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EED8C065-DA90-4A90-B3BC-A6D8CA38AEEE}"/>
                </a:ext>
              </a:extLst>
            </p:cNvPr>
            <p:cNvSpPr/>
            <p:nvPr/>
          </p:nvSpPr>
          <p:spPr>
            <a:xfrm>
              <a:off x="4018925" y="5026686"/>
              <a:ext cx="127071" cy="7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58">
                  <a:moveTo>
                    <a:pt x="8" y="58"/>
                  </a:moveTo>
                  <a:cubicBezTo>
                    <a:pt x="6" y="58"/>
                    <a:pt x="5" y="57"/>
                    <a:pt x="4" y="56"/>
                  </a:cubicBezTo>
                  <a:cubicBezTo>
                    <a:pt x="0" y="55"/>
                    <a:pt x="-1" y="50"/>
                    <a:pt x="1" y="47"/>
                  </a:cubicBezTo>
                  <a:cubicBezTo>
                    <a:pt x="2" y="45"/>
                    <a:pt x="28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ubicBezTo>
                    <a:pt x="37" y="14"/>
                    <a:pt x="14" y="52"/>
                    <a:pt x="14" y="54"/>
                  </a:cubicBezTo>
                  <a:cubicBezTo>
                    <a:pt x="12" y="56"/>
                    <a:pt x="10" y="58"/>
                    <a:pt x="8" y="5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D45A208-6D93-48CA-8D99-7CFAE5328542}"/>
                </a:ext>
              </a:extLst>
            </p:cNvPr>
            <p:cNvSpPr/>
            <p:nvPr/>
          </p:nvSpPr>
          <p:spPr>
            <a:xfrm>
              <a:off x="4481117" y="5847663"/>
              <a:ext cx="318923" cy="1558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1252">
                  <a:moveTo>
                    <a:pt x="38" y="1252"/>
                  </a:moveTo>
                  <a:cubicBezTo>
                    <a:pt x="36" y="1252"/>
                    <a:pt x="33" y="1251"/>
                    <a:pt x="32" y="1248"/>
                  </a:cubicBezTo>
                  <a:lnTo>
                    <a:pt x="0" y="1173"/>
                  </a:lnTo>
                  <a:cubicBezTo>
                    <a:pt x="0" y="1171"/>
                    <a:pt x="0" y="1170"/>
                    <a:pt x="0" y="1168"/>
                  </a:cubicBezTo>
                  <a:lnTo>
                    <a:pt x="106" y="711"/>
                  </a:lnTo>
                  <a:cubicBezTo>
                    <a:pt x="107" y="708"/>
                    <a:pt x="109" y="706"/>
                    <a:pt x="110" y="705"/>
                  </a:cubicBezTo>
                  <a:cubicBezTo>
                    <a:pt x="112" y="705"/>
                    <a:pt x="203" y="671"/>
                    <a:pt x="233" y="589"/>
                  </a:cubicBezTo>
                  <a:cubicBezTo>
                    <a:pt x="253" y="534"/>
                    <a:pt x="242" y="469"/>
                    <a:pt x="201" y="396"/>
                  </a:cubicBezTo>
                  <a:cubicBezTo>
                    <a:pt x="107" y="233"/>
                    <a:pt x="110" y="137"/>
                    <a:pt x="112" y="74"/>
                  </a:cubicBezTo>
                  <a:cubicBezTo>
                    <a:pt x="113" y="46"/>
                    <a:pt x="114" y="26"/>
                    <a:pt x="105" y="11"/>
                  </a:cubicBezTo>
                  <a:cubicBezTo>
                    <a:pt x="103" y="8"/>
                    <a:pt x="104" y="4"/>
                    <a:pt x="107" y="2"/>
                  </a:cubicBezTo>
                  <a:cubicBezTo>
                    <a:pt x="110" y="-1"/>
                    <a:pt x="115" y="0"/>
                    <a:pt x="117" y="4"/>
                  </a:cubicBezTo>
                  <a:cubicBezTo>
                    <a:pt x="128" y="22"/>
                    <a:pt x="127" y="44"/>
                    <a:pt x="126" y="74"/>
                  </a:cubicBezTo>
                  <a:cubicBezTo>
                    <a:pt x="125" y="136"/>
                    <a:pt x="121" y="229"/>
                    <a:pt x="213" y="389"/>
                  </a:cubicBezTo>
                  <a:cubicBezTo>
                    <a:pt x="257" y="465"/>
                    <a:pt x="268" y="534"/>
                    <a:pt x="246" y="594"/>
                  </a:cubicBezTo>
                  <a:cubicBezTo>
                    <a:pt x="217" y="674"/>
                    <a:pt x="137" y="710"/>
                    <a:pt x="119" y="717"/>
                  </a:cubicBezTo>
                  <a:lnTo>
                    <a:pt x="14" y="1169"/>
                  </a:lnTo>
                  <a:lnTo>
                    <a:pt x="45" y="1242"/>
                  </a:lnTo>
                  <a:cubicBezTo>
                    <a:pt x="47" y="1246"/>
                    <a:pt x="45" y="1251"/>
                    <a:pt x="41" y="1252"/>
                  </a:cubicBezTo>
                  <a:cubicBezTo>
                    <a:pt x="40" y="1252"/>
                    <a:pt x="39" y="1252"/>
                    <a:pt x="38" y="12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B4BA9E6-A171-4AC4-83FF-E79DE6843023}"/>
                </a:ext>
              </a:extLst>
            </p:cNvPr>
            <p:cNvSpPr/>
            <p:nvPr/>
          </p:nvSpPr>
          <p:spPr>
            <a:xfrm>
              <a:off x="4781353" y="6265003"/>
              <a:ext cx="469663" cy="41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337">
                  <a:moveTo>
                    <a:pt x="207" y="337"/>
                  </a:moveTo>
                  <a:lnTo>
                    <a:pt x="0" y="337"/>
                  </a:lnTo>
                  <a:lnTo>
                    <a:pt x="17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E51C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56362088-6C79-42A8-8ACB-763FF7AACB99}"/>
                </a:ext>
              </a:extLst>
            </p:cNvPr>
            <p:cNvSpPr/>
            <p:nvPr/>
          </p:nvSpPr>
          <p:spPr>
            <a:xfrm>
              <a:off x="4822464" y="6265003"/>
              <a:ext cx="469663" cy="41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337">
                  <a:moveTo>
                    <a:pt x="206" y="337"/>
                  </a:moveTo>
                  <a:lnTo>
                    <a:pt x="0" y="337"/>
                  </a:lnTo>
                  <a:lnTo>
                    <a:pt x="17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544A5437-8321-4D4E-9DFD-A897CEEFA149}"/>
                </a:ext>
              </a:extLst>
            </p:cNvPr>
            <p:cNvSpPr/>
            <p:nvPr/>
          </p:nvSpPr>
          <p:spPr>
            <a:xfrm>
              <a:off x="3633979" y="5906215"/>
              <a:ext cx="1499933" cy="1340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5" h="1077">
                  <a:moveTo>
                    <a:pt x="247" y="0"/>
                  </a:moveTo>
                  <a:cubicBezTo>
                    <a:pt x="247" y="0"/>
                    <a:pt x="-27" y="78"/>
                    <a:pt x="2" y="458"/>
                  </a:cubicBezTo>
                  <a:cubicBezTo>
                    <a:pt x="28" y="801"/>
                    <a:pt x="127" y="1189"/>
                    <a:pt x="386" y="1047"/>
                  </a:cubicBezTo>
                  <a:cubicBezTo>
                    <a:pt x="617" y="920"/>
                    <a:pt x="957" y="638"/>
                    <a:pt x="957" y="638"/>
                  </a:cubicBezTo>
                  <a:cubicBezTo>
                    <a:pt x="957" y="638"/>
                    <a:pt x="1086" y="655"/>
                    <a:pt x="1119" y="653"/>
                  </a:cubicBezTo>
                  <a:cubicBezTo>
                    <a:pt x="1144" y="652"/>
                    <a:pt x="1144" y="641"/>
                    <a:pt x="1151" y="638"/>
                  </a:cubicBezTo>
                  <a:cubicBezTo>
                    <a:pt x="1160" y="634"/>
                    <a:pt x="1168" y="636"/>
                    <a:pt x="1173" y="629"/>
                  </a:cubicBezTo>
                  <a:cubicBezTo>
                    <a:pt x="1182" y="617"/>
                    <a:pt x="1175" y="602"/>
                    <a:pt x="1175" y="602"/>
                  </a:cubicBezTo>
                  <a:cubicBezTo>
                    <a:pt x="1175" y="602"/>
                    <a:pt x="1198" y="593"/>
                    <a:pt x="1194" y="577"/>
                  </a:cubicBezTo>
                  <a:cubicBezTo>
                    <a:pt x="1189" y="553"/>
                    <a:pt x="1196" y="554"/>
                    <a:pt x="1200" y="547"/>
                  </a:cubicBezTo>
                  <a:cubicBezTo>
                    <a:pt x="1205" y="541"/>
                    <a:pt x="1210" y="522"/>
                    <a:pt x="1194" y="515"/>
                  </a:cubicBezTo>
                  <a:cubicBezTo>
                    <a:pt x="1178" y="508"/>
                    <a:pt x="1018" y="492"/>
                    <a:pt x="1018" y="492"/>
                  </a:cubicBezTo>
                  <a:lnTo>
                    <a:pt x="1007" y="456"/>
                  </a:lnTo>
                  <a:lnTo>
                    <a:pt x="960" y="471"/>
                  </a:lnTo>
                  <a:lnTo>
                    <a:pt x="936" y="549"/>
                  </a:lnTo>
                  <a:lnTo>
                    <a:pt x="337" y="835"/>
                  </a:lnTo>
                  <a:cubicBezTo>
                    <a:pt x="337" y="835"/>
                    <a:pt x="305" y="662"/>
                    <a:pt x="291" y="476"/>
                  </a:cubicBezTo>
                  <a:cubicBezTo>
                    <a:pt x="276" y="294"/>
                    <a:pt x="321" y="81"/>
                    <a:pt x="247" y="0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A5B9D1F8-2AA0-41F3-B192-62282BD6CB38}"/>
                </a:ext>
              </a:extLst>
            </p:cNvPr>
            <p:cNvSpPr/>
            <p:nvPr/>
          </p:nvSpPr>
          <p:spPr>
            <a:xfrm>
              <a:off x="5000613" y="9824230"/>
              <a:ext cx="218014" cy="107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860">
                  <a:moveTo>
                    <a:pt x="169" y="860"/>
                  </a:moveTo>
                  <a:cubicBezTo>
                    <a:pt x="168" y="860"/>
                    <a:pt x="167" y="860"/>
                    <a:pt x="166" y="859"/>
                  </a:cubicBezTo>
                  <a:cubicBezTo>
                    <a:pt x="122" y="839"/>
                    <a:pt x="113" y="783"/>
                    <a:pt x="104" y="712"/>
                  </a:cubicBezTo>
                  <a:cubicBezTo>
                    <a:pt x="94" y="641"/>
                    <a:pt x="82" y="552"/>
                    <a:pt x="29" y="468"/>
                  </a:cubicBezTo>
                  <a:cubicBezTo>
                    <a:pt x="-1" y="422"/>
                    <a:pt x="-8" y="381"/>
                    <a:pt x="9" y="347"/>
                  </a:cubicBezTo>
                  <a:cubicBezTo>
                    <a:pt x="38" y="287"/>
                    <a:pt x="129" y="270"/>
                    <a:pt x="155" y="266"/>
                  </a:cubicBezTo>
                  <a:lnTo>
                    <a:pt x="148" y="7"/>
                  </a:lnTo>
                  <a:cubicBezTo>
                    <a:pt x="148" y="3"/>
                    <a:pt x="151" y="0"/>
                    <a:pt x="155" y="0"/>
                  </a:cubicBezTo>
                  <a:cubicBezTo>
                    <a:pt x="159" y="0"/>
                    <a:pt x="162" y="3"/>
                    <a:pt x="162" y="7"/>
                  </a:cubicBezTo>
                  <a:lnTo>
                    <a:pt x="170" y="278"/>
                  </a:lnTo>
                  <a:lnTo>
                    <a:pt x="163" y="279"/>
                  </a:lnTo>
                  <a:cubicBezTo>
                    <a:pt x="162" y="279"/>
                    <a:pt x="51" y="292"/>
                    <a:pt x="22" y="353"/>
                  </a:cubicBezTo>
                  <a:cubicBezTo>
                    <a:pt x="8" y="382"/>
                    <a:pt x="14" y="418"/>
                    <a:pt x="41" y="461"/>
                  </a:cubicBezTo>
                  <a:cubicBezTo>
                    <a:pt x="96" y="547"/>
                    <a:pt x="108" y="637"/>
                    <a:pt x="118" y="710"/>
                  </a:cubicBezTo>
                  <a:cubicBezTo>
                    <a:pt x="127" y="777"/>
                    <a:pt x="134" y="829"/>
                    <a:pt x="172" y="846"/>
                  </a:cubicBezTo>
                  <a:cubicBezTo>
                    <a:pt x="176" y="848"/>
                    <a:pt x="177" y="852"/>
                    <a:pt x="176" y="856"/>
                  </a:cubicBezTo>
                  <a:cubicBezTo>
                    <a:pt x="175" y="858"/>
                    <a:pt x="172" y="860"/>
                    <a:pt x="169" y="8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17F973F1-6631-4BA0-BF23-39400DE2C436}"/>
                </a:ext>
              </a:extLst>
            </p:cNvPr>
            <p:cNvSpPr/>
            <p:nvPr/>
          </p:nvSpPr>
          <p:spPr>
            <a:xfrm>
              <a:off x="3995259" y="6577697"/>
              <a:ext cx="209293" cy="37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306">
                  <a:moveTo>
                    <a:pt x="42" y="306"/>
                  </a:moveTo>
                  <a:lnTo>
                    <a:pt x="0" y="8"/>
                  </a:lnTo>
                  <a:cubicBezTo>
                    <a:pt x="-1" y="4"/>
                    <a:pt x="2" y="1"/>
                    <a:pt x="6" y="0"/>
                  </a:cubicBezTo>
                  <a:cubicBezTo>
                    <a:pt x="10" y="-1"/>
                    <a:pt x="14" y="3"/>
                    <a:pt x="14" y="6"/>
                  </a:cubicBezTo>
                  <a:lnTo>
                    <a:pt x="53" y="285"/>
                  </a:lnTo>
                  <a:lnTo>
                    <a:pt x="159" y="235"/>
                  </a:lnTo>
                  <a:cubicBezTo>
                    <a:pt x="162" y="233"/>
                    <a:pt x="166" y="234"/>
                    <a:pt x="168" y="238"/>
                  </a:cubicBezTo>
                  <a:cubicBezTo>
                    <a:pt x="170" y="241"/>
                    <a:pt x="168" y="246"/>
                    <a:pt x="165" y="24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DBA0230-0D66-46B2-8882-5165A78520C1}"/>
                </a:ext>
              </a:extLst>
            </p:cNvPr>
            <p:cNvSpPr/>
            <p:nvPr/>
          </p:nvSpPr>
          <p:spPr>
            <a:xfrm>
              <a:off x="3709969" y="6937731"/>
              <a:ext cx="145758" cy="529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426">
                  <a:moveTo>
                    <a:pt x="20" y="426"/>
                  </a:moveTo>
                  <a:cubicBezTo>
                    <a:pt x="16" y="426"/>
                    <a:pt x="13" y="423"/>
                    <a:pt x="13" y="420"/>
                  </a:cubicBezTo>
                  <a:cubicBezTo>
                    <a:pt x="13" y="364"/>
                    <a:pt x="85" y="228"/>
                    <a:pt x="100" y="200"/>
                  </a:cubicBezTo>
                  <a:cubicBezTo>
                    <a:pt x="39" y="139"/>
                    <a:pt x="2" y="15"/>
                    <a:pt x="0" y="10"/>
                  </a:cubicBezTo>
                  <a:cubicBezTo>
                    <a:pt x="-1" y="6"/>
                    <a:pt x="1" y="2"/>
                    <a:pt x="5" y="1"/>
                  </a:cubicBezTo>
                  <a:cubicBezTo>
                    <a:pt x="9" y="-1"/>
                    <a:pt x="13" y="2"/>
                    <a:pt x="14" y="5"/>
                  </a:cubicBezTo>
                  <a:cubicBezTo>
                    <a:pt x="14" y="7"/>
                    <a:pt x="54" y="137"/>
                    <a:pt x="113" y="193"/>
                  </a:cubicBezTo>
                  <a:lnTo>
                    <a:pt x="118" y="197"/>
                  </a:lnTo>
                  <a:lnTo>
                    <a:pt x="115" y="202"/>
                  </a:lnTo>
                  <a:cubicBezTo>
                    <a:pt x="114" y="204"/>
                    <a:pt x="27" y="362"/>
                    <a:pt x="27" y="420"/>
                  </a:cubicBezTo>
                  <a:cubicBezTo>
                    <a:pt x="27" y="423"/>
                    <a:pt x="23" y="426"/>
                    <a:pt x="20" y="42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7AF30021-FDB9-4A5E-B273-8AD3FFCBD8BF}"/>
                </a:ext>
              </a:extLst>
            </p:cNvPr>
            <p:cNvSpPr/>
            <p:nvPr/>
          </p:nvSpPr>
          <p:spPr>
            <a:xfrm>
              <a:off x="10006204" y="7670256"/>
              <a:ext cx="352559" cy="42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343">
                  <a:moveTo>
                    <a:pt x="8" y="342"/>
                  </a:moveTo>
                  <a:cubicBezTo>
                    <a:pt x="0" y="338"/>
                    <a:pt x="-2" y="329"/>
                    <a:pt x="2" y="322"/>
                  </a:cubicBezTo>
                  <a:lnTo>
                    <a:pt x="179" y="8"/>
                  </a:lnTo>
                  <a:cubicBezTo>
                    <a:pt x="183" y="0"/>
                    <a:pt x="193" y="-2"/>
                    <a:pt x="200" y="3"/>
                  </a:cubicBezTo>
                  <a:lnTo>
                    <a:pt x="279" y="63"/>
                  </a:lnTo>
                  <a:cubicBezTo>
                    <a:pt x="285" y="68"/>
                    <a:pt x="286" y="76"/>
                    <a:pt x="282" y="82"/>
                  </a:cubicBezTo>
                  <a:cubicBezTo>
                    <a:pt x="277" y="88"/>
                    <a:pt x="268" y="90"/>
                    <a:pt x="261" y="85"/>
                  </a:cubicBezTo>
                  <a:lnTo>
                    <a:pt x="209" y="45"/>
                  </a:lnTo>
                  <a:cubicBezTo>
                    <a:pt x="202" y="40"/>
                    <a:pt x="192" y="42"/>
                    <a:pt x="187" y="50"/>
                  </a:cubicBezTo>
                  <a:lnTo>
                    <a:pt x="27" y="336"/>
                  </a:lnTo>
                  <a:cubicBezTo>
                    <a:pt x="23" y="343"/>
                    <a:pt x="14" y="345"/>
                    <a:pt x="8" y="342"/>
                  </a:cubicBezTo>
                  <a:close/>
                </a:path>
              </a:pathLst>
            </a:custGeom>
            <a:solidFill>
              <a:srgbClr val="E51C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0A07B10-C6FC-48AF-86EA-615B2B2E13D8}"/>
                </a:ext>
              </a:extLst>
            </p:cNvPr>
            <p:cNvSpPr/>
            <p:nvPr/>
          </p:nvSpPr>
          <p:spPr>
            <a:xfrm>
              <a:off x="9556473" y="7807293"/>
              <a:ext cx="372492" cy="3737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" h="301">
                  <a:moveTo>
                    <a:pt x="300" y="150"/>
                  </a:moveTo>
                  <a:cubicBezTo>
                    <a:pt x="300" y="234"/>
                    <a:pt x="233" y="301"/>
                    <a:pt x="150" y="301"/>
                  </a:cubicBezTo>
                  <a:cubicBezTo>
                    <a:pt x="67" y="301"/>
                    <a:pt x="0" y="234"/>
                    <a:pt x="0" y="150"/>
                  </a:cubicBezTo>
                  <a:cubicBezTo>
                    <a:pt x="0" y="67"/>
                    <a:pt x="67" y="0"/>
                    <a:pt x="150" y="0"/>
                  </a:cubicBezTo>
                  <a:cubicBezTo>
                    <a:pt x="233" y="0"/>
                    <a:pt x="300" y="67"/>
                    <a:pt x="300" y="150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41227C9-D0E2-481E-9B29-90D07323A3B1}"/>
                </a:ext>
              </a:extLst>
            </p:cNvPr>
            <p:cNvSpPr/>
            <p:nvPr/>
          </p:nvSpPr>
          <p:spPr>
            <a:xfrm>
              <a:off x="9743342" y="7807293"/>
              <a:ext cx="185623" cy="307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248">
                  <a:moveTo>
                    <a:pt x="115" y="248"/>
                  </a:moveTo>
                  <a:cubicBezTo>
                    <a:pt x="137" y="221"/>
                    <a:pt x="150" y="188"/>
                    <a:pt x="150" y="150"/>
                  </a:cubicBezTo>
                  <a:cubicBezTo>
                    <a:pt x="150" y="67"/>
                    <a:pt x="83" y="0"/>
                    <a:pt x="0" y="0"/>
                  </a:cubicBezTo>
                  <a:lnTo>
                    <a:pt x="0" y="153"/>
                  </a:ln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69673E6-CB9C-491F-A5A6-140E14797E7B}"/>
                </a:ext>
              </a:extLst>
            </p:cNvPr>
            <p:cNvSpPr/>
            <p:nvPr/>
          </p:nvSpPr>
          <p:spPr>
            <a:xfrm>
              <a:off x="9743342" y="7997899"/>
              <a:ext cx="424815" cy="66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538">
                  <a:moveTo>
                    <a:pt x="310" y="538"/>
                  </a:moveTo>
                  <a:lnTo>
                    <a:pt x="32" y="538"/>
                  </a:lnTo>
                  <a:lnTo>
                    <a:pt x="0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5EAA69E-9BE7-4230-BC42-EAEA4BF72BAA}"/>
                </a:ext>
              </a:extLst>
            </p:cNvPr>
            <p:cNvSpPr/>
            <p:nvPr/>
          </p:nvSpPr>
          <p:spPr>
            <a:xfrm>
              <a:off x="9909032" y="8210930"/>
              <a:ext cx="945556" cy="66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0" h="538">
                  <a:moveTo>
                    <a:pt x="760" y="455"/>
                  </a:moveTo>
                  <a:lnTo>
                    <a:pt x="334" y="166"/>
                  </a:lnTo>
                  <a:cubicBezTo>
                    <a:pt x="334" y="166"/>
                    <a:pt x="282" y="46"/>
                    <a:pt x="265" y="32"/>
                  </a:cubicBezTo>
                  <a:cubicBezTo>
                    <a:pt x="209" y="-14"/>
                    <a:pt x="0" y="3"/>
                    <a:pt x="0" y="3"/>
                  </a:cubicBezTo>
                  <a:cubicBezTo>
                    <a:pt x="0" y="3"/>
                    <a:pt x="30" y="56"/>
                    <a:pt x="139" y="57"/>
                  </a:cubicBezTo>
                  <a:lnTo>
                    <a:pt x="191" y="128"/>
                  </a:lnTo>
                  <a:lnTo>
                    <a:pt x="177" y="367"/>
                  </a:lnTo>
                  <a:lnTo>
                    <a:pt x="286" y="318"/>
                  </a:lnTo>
                  <a:cubicBezTo>
                    <a:pt x="286" y="318"/>
                    <a:pt x="337" y="379"/>
                    <a:pt x="409" y="457"/>
                  </a:cubicBezTo>
                  <a:cubicBezTo>
                    <a:pt x="538" y="520"/>
                    <a:pt x="755" y="604"/>
                    <a:pt x="760" y="455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9CA6EB6B-3C63-405E-BDA5-4EBECA1FD832}"/>
                </a:ext>
              </a:extLst>
            </p:cNvPr>
            <p:cNvSpPr/>
            <p:nvPr/>
          </p:nvSpPr>
          <p:spPr>
            <a:xfrm>
              <a:off x="10418561" y="8564734"/>
              <a:ext cx="1164815" cy="632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6" h="509">
                  <a:moveTo>
                    <a:pt x="409" y="210"/>
                  </a:moveTo>
                  <a:lnTo>
                    <a:pt x="351" y="171"/>
                  </a:lnTo>
                  <a:cubicBezTo>
                    <a:pt x="346" y="320"/>
                    <a:pt x="129" y="236"/>
                    <a:pt x="0" y="173"/>
                  </a:cubicBezTo>
                  <a:cubicBezTo>
                    <a:pt x="138" y="322"/>
                    <a:pt x="353" y="534"/>
                    <a:pt x="436" y="506"/>
                  </a:cubicBezTo>
                  <a:cubicBezTo>
                    <a:pt x="563" y="464"/>
                    <a:pt x="871" y="277"/>
                    <a:pt x="871" y="277"/>
                  </a:cubicBezTo>
                  <a:lnTo>
                    <a:pt x="936" y="1"/>
                  </a:lnTo>
                  <a:cubicBezTo>
                    <a:pt x="936" y="1"/>
                    <a:pt x="856" y="-30"/>
                    <a:pt x="409" y="210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93DD20B-F435-42FC-85E9-4C409239892B}"/>
                </a:ext>
              </a:extLst>
            </p:cNvPr>
            <p:cNvSpPr/>
            <p:nvPr/>
          </p:nvSpPr>
          <p:spPr>
            <a:xfrm>
              <a:off x="10408595" y="8557260"/>
              <a:ext cx="1182256" cy="64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0" h="522">
                  <a:moveTo>
                    <a:pt x="427" y="522"/>
                  </a:moveTo>
                  <a:cubicBezTo>
                    <a:pt x="334" y="522"/>
                    <a:pt x="147" y="341"/>
                    <a:pt x="2" y="184"/>
                  </a:cubicBezTo>
                  <a:cubicBezTo>
                    <a:pt x="-1" y="181"/>
                    <a:pt x="-1" y="177"/>
                    <a:pt x="2" y="174"/>
                  </a:cubicBezTo>
                  <a:cubicBezTo>
                    <a:pt x="5" y="171"/>
                    <a:pt x="10" y="172"/>
                    <a:pt x="12" y="174"/>
                  </a:cubicBezTo>
                  <a:cubicBezTo>
                    <a:pt x="229" y="408"/>
                    <a:pt x="381" y="525"/>
                    <a:pt x="441" y="505"/>
                  </a:cubicBezTo>
                  <a:cubicBezTo>
                    <a:pt x="559" y="466"/>
                    <a:pt x="842" y="297"/>
                    <a:pt x="872" y="279"/>
                  </a:cubicBezTo>
                  <a:lnTo>
                    <a:pt x="936" y="5"/>
                  </a:lnTo>
                  <a:cubicBezTo>
                    <a:pt x="937" y="1"/>
                    <a:pt x="941" y="-1"/>
                    <a:pt x="945" y="0"/>
                  </a:cubicBezTo>
                  <a:cubicBezTo>
                    <a:pt x="948" y="0"/>
                    <a:pt x="951" y="4"/>
                    <a:pt x="950" y="8"/>
                  </a:cubicBezTo>
                  <a:lnTo>
                    <a:pt x="885" y="285"/>
                  </a:lnTo>
                  <a:cubicBezTo>
                    <a:pt x="885" y="287"/>
                    <a:pt x="884" y="289"/>
                    <a:pt x="882" y="290"/>
                  </a:cubicBezTo>
                  <a:cubicBezTo>
                    <a:pt x="869" y="298"/>
                    <a:pt x="572" y="476"/>
                    <a:pt x="445" y="518"/>
                  </a:cubicBezTo>
                  <a:cubicBezTo>
                    <a:pt x="440" y="520"/>
                    <a:pt x="433" y="522"/>
                    <a:pt x="427" y="52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9746B42E-092C-4743-BCD5-306069A4D789}"/>
                </a:ext>
              </a:extLst>
            </p:cNvPr>
            <p:cNvSpPr/>
            <p:nvPr/>
          </p:nvSpPr>
          <p:spPr>
            <a:xfrm>
              <a:off x="11200918" y="8091334"/>
              <a:ext cx="708856" cy="79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0" h="639">
                  <a:moveTo>
                    <a:pt x="396" y="25"/>
                  </a:moveTo>
                  <a:cubicBezTo>
                    <a:pt x="396" y="25"/>
                    <a:pt x="292" y="61"/>
                    <a:pt x="287" y="230"/>
                  </a:cubicBezTo>
                  <a:cubicBezTo>
                    <a:pt x="282" y="398"/>
                    <a:pt x="-77" y="315"/>
                    <a:pt x="15" y="510"/>
                  </a:cubicBezTo>
                  <a:cubicBezTo>
                    <a:pt x="107" y="705"/>
                    <a:pt x="561" y="622"/>
                    <a:pt x="561" y="622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28B16023-8E37-47A3-B09C-49F619E209FF}"/>
                </a:ext>
              </a:extLst>
            </p:cNvPr>
            <p:cNvSpPr/>
            <p:nvPr/>
          </p:nvSpPr>
          <p:spPr>
            <a:xfrm>
              <a:off x="11550986" y="8999516"/>
              <a:ext cx="401145" cy="600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483">
                  <a:moveTo>
                    <a:pt x="323" y="0"/>
                  </a:moveTo>
                  <a:cubicBezTo>
                    <a:pt x="229" y="52"/>
                    <a:pt x="138" y="149"/>
                    <a:pt x="133" y="325"/>
                  </a:cubicBezTo>
                  <a:cubicBezTo>
                    <a:pt x="131" y="382"/>
                    <a:pt x="85" y="429"/>
                    <a:pt x="0" y="457"/>
                  </a:cubicBezTo>
                  <a:cubicBezTo>
                    <a:pt x="41" y="454"/>
                    <a:pt x="95" y="459"/>
                    <a:pt x="168" y="483"/>
                  </a:cubicBezTo>
                  <a:cubicBezTo>
                    <a:pt x="168" y="483"/>
                    <a:pt x="306" y="369"/>
                    <a:pt x="306" y="284"/>
                  </a:cubicBezTo>
                  <a:lnTo>
                    <a:pt x="289" y="179"/>
                  </a:lnTo>
                  <a:cubicBezTo>
                    <a:pt x="290" y="106"/>
                    <a:pt x="304" y="47"/>
                    <a:pt x="323" y="0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BECCD68D-B248-42FE-88A0-D4CE0E070DC0}"/>
                </a:ext>
              </a:extLst>
            </p:cNvPr>
            <p:cNvSpPr/>
            <p:nvPr/>
          </p:nvSpPr>
          <p:spPr>
            <a:xfrm>
              <a:off x="11117450" y="8582176"/>
              <a:ext cx="1045219" cy="102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24">
                  <a:moveTo>
                    <a:pt x="481" y="660"/>
                  </a:moveTo>
                  <a:cubicBezTo>
                    <a:pt x="486" y="484"/>
                    <a:pt x="577" y="387"/>
                    <a:pt x="671" y="335"/>
                  </a:cubicBezTo>
                  <a:cubicBezTo>
                    <a:pt x="729" y="189"/>
                    <a:pt x="840" y="147"/>
                    <a:pt x="840" y="147"/>
                  </a:cubicBezTo>
                  <a:cubicBezTo>
                    <a:pt x="815" y="101"/>
                    <a:pt x="509" y="-20"/>
                    <a:pt x="382" y="3"/>
                  </a:cubicBezTo>
                  <a:cubicBezTo>
                    <a:pt x="311" y="16"/>
                    <a:pt x="190" y="88"/>
                    <a:pt x="134" y="139"/>
                  </a:cubicBezTo>
                  <a:cubicBezTo>
                    <a:pt x="55" y="212"/>
                    <a:pt x="47" y="308"/>
                    <a:pt x="135" y="378"/>
                  </a:cubicBezTo>
                  <a:cubicBezTo>
                    <a:pt x="135" y="378"/>
                    <a:pt x="136" y="457"/>
                    <a:pt x="86" y="559"/>
                  </a:cubicBezTo>
                  <a:cubicBezTo>
                    <a:pt x="69" y="591"/>
                    <a:pt x="0" y="670"/>
                    <a:pt x="0" y="670"/>
                  </a:cubicBezTo>
                  <a:cubicBezTo>
                    <a:pt x="0" y="670"/>
                    <a:pt x="65" y="733"/>
                    <a:pt x="103" y="824"/>
                  </a:cubicBezTo>
                  <a:cubicBezTo>
                    <a:pt x="173" y="824"/>
                    <a:pt x="235" y="819"/>
                    <a:pt x="286" y="808"/>
                  </a:cubicBezTo>
                  <a:cubicBezTo>
                    <a:pt x="302" y="801"/>
                    <a:pt x="322" y="795"/>
                    <a:pt x="348" y="792"/>
                  </a:cubicBezTo>
                  <a:cubicBezTo>
                    <a:pt x="433" y="764"/>
                    <a:pt x="479" y="717"/>
                    <a:pt x="481" y="660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A7B7B2D0-D828-449C-A937-03F413F03F1C}"/>
                </a:ext>
              </a:extLst>
            </p:cNvPr>
            <p:cNvSpPr/>
            <p:nvPr/>
          </p:nvSpPr>
          <p:spPr>
            <a:xfrm>
              <a:off x="7944419" y="8190997"/>
              <a:ext cx="1984546" cy="97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4" h="787">
                  <a:moveTo>
                    <a:pt x="1594" y="490"/>
                  </a:moveTo>
                  <a:cubicBezTo>
                    <a:pt x="1174" y="545"/>
                    <a:pt x="312" y="271"/>
                    <a:pt x="312" y="271"/>
                  </a:cubicBezTo>
                  <a:cubicBezTo>
                    <a:pt x="312" y="271"/>
                    <a:pt x="217" y="174"/>
                    <a:pt x="137" y="93"/>
                  </a:cubicBezTo>
                  <a:cubicBezTo>
                    <a:pt x="95" y="51"/>
                    <a:pt x="56" y="0"/>
                    <a:pt x="39" y="0"/>
                  </a:cubicBezTo>
                  <a:cubicBezTo>
                    <a:pt x="-7" y="-2"/>
                    <a:pt x="-24" y="87"/>
                    <a:pt x="55" y="301"/>
                  </a:cubicBezTo>
                  <a:cubicBezTo>
                    <a:pt x="65" y="326"/>
                    <a:pt x="120" y="539"/>
                    <a:pt x="259" y="489"/>
                  </a:cubicBezTo>
                  <a:cubicBezTo>
                    <a:pt x="303" y="472"/>
                    <a:pt x="296" y="452"/>
                    <a:pt x="320" y="451"/>
                  </a:cubicBezTo>
                  <a:cubicBezTo>
                    <a:pt x="370" y="450"/>
                    <a:pt x="426" y="491"/>
                    <a:pt x="494" y="526"/>
                  </a:cubicBezTo>
                  <a:cubicBezTo>
                    <a:pt x="592" y="577"/>
                    <a:pt x="1116" y="855"/>
                    <a:pt x="1341" y="771"/>
                  </a:cubicBezTo>
                  <a:cubicBezTo>
                    <a:pt x="1345" y="770"/>
                    <a:pt x="1350" y="768"/>
                    <a:pt x="1354" y="767"/>
                  </a:cubicBezTo>
                  <a:cubicBezTo>
                    <a:pt x="1375" y="740"/>
                    <a:pt x="1393" y="711"/>
                    <a:pt x="1405" y="679"/>
                  </a:cubicBezTo>
                  <a:cubicBezTo>
                    <a:pt x="1439" y="587"/>
                    <a:pt x="1522" y="527"/>
                    <a:pt x="1594" y="490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F507C85E-C31F-4A3C-8E21-F1040C8A0830}"/>
                </a:ext>
              </a:extLst>
            </p:cNvPr>
            <p:cNvSpPr/>
            <p:nvPr/>
          </p:nvSpPr>
          <p:spPr>
            <a:xfrm>
              <a:off x="9631217" y="8795206"/>
              <a:ext cx="1026532" cy="45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5" h="370">
                  <a:moveTo>
                    <a:pt x="240" y="6"/>
                  </a:moveTo>
                  <a:cubicBezTo>
                    <a:pt x="168" y="43"/>
                    <a:pt x="85" y="103"/>
                    <a:pt x="51" y="195"/>
                  </a:cubicBezTo>
                  <a:cubicBezTo>
                    <a:pt x="39" y="227"/>
                    <a:pt x="21" y="256"/>
                    <a:pt x="0" y="283"/>
                  </a:cubicBezTo>
                  <a:cubicBezTo>
                    <a:pt x="217" y="211"/>
                    <a:pt x="335" y="351"/>
                    <a:pt x="518" y="369"/>
                  </a:cubicBezTo>
                  <a:cubicBezTo>
                    <a:pt x="706" y="386"/>
                    <a:pt x="825" y="183"/>
                    <a:pt x="825" y="183"/>
                  </a:cubicBezTo>
                  <a:cubicBezTo>
                    <a:pt x="825" y="183"/>
                    <a:pt x="584" y="-37"/>
                    <a:pt x="240" y="6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C8EC108-993F-4912-A0E0-CE520571E9AE}"/>
                </a:ext>
              </a:extLst>
            </p:cNvPr>
            <p:cNvSpPr/>
            <p:nvPr/>
          </p:nvSpPr>
          <p:spPr>
            <a:xfrm>
              <a:off x="11402737" y="8765307"/>
              <a:ext cx="879529" cy="12756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1025">
                  <a:moveTo>
                    <a:pt x="408" y="367"/>
                  </a:moveTo>
                  <a:lnTo>
                    <a:pt x="469" y="728"/>
                  </a:lnTo>
                  <a:lnTo>
                    <a:pt x="287" y="671"/>
                  </a:lnTo>
                  <a:cubicBezTo>
                    <a:pt x="33" y="588"/>
                    <a:pt x="0" y="724"/>
                    <a:pt x="0" y="724"/>
                  </a:cubicBezTo>
                  <a:cubicBezTo>
                    <a:pt x="0" y="724"/>
                    <a:pt x="535" y="1075"/>
                    <a:pt x="644" y="1019"/>
                  </a:cubicBezTo>
                  <a:cubicBezTo>
                    <a:pt x="752" y="963"/>
                    <a:pt x="708" y="99"/>
                    <a:pt x="611" y="0"/>
                  </a:cubicBezTo>
                  <a:cubicBezTo>
                    <a:pt x="611" y="0"/>
                    <a:pt x="415" y="74"/>
                    <a:pt x="408" y="367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C1304EA-96CF-4113-8047-3C48C5C04E24}"/>
                </a:ext>
              </a:extLst>
            </p:cNvPr>
            <p:cNvSpPr/>
            <p:nvPr/>
          </p:nvSpPr>
          <p:spPr>
            <a:xfrm>
              <a:off x="8344318" y="8826351"/>
              <a:ext cx="2920136" cy="161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5" h="1301">
                  <a:moveTo>
                    <a:pt x="2225" y="474"/>
                  </a:moveTo>
                  <a:cubicBezTo>
                    <a:pt x="2225" y="474"/>
                    <a:pt x="1812" y="-4"/>
                    <a:pt x="1572" y="0"/>
                  </a:cubicBezTo>
                  <a:cubicBezTo>
                    <a:pt x="1387" y="4"/>
                    <a:pt x="1008" y="491"/>
                    <a:pt x="590" y="885"/>
                  </a:cubicBezTo>
                  <a:cubicBezTo>
                    <a:pt x="501" y="969"/>
                    <a:pt x="403" y="1062"/>
                    <a:pt x="403" y="1062"/>
                  </a:cubicBezTo>
                  <a:cubicBezTo>
                    <a:pt x="403" y="1062"/>
                    <a:pt x="238" y="1138"/>
                    <a:pt x="30" y="1217"/>
                  </a:cubicBezTo>
                  <a:cubicBezTo>
                    <a:pt x="-66" y="1253"/>
                    <a:pt x="77" y="1321"/>
                    <a:pt x="312" y="1296"/>
                  </a:cubicBezTo>
                  <a:cubicBezTo>
                    <a:pt x="462" y="1280"/>
                    <a:pt x="533" y="1305"/>
                    <a:pt x="535" y="1169"/>
                  </a:cubicBezTo>
                  <a:cubicBezTo>
                    <a:pt x="535" y="1169"/>
                    <a:pt x="813" y="887"/>
                    <a:pt x="952" y="833"/>
                  </a:cubicBezTo>
                  <a:cubicBezTo>
                    <a:pt x="1234" y="723"/>
                    <a:pt x="1444" y="636"/>
                    <a:pt x="1535" y="404"/>
                  </a:cubicBezTo>
                  <a:cubicBezTo>
                    <a:pt x="1535" y="404"/>
                    <a:pt x="1631" y="677"/>
                    <a:pt x="2345" y="677"/>
                  </a:cubicBezTo>
                  <a:cubicBezTo>
                    <a:pt x="2314" y="560"/>
                    <a:pt x="2225" y="474"/>
                    <a:pt x="2225" y="474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BFE466E5-96F7-46AD-8158-7A1FAD129190}"/>
                </a:ext>
              </a:extLst>
            </p:cNvPr>
            <p:cNvSpPr/>
            <p:nvPr/>
          </p:nvSpPr>
          <p:spPr>
            <a:xfrm>
              <a:off x="11619504" y="8569718"/>
              <a:ext cx="302727" cy="21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170">
                  <a:moveTo>
                    <a:pt x="77" y="0"/>
                  </a:moveTo>
                  <a:lnTo>
                    <a:pt x="66" y="37"/>
                  </a:lnTo>
                  <a:cubicBezTo>
                    <a:pt x="66" y="37"/>
                    <a:pt x="-84" y="67"/>
                    <a:pt x="68" y="139"/>
                  </a:cubicBezTo>
                  <a:cubicBezTo>
                    <a:pt x="267" y="232"/>
                    <a:pt x="227" y="89"/>
                    <a:pt x="227" y="89"/>
                  </a:cubicBezTo>
                  <a:lnTo>
                    <a:pt x="244" y="28"/>
                  </a:lnTo>
                  <a:cubicBezTo>
                    <a:pt x="145" y="56"/>
                    <a:pt x="97" y="24"/>
                    <a:pt x="77" y="0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628364C-749A-4D73-8E78-21457D9E1574}"/>
                </a:ext>
              </a:extLst>
            </p:cNvPr>
            <p:cNvSpPr/>
            <p:nvPr/>
          </p:nvSpPr>
          <p:spPr>
            <a:xfrm>
              <a:off x="11716676" y="8371637"/>
              <a:ext cx="25538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98">
                  <a:moveTo>
                    <a:pt x="167" y="187"/>
                  </a:moveTo>
                  <a:lnTo>
                    <a:pt x="206" y="38"/>
                  </a:lnTo>
                  <a:lnTo>
                    <a:pt x="48" y="0"/>
                  </a:lnTo>
                  <a:lnTo>
                    <a:pt x="0" y="159"/>
                  </a:lnTo>
                  <a:cubicBezTo>
                    <a:pt x="20" y="183"/>
                    <a:pt x="68" y="215"/>
                    <a:pt x="167" y="187"/>
                  </a:cubicBezTo>
                  <a:close/>
                </a:path>
              </a:pathLst>
            </a:custGeom>
            <a:solidFill>
              <a:srgbClr val="F4796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D75056E-7070-4F0F-9E59-FE0C4A78B2CD}"/>
                </a:ext>
              </a:extLst>
            </p:cNvPr>
            <p:cNvSpPr/>
            <p:nvPr/>
          </p:nvSpPr>
          <p:spPr>
            <a:xfrm>
              <a:off x="11674319" y="7975475"/>
              <a:ext cx="518249" cy="55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443">
                  <a:moveTo>
                    <a:pt x="393" y="259"/>
                  </a:moveTo>
                  <a:cubicBezTo>
                    <a:pt x="341" y="368"/>
                    <a:pt x="300" y="451"/>
                    <a:pt x="132" y="442"/>
                  </a:cubicBezTo>
                  <a:cubicBezTo>
                    <a:pt x="17" y="437"/>
                    <a:pt x="-30" y="340"/>
                    <a:pt x="20" y="175"/>
                  </a:cubicBezTo>
                  <a:cubicBezTo>
                    <a:pt x="54" y="65"/>
                    <a:pt x="162" y="-32"/>
                    <a:pt x="269" y="10"/>
                  </a:cubicBezTo>
                  <a:cubicBezTo>
                    <a:pt x="377" y="51"/>
                    <a:pt x="461" y="116"/>
                    <a:pt x="393" y="259"/>
                  </a:cubicBezTo>
                  <a:close/>
                </a:path>
              </a:pathLst>
            </a:custGeom>
            <a:solidFill>
              <a:srgbClr val="FF9F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19A827CC-BC2B-4908-B09C-3F0C6AE60DB2}"/>
                </a:ext>
              </a:extLst>
            </p:cNvPr>
            <p:cNvSpPr/>
            <p:nvPr/>
          </p:nvSpPr>
          <p:spPr>
            <a:xfrm>
              <a:off x="11695498" y="7903219"/>
              <a:ext cx="1080101" cy="1949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8" h="1566">
                  <a:moveTo>
                    <a:pt x="0" y="176"/>
                  </a:moveTo>
                  <a:cubicBezTo>
                    <a:pt x="0" y="176"/>
                    <a:pt x="55" y="238"/>
                    <a:pt x="174" y="151"/>
                  </a:cubicBezTo>
                  <a:cubicBezTo>
                    <a:pt x="174" y="151"/>
                    <a:pt x="157" y="240"/>
                    <a:pt x="223" y="331"/>
                  </a:cubicBezTo>
                  <a:cubicBezTo>
                    <a:pt x="235" y="347"/>
                    <a:pt x="243" y="354"/>
                    <a:pt x="281" y="275"/>
                  </a:cubicBezTo>
                  <a:cubicBezTo>
                    <a:pt x="307" y="221"/>
                    <a:pt x="363" y="376"/>
                    <a:pt x="288" y="382"/>
                  </a:cubicBezTo>
                  <a:cubicBezTo>
                    <a:pt x="214" y="389"/>
                    <a:pt x="198" y="507"/>
                    <a:pt x="198" y="507"/>
                  </a:cubicBezTo>
                  <a:cubicBezTo>
                    <a:pt x="198" y="507"/>
                    <a:pt x="128" y="576"/>
                    <a:pt x="185" y="639"/>
                  </a:cubicBezTo>
                  <a:cubicBezTo>
                    <a:pt x="242" y="702"/>
                    <a:pt x="472" y="851"/>
                    <a:pt x="467" y="1164"/>
                  </a:cubicBezTo>
                  <a:cubicBezTo>
                    <a:pt x="461" y="1477"/>
                    <a:pt x="603" y="1238"/>
                    <a:pt x="700" y="1313"/>
                  </a:cubicBezTo>
                  <a:cubicBezTo>
                    <a:pt x="796" y="1389"/>
                    <a:pt x="801" y="1633"/>
                    <a:pt x="840" y="1548"/>
                  </a:cubicBezTo>
                  <a:cubicBezTo>
                    <a:pt x="880" y="1462"/>
                    <a:pt x="911" y="1045"/>
                    <a:pt x="689" y="871"/>
                  </a:cubicBezTo>
                  <a:cubicBezTo>
                    <a:pt x="689" y="871"/>
                    <a:pt x="718" y="816"/>
                    <a:pt x="601" y="740"/>
                  </a:cubicBezTo>
                  <a:cubicBezTo>
                    <a:pt x="484" y="664"/>
                    <a:pt x="414" y="570"/>
                    <a:pt x="465" y="355"/>
                  </a:cubicBezTo>
                  <a:cubicBezTo>
                    <a:pt x="504" y="196"/>
                    <a:pt x="470" y="112"/>
                    <a:pt x="365" y="44"/>
                  </a:cubicBezTo>
                  <a:cubicBezTo>
                    <a:pt x="222" y="-49"/>
                    <a:pt x="55" y="8"/>
                    <a:pt x="0" y="17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222164B-6F8D-41D6-91B4-F8937D505235}"/>
                </a:ext>
              </a:extLst>
            </p:cNvPr>
            <p:cNvSpPr/>
            <p:nvPr/>
          </p:nvSpPr>
          <p:spPr>
            <a:xfrm>
              <a:off x="12076710" y="7766182"/>
              <a:ext cx="282795" cy="28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" h="228">
                  <a:moveTo>
                    <a:pt x="228" y="114"/>
                  </a:moveTo>
                  <a:cubicBezTo>
                    <a:pt x="228" y="176"/>
                    <a:pt x="177" y="228"/>
                    <a:pt x="114" y="228"/>
                  </a:cubicBezTo>
                  <a:cubicBezTo>
                    <a:pt x="51" y="228"/>
                    <a:pt x="0" y="176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229ABD5D-AE24-417C-9D10-028BEC272D0E}"/>
                </a:ext>
              </a:extLst>
            </p:cNvPr>
            <p:cNvSpPr/>
            <p:nvPr/>
          </p:nvSpPr>
          <p:spPr>
            <a:xfrm>
              <a:off x="11303073" y="9070522"/>
              <a:ext cx="281549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184">
                  <a:moveTo>
                    <a:pt x="0" y="0"/>
                  </a:moveTo>
                  <a:cubicBezTo>
                    <a:pt x="0" y="0"/>
                    <a:pt x="65" y="128"/>
                    <a:pt x="180" y="124"/>
                  </a:cubicBezTo>
                  <a:cubicBezTo>
                    <a:pt x="295" y="119"/>
                    <a:pt x="169" y="196"/>
                    <a:pt x="107" y="182"/>
                  </a:cubicBezTo>
                  <a:cubicBezTo>
                    <a:pt x="45" y="168"/>
                    <a:pt x="-3" y="77"/>
                    <a:pt x="0" y="0"/>
                  </a:cubicBezTo>
                  <a:close/>
                </a:path>
              </a:pathLst>
            </a:custGeom>
            <a:solidFill>
              <a:srgbClr val="3084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49175597-4E0C-437C-8422-BDD4ACA27648}"/>
                </a:ext>
              </a:extLst>
            </p:cNvPr>
            <p:cNvSpPr/>
            <p:nvPr/>
          </p:nvSpPr>
          <p:spPr>
            <a:xfrm>
              <a:off x="11245763" y="9588775"/>
              <a:ext cx="226734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65">
                  <a:moveTo>
                    <a:pt x="0" y="16"/>
                  </a:moveTo>
                  <a:cubicBezTo>
                    <a:pt x="6" y="31"/>
                    <a:pt x="13" y="48"/>
                    <a:pt x="17" y="65"/>
                  </a:cubicBezTo>
                  <a:cubicBezTo>
                    <a:pt x="52" y="65"/>
                    <a:pt x="88" y="65"/>
                    <a:pt x="126" y="63"/>
                  </a:cubicBezTo>
                  <a:cubicBezTo>
                    <a:pt x="126" y="63"/>
                    <a:pt x="136" y="24"/>
                    <a:pt x="183" y="0"/>
                  </a:cubicBezTo>
                  <a:cubicBezTo>
                    <a:pt x="132" y="11"/>
                    <a:pt x="70" y="16"/>
                    <a:pt x="0" y="16"/>
                  </a:cubicBezTo>
                  <a:close/>
                </a:path>
              </a:pathLst>
            </a:custGeom>
            <a:solidFill>
              <a:srgbClr val="29A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3067F8CA-D01E-446C-8428-C12E06CB8123}"/>
                </a:ext>
              </a:extLst>
            </p:cNvPr>
            <p:cNvSpPr/>
            <p:nvPr/>
          </p:nvSpPr>
          <p:spPr>
            <a:xfrm>
              <a:off x="7935698" y="8181031"/>
              <a:ext cx="1702997" cy="99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8" h="802">
                  <a:moveTo>
                    <a:pt x="1249" y="802"/>
                  </a:moveTo>
                  <a:cubicBezTo>
                    <a:pt x="1119" y="802"/>
                    <a:pt x="895" y="746"/>
                    <a:pt x="511" y="547"/>
                  </a:cubicBezTo>
                  <a:lnTo>
                    <a:pt x="497" y="540"/>
                  </a:lnTo>
                  <a:cubicBezTo>
                    <a:pt x="480" y="532"/>
                    <a:pt x="464" y="522"/>
                    <a:pt x="448" y="514"/>
                  </a:cubicBezTo>
                  <a:cubicBezTo>
                    <a:pt x="402" y="488"/>
                    <a:pt x="362" y="465"/>
                    <a:pt x="327" y="466"/>
                  </a:cubicBezTo>
                  <a:cubicBezTo>
                    <a:pt x="319" y="467"/>
                    <a:pt x="316" y="469"/>
                    <a:pt x="311" y="475"/>
                  </a:cubicBezTo>
                  <a:cubicBezTo>
                    <a:pt x="303" y="483"/>
                    <a:pt x="294" y="494"/>
                    <a:pt x="269" y="503"/>
                  </a:cubicBezTo>
                  <a:cubicBezTo>
                    <a:pt x="236" y="515"/>
                    <a:pt x="206" y="514"/>
                    <a:pt x="177" y="501"/>
                  </a:cubicBezTo>
                  <a:cubicBezTo>
                    <a:pt x="106" y="465"/>
                    <a:pt x="70" y="356"/>
                    <a:pt x="59" y="320"/>
                  </a:cubicBezTo>
                  <a:cubicBezTo>
                    <a:pt x="58" y="316"/>
                    <a:pt x="56" y="313"/>
                    <a:pt x="56" y="311"/>
                  </a:cubicBezTo>
                  <a:cubicBezTo>
                    <a:pt x="1" y="162"/>
                    <a:pt x="-14" y="58"/>
                    <a:pt x="14" y="17"/>
                  </a:cubicBezTo>
                  <a:cubicBezTo>
                    <a:pt x="22" y="6"/>
                    <a:pt x="34" y="0"/>
                    <a:pt x="46" y="0"/>
                  </a:cubicBezTo>
                  <a:cubicBezTo>
                    <a:pt x="51" y="0"/>
                    <a:pt x="54" y="3"/>
                    <a:pt x="54" y="8"/>
                  </a:cubicBezTo>
                  <a:cubicBezTo>
                    <a:pt x="54" y="11"/>
                    <a:pt x="51" y="15"/>
                    <a:pt x="46" y="15"/>
                  </a:cubicBezTo>
                  <a:cubicBezTo>
                    <a:pt x="38" y="15"/>
                    <a:pt x="31" y="18"/>
                    <a:pt x="26" y="26"/>
                  </a:cubicBezTo>
                  <a:cubicBezTo>
                    <a:pt x="17" y="39"/>
                    <a:pt x="-8" y="98"/>
                    <a:pt x="69" y="305"/>
                  </a:cubicBezTo>
                  <a:cubicBezTo>
                    <a:pt x="70" y="308"/>
                    <a:pt x="71" y="312"/>
                    <a:pt x="72" y="316"/>
                  </a:cubicBezTo>
                  <a:cubicBezTo>
                    <a:pt x="83" y="350"/>
                    <a:pt x="118" y="455"/>
                    <a:pt x="184" y="488"/>
                  </a:cubicBezTo>
                  <a:cubicBezTo>
                    <a:pt x="208" y="499"/>
                    <a:pt x="235" y="501"/>
                    <a:pt x="264" y="490"/>
                  </a:cubicBezTo>
                  <a:cubicBezTo>
                    <a:pt x="286" y="482"/>
                    <a:pt x="294" y="473"/>
                    <a:pt x="300" y="466"/>
                  </a:cubicBezTo>
                  <a:cubicBezTo>
                    <a:pt x="306" y="459"/>
                    <a:pt x="313" y="453"/>
                    <a:pt x="327" y="452"/>
                  </a:cubicBezTo>
                  <a:cubicBezTo>
                    <a:pt x="366" y="451"/>
                    <a:pt x="407" y="474"/>
                    <a:pt x="454" y="501"/>
                  </a:cubicBezTo>
                  <a:cubicBezTo>
                    <a:pt x="470" y="510"/>
                    <a:pt x="487" y="519"/>
                    <a:pt x="504" y="528"/>
                  </a:cubicBezTo>
                  <a:lnTo>
                    <a:pt x="517" y="535"/>
                  </a:lnTo>
                  <a:cubicBezTo>
                    <a:pt x="1025" y="797"/>
                    <a:pt x="1248" y="809"/>
                    <a:pt x="1346" y="773"/>
                  </a:cubicBezTo>
                  <a:cubicBezTo>
                    <a:pt x="1349" y="772"/>
                    <a:pt x="1354" y="770"/>
                    <a:pt x="1357" y="769"/>
                  </a:cubicBezTo>
                  <a:lnTo>
                    <a:pt x="1360" y="768"/>
                  </a:lnTo>
                  <a:cubicBezTo>
                    <a:pt x="1363" y="767"/>
                    <a:pt x="1367" y="769"/>
                    <a:pt x="1368" y="773"/>
                  </a:cubicBezTo>
                  <a:cubicBezTo>
                    <a:pt x="1369" y="776"/>
                    <a:pt x="1367" y="781"/>
                    <a:pt x="1364" y="782"/>
                  </a:cubicBezTo>
                  <a:lnTo>
                    <a:pt x="1361" y="782"/>
                  </a:lnTo>
                  <a:cubicBezTo>
                    <a:pt x="1358" y="784"/>
                    <a:pt x="1354" y="785"/>
                    <a:pt x="1350" y="786"/>
                  </a:cubicBezTo>
                  <a:cubicBezTo>
                    <a:pt x="1325" y="795"/>
                    <a:pt x="1292" y="802"/>
                    <a:pt x="1249" y="80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35AEA8F-313E-44EF-A1AE-0D1EB5EC558D}"/>
                </a:ext>
              </a:extLst>
            </p:cNvPr>
            <p:cNvSpPr/>
            <p:nvPr/>
          </p:nvSpPr>
          <p:spPr>
            <a:xfrm>
              <a:off x="8335594" y="9320930"/>
              <a:ext cx="2937574" cy="113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9" h="911">
                  <a:moveTo>
                    <a:pt x="219" y="911"/>
                  </a:moveTo>
                  <a:cubicBezTo>
                    <a:pt x="95" y="911"/>
                    <a:pt x="8" y="884"/>
                    <a:pt x="0" y="852"/>
                  </a:cubicBezTo>
                  <a:cubicBezTo>
                    <a:pt x="-2" y="841"/>
                    <a:pt x="2" y="826"/>
                    <a:pt x="35" y="813"/>
                  </a:cubicBezTo>
                  <a:cubicBezTo>
                    <a:pt x="38" y="812"/>
                    <a:pt x="43" y="814"/>
                    <a:pt x="44" y="817"/>
                  </a:cubicBezTo>
                  <a:cubicBezTo>
                    <a:pt x="45" y="821"/>
                    <a:pt x="43" y="825"/>
                    <a:pt x="40" y="826"/>
                  </a:cubicBezTo>
                  <a:cubicBezTo>
                    <a:pt x="22" y="833"/>
                    <a:pt x="12" y="841"/>
                    <a:pt x="14" y="848"/>
                  </a:cubicBezTo>
                  <a:cubicBezTo>
                    <a:pt x="20" y="873"/>
                    <a:pt x="132" y="911"/>
                    <a:pt x="318" y="891"/>
                  </a:cubicBezTo>
                  <a:cubicBezTo>
                    <a:pt x="345" y="889"/>
                    <a:pt x="371" y="887"/>
                    <a:pt x="392" y="886"/>
                  </a:cubicBezTo>
                  <a:cubicBezTo>
                    <a:pt x="492" y="880"/>
                    <a:pt x="533" y="877"/>
                    <a:pt x="535" y="772"/>
                  </a:cubicBezTo>
                  <a:cubicBezTo>
                    <a:pt x="535" y="770"/>
                    <a:pt x="535" y="768"/>
                    <a:pt x="537" y="767"/>
                  </a:cubicBezTo>
                  <a:cubicBezTo>
                    <a:pt x="548" y="755"/>
                    <a:pt x="818" y="484"/>
                    <a:pt x="957" y="429"/>
                  </a:cubicBezTo>
                  <a:cubicBezTo>
                    <a:pt x="1217" y="327"/>
                    <a:pt x="1442" y="239"/>
                    <a:pt x="1536" y="4"/>
                  </a:cubicBezTo>
                  <a:cubicBezTo>
                    <a:pt x="1537" y="2"/>
                    <a:pt x="1540" y="0"/>
                    <a:pt x="1542" y="0"/>
                  </a:cubicBezTo>
                  <a:cubicBezTo>
                    <a:pt x="1545" y="0"/>
                    <a:pt x="1548" y="2"/>
                    <a:pt x="1549" y="4"/>
                  </a:cubicBezTo>
                  <a:cubicBezTo>
                    <a:pt x="1549" y="5"/>
                    <a:pt x="1574" y="72"/>
                    <a:pt x="1685" y="139"/>
                  </a:cubicBezTo>
                  <a:cubicBezTo>
                    <a:pt x="1787" y="200"/>
                    <a:pt x="1986" y="273"/>
                    <a:pt x="2351" y="273"/>
                  </a:cubicBezTo>
                  <a:cubicBezTo>
                    <a:pt x="2356" y="273"/>
                    <a:pt x="2359" y="276"/>
                    <a:pt x="2359" y="280"/>
                  </a:cubicBezTo>
                  <a:cubicBezTo>
                    <a:pt x="2359" y="284"/>
                    <a:pt x="2356" y="287"/>
                    <a:pt x="2352" y="287"/>
                  </a:cubicBezTo>
                  <a:lnTo>
                    <a:pt x="2351" y="287"/>
                  </a:lnTo>
                  <a:cubicBezTo>
                    <a:pt x="1981" y="287"/>
                    <a:pt x="1780" y="212"/>
                    <a:pt x="1675" y="150"/>
                  </a:cubicBezTo>
                  <a:cubicBezTo>
                    <a:pt x="1592" y="99"/>
                    <a:pt x="1556" y="49"/>
                    <a:pt x="1543" y="25"/>
                  </a:cubicBezTo>
                  <a:cubicBezTo>
                    <a:pt x="1444" y="254"/>
                    <a:pt x="1220" y="341"/>
                    <a:pt x="962" y="443"/>
                  </a:cubicBezTo>
                  <a:cubicBezTo>
                    <a:pt x="832" y="493"/>
                    <a:pt x="574" y="749"/>
                    <a:pt x="549" y="774"/>
                  </a:cubicBezTo>
                  <a:cubicBezTo>
                    <a:pt x="546" y="890"/>
                    <a:pt x="492" y="894"/>
                    <a:pt x="394" y="900"/>
                  </a:cubicBezTo>
                  <a:cubicBezTo>
                    <a:pt x="372" y="901"/>
                    <a:pt x="347" y="903"/>
                    <a:pt x="319" y="905"/>
                  </a:cubicBezTo>
                  <a:cubicBezTo>
                    <a:pt x="284" y="909"/>
                    <a:pt x="251" y="911"/>
                    <a:pt x="219" y="91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C56640DD-4870-409B-9C2C-862ECFBB66A2}"/>
                </a:ext>
              </a:extLst>
            </p:cNvPr>
            <p:cNvSpPr/>
            <p:nvPr/>
          </p:nvSpPr>
          <p:spPr>
            <a:xfrm>
              <a:off x="11392767" y="8997024"/>
              <a:ext cx="614175" cy="68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" h="553">
                  <a:moveTo>
                    <a:pt x="486" y="553"/>
                  </a:moveTo>
                  <a:cubicBezTo>
                    <a:pt x="485" y="553"/>
                    <a:pt x="484" y="553"/>
                    <a:pt x="483" y="552"/>
                  </a:cubicBezTo>
                  <a:cubicBezTo>
                    <a:pt x="480" y="551"/>
                    <a:pt x="192" y="418"/>
                    <a:pt x="67" y="477"/>
                  </a:cubicBezTo>
                  <a:cubicBezTo>
                    <a:pt x="39" y="490"/>
                    <a:pt x="21" y="510"/>
                    <a:pt x="14" y="540"/>
                  </a:cubicBezTo>
                  <a:cubicBezTo>
                    <a:pt x="13" y="544"/>
                    <a:pt x="9" y="546"/>
                    <a:pt x="5" y="545"/>
                  </a:cubicBezTo>
                  <a:cubicBezTo>
                    <a:pt x="1" y="544"/>
                    <a:pt x="-1" y="540"/>
                    <a:pt x="0" y="537"/>
                  </a:cubicBezTo>
                  <a:cubicBezTo>
                    <a:pt x="9" y="503"/>
                    <a:pt x="29" y="479"/>
                    <a:pt x="60" y="464"/>
                  </a:cubicBezTo>
                  <a:cubicBezTo>
                    <a:pt x="178" y="409"/>
                    <a:pt x="417" y="508"/>
                    <a:pt x="477" y="534"/>
                  </a:cubicBezTo>
                  <a:lnTo>
                    <a:pt x="443" y="390"/>
                  </a:lnTo>
                  <a:cubicBezTo>
                    <a:pt x="382" y="134"/>
                    <a:pt x="438" y="10"/>
                    <a:pt x="440" y="4"/>
                  </a:cubicBezTo>
                  <a:cubicBezTo>
                    <a:pt x="442" y="0"/>
                    <a:pt x="446" y="-1"/>
                    <a:pt x="450" y="1"/>
                  </a:cubicBezTo>
                  <a:cubicBezTo>
                    <a:pt x="453" y="2"/>
                    <a:pt x="455" y="6"/>
                    <a:pt x="453" y="10"/>
                  </a:cubicBezTo>
                  <a:cubicBezTo>
                    <a:pt x="453" y="11"/>
                    <a:pt x="396" y="136"/>
                    <a:pt x="457" y="387"/>
                  </a:cubicBezTo>
                  <a:lnTo>
                    <a:pt x="493" y="545"/>
                  </a:lnTo>
                  <a:cubicBezTo>
                    <a:pt x="494" y="547"/>
                    <a:pt x="493" y="550"/>
                    <a:pt x="490" y="552"/>
                  </a:cubicBezTo>
                  <a:cubicBezTo>
                    <a:pt x="489" y="552"/>
                    <a:pt x="488" y="553"/>
                    <a:pt x="486" y="5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B2163759-434C-4800-91C5-0851BC461203}"/>
              </a:ext>
            </a:extLst>
          </p:cNvPr>
          <p:cNvSpPr/>
          <p:nvPr/>
        </p:nvSpPr>
        <p:spPr>
          <a:xfrm>
            <a:off x="13589101" y="4214430"/>
            <a:ext cx="9281149" cy="21352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51" h="1715">
                <a:moveTo>
                  <a:pt x="6593" y="1715"/>
                </a:moveTo>
                <a:lnTo>
                  <a:pt x="858" y="1715"/>
                </a:lnTo>
                <a:cubicBezTo>
                  <a:pt x="386" y="1715"/>
                  <a:pt x="0" y="1329"/>
                  <a:pt x="0" y="858"/>
                </a:cubicBezTo>
                <a:cubicBezTo>
                  <a:pt x="0" y="386"/>
                  <a:pt x="386" y="0"/>
                  <a:pt x="858" y="0"/>
                </a:cubicBezTo>
                <a:lnTo>
                  <a:pt x="6593" y="0"/>
                </a:lnTo>
                <a:cubicBezTo>
                  <a:pt x="7065" y="0"/>
                  <a:pt x="7451" y="386"/>
                  <a:pt x="7451" y="858"/>
                </a:cubicBezTo>
                <a:cubicBezTo>
                  <a:pt x="7451" y="1329"/>
                  <a:pt x="7065" y="1715"/>
                  <a:pt x="6593" y="1715"/>
                </a:cubicBezTo>
                <a:close/>
              </a:path>
            </a:pathLst>
          </a:custGeom>
          <a:solidFill>
            <a:srgbClr val="E51C7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585375F6-3C9F-4B5A-8063-1E3D9DF19464}"/>
              </a:ext>
            </a:extLst>
          </p:cNvPr>
          <p:cNvSpPr/>
          <p:nvPr/>
        </p:nvSpPr>
        <p:spPr>
          <a:xfrm>
            <a:off x="13772233" y="4375137"/>
            <a:ext cx="1813873" cy="18151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1458">
                <a:moveTo>
                  <a:pt x="1457" y="729"/>
                </a:moveTo>
                <a:cubicBezTo>
                  <a:pt x="1457" y="1131"/>
                  <a:pt x="1131" y="1458"/>
                  <a:pt x="728" y="1458"/>
                </a:cubicBezTo>
                <a:cubicBezTo>
                  <a:pt x="326" y="1458"/>
                  <a:pt x="0" y="1131"/>
                  <a:pt x="0" y="729"/>
                </a:cubicBezTo>
                <a:cubicBezTo>
                  <a:pt x="0" y="326"/>
                  <a:pt x="326" y="0"/>
                  <a:pt x="728" y="0"/>
                </a:cubicBezTo>
                <a:cubicBezTo>
                  <a:pt x="1131" y="0"/>
                  <a:pt x="1457" y="326"/>
                  <a:pt x="1457" y="7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79" name="Freeform: Shape 778">
            <a:extLst>
              <a:ext uri="{FF2B5EF4-FFF2-40B4-BE49-F238E27FC236}">
                <a16:creationId xmlns:a16="http://schemas.microsoft.com/office/drawing/2014/main" id="{7F86710A-1FC9-45A4-80B2-A11AB3368859}"/>
              </a:ext>
            </a:extLst>
          </p:cNvPr>
          <p:cNvSpPr/>
          <p:nvPr/>
        </p:nvSpPr>
        <p:spPr>
          <a:xfrm>
            <a:off x="14090618" y="4758841"/>
            <a:ext cx="1177148" cy="904445"/>
          </a:xfrm>
          <a:custGeom>
            <a:avLst/>
            <a:gdLst>
              <a:gd name="connsiteX0" fmla="*/ 355588 w 1177148"/>
              <a:gd name="connsiteY0" fmla="*/ 592997 h 904445"/>
              <a:gd name="connsiteX1" fmla="*/ 388966 w 1177148"/>
              <a:gd name="connsiteY1" fmla="*/ 636983 h 904445"/>
              <a:gd name="connsiteX2" fmla="*/ 428524 w 1177148"/>
              <a:gd name="connsiteY2" fmla="*/ 656532 h 904445"/>
              <a:gd name="connsiteX3" fmla="*/ 516295 w 1177148"/>
              <a:gd name="connsiteY3" fmla="*/ 656532 h 904445"/>
              <a:gd name="connsiteX4" fmla="*/ 471792 w 1177148"/>
              <a:gd name="connsiteY4" fmla="*/ 592997 h 904445"/>
              <a:gd name="connsiteX5" fmla="*/ 181177 w 1177148"/>
              <a:gd name="connsiteY5" fmla="*/ 592997 h 904445"/>
              <a:gd name="connsiteX6" fmla="*/ 310343 w 1177148"/>
              <a:gd name="connsiteY6" fmla="*/ 762548 h 904445"/>
              <a:gd name="connsiteX7" fmla="*/ 350086 w 1177148"/>
              <a:gd name="connsiteY7" fmla="*/ 781112 h 904445"/>
              <a:gd name="connsiteX8" fmla="*/ 587305 w 1177148"/>
              <a:gd name="connsiteY8" fmla="*/ 781112 h 904445"/>
              <a:gd name="connsiteX9" fmla="*/ 535142 w 1177148"/>
              <a:gd name="connsiteY9" fmla="*/ 687055 h 904445"/>
              <a:gd name="connsiteX10" fmla="*/ 428331 w 1177148"/>
              <a:gd name="connsiteY10" fmla="*/ 687055 h 904445"/>
              <a:gd name="connsiteX11" fmla="*/ 366232 w 1177148"/>
              <a:gd name="connsiteY11" fmla="*/ 656115 h 904445"/>
              <a:gd name="connsiteX12" fmla="*/ 316553 w 1177148"/>
              <a:gd name="connsiteY12" fmla="*/ 592997 h 904445"/>
              <a:gd name="connsiteX13" fmla="*/ 776042 w 1177148"/>
              <a:gd name="connsiteY13" fmla="*/ 343839 h 904445"/>
              <a:gd name="connsiteX14" fmla="*/ 790369 w 1177148"/>
              <a:gd name="connsiteY14" fmla="*/ 359816 h 904445"/>
              <a:gd name="connsiteX15" fmla="*/ 790369 w 1177148"/>
              <a:gd name="connsiteY15" fmla="*/ 421264 h 904445"/>
              <a:gd name="connsiteX16" fmla="*/ 776042 w 1177148"/>
              <a:gd name="connsiteY16" fmla="*/ 434782 h 904445"/>
              <a:gd name="connsiteX17" fmla="*/ 761716 w 1177148"/>
              <a:gd name="connsiteY17" fmla="*/ 421264 h 904445"/>
              <a:gd name="connsiteX18" fmla="*/ 761716 w 1177148"/>
              <a:gd name="connsiteY18" fmla="*/ 359816 h 904445"/>
              <a:gd name="connsiteX19" fmla="*/ 776042 w 1177148"/>
              <a:gd name="connsiteY19" fmla="*/ 343839 h 904445"/>
              <a:gd name="connsiteX20" fmla="*/ 97388 w 1177148"/>
              <a:gd name="connsiteY20" fmla="*/ 337610 h 904445"/>
              <a:gd name="connsiteX21" fmla="*/ 45310 w 1177148"/>
              <a:gd name="connsiteY21" fmla="*/ 352477 h 904445"/>
              <a:gd name="connsiteX22" fmla="*/ 35390 w 1177148"/>
              <a:gd name="connsiteY22" fmla="*/ 359911 h 904445"/>
              <a:gd name="connsiteX23" fmla="*/ 29190 w 1177148"/>
              <a:gd name="connsiteY23" fmla="*/ 372300 h 904445"/>
              <a:gd name="connsiteX24" fmla="*/ 41590 w 1177148"/>
              <a:gd name="connsiteY24" fmla="*/ 408228 h 904445"/>
              <a:gd name="connsiteX25" fmla="*/ 158147 w 1177148"/>
              <a:gd name="connsiteY25" fmla="*/ 561852 h 904445"/>
              <a:gd name="connsiteX26" fmla="*/ 294544 w 1177148"/>
              <a:gd name="connsiteY26" fmla="*/ 561852 h 904445"/>
              <a:gd name="connsiteX27" fmla="*/ 144507 w 1177148"/>
              <a:gd name="connsiteY27" fmla="*/ 363627 h 904445"/>
              <a:gd name="connsiteX28" fmla="*/ 97388 w 1177148"/>
              <a:gd name="connsiteY28" fmla="*/ 337610 h 904445"/>
              <a:gd name="connsiteX29" fmla="*/ 101339 w 1177148"/>
              <a:gd name="connsiteY29" fmla="*/ 310200 h 904445"/>
              <a:gd name="connsiteX30" fmla="*/ 167297 w 1177148"/>
              <a:gd name="connsiteY30" fmla="*/ 348739 h 904445"/>
              <a:gd name="connsiteX31" fmla="*/ 204631 w 1177148"/>
              <a:gd name="connsiteY31" fmla="*/ 397224 h 904445"/>
              <a:gd name="connsiteX32" fmla="*/ 331567 w 1177148"/>
              <a:gd name="connsiteY32" fmla="*/ 563811 h 904445"/>
              <a:gd name="connsiteX33" fmla="*/ 697443 w 1177148"/>
              <a:gd name="connsiteY33" fmla="*/ 563811 h 904445"/>
              <a:gd name="connsiteX34" fmla="*/ 712376 w 1177148"/>
              <a:gd name="connsiteY34" fmla="*/ 577486 h 904445"/>
              <a:gd name="connsiteX35" fmla="*/ 697443 w 1177148"/>
              <a:gd name="connsiteY35" fmla="*/ 592405 h 904445"/>
              <a:gd name="connsiteX36" fmla="*/ 508283 w 1177148"/>
              <a:gd name="connsiteY36" fmla="*/ 592405 h 904445"/>
              <a:gd name="connsiteX37" fmla="*/ 551839 w 1177148"/>
              <a:gd name="connsiteY37" fmla="*/ 657050 h 904445"/>
              <a:gd name="connsiteX38" fmla="*/ 930160 w 1177148"/>
              <a:gd name="connsiteY38" fmla="*/ 657050 h 904445"/>
              <a:gd name="connsiteX39" fmla="*/ 962516 w 1177148"/>
              <a:gd name="connsiteY39" fmla="*/ 666996 h 904445"/>
              <a:gd name="connsiteX40" fmla="*/ 1171588 w 1177148"/>
              <a:gd name="connsiteY40" fmla="*/ 831097 h 904445"/>
              <a:gd name="connsiteX41" fmla="*/ 1174077 w 1177148"/>
              <a:gd name="connsiteY41" fmla="*/ 852231 h 904445"/>
              <a:gd name="connsiteX42" fmla="*/ 1162876 w 1177148"/>
              <a:gd name="connsiteY42" fmla="*/ 858447 h 904445"/>
              <a:gd name="connsiteX43" fmla="*/ 1154165 w 1177148"/>
              <a:gd name="connsiteY43" fmla="*/ 854718 h 904445"/>
              <a:gd name="connsiteX44" fmla="*/ 945093 w 1177148"/>
              <a:gd name="connsiteY44" fmla="*/ 690617 h 904445"/>
              <a:gd name="connsiteX45" fmla="*/ 930160 w 1177148"/>
              <a:gd name="connsiteY45" fmla="*/ 686887 h 904445"/>
              <a:gd name="connsiteX46" fmla="*/ 570506 w 1177148"/>
              <a:gd name="connsiteY46" fmla="*/ 686887 h 904445"/>
              <a:gd name="connsiteX47" fmla="*/ 620285 w 1177148"/>
              <a:gd name="connsiteY47" fmla="*/ 781369 h 904445"/>
              <a:gd name="connsiteX48" fmla="*/ 865447 w 1177148"/>
              <a:gd name="connsiteY48" fmla="*/ 781369 h 904445"/>
              <a:gd name="connsiteX49" fmla="*/ 880381 w 1177148"/>
              <a:gd name="connsiteY49" fmla="*/ 796288 h 904445"/>
              <a:gd name="connsiteX50" fmla="*/ 865447 w 1177148"/>
              <a:gd name="connsiteY50" fmla="*/ 811206 h 904445"/>
              <a:gd name="connsiteX51" fmla="*/ 632730 w 1177148"/>
              <a:gd name="connsiteY51" fmla="*/ 811206 h 904445"/>
              <a:gd name="connsiteX52" fmla="*/ 662598 w 1177148"/>
              <a:gd name="connsiteY52" fmla="*/ 885797 h 904445"/>
              <a:gd name="connsiteX53" fmla="*/ 652642 w 1177148"/>
              <a:gd name="connsiteY53" fmla="*/ 903202 h 904445"/>
              <a:gd name="connsiteX54" fmla="*/ 648908 w 1177148"/>
              <a:gd name="connsiteY54" fmla="*/ 904445 h 904445"/>
              <a:gd name="connsiteX55" fmla="*/ 633975 w 1177148"/>
              <a:gd name="connsiteY55" fmla="*/ 894500 h 904445"/>
              <a:gd name="connsiteX56" fmla="*/ 601618 w 1177148"/>
              <a:gd name="connsiteY56" fmla="*/ 811206 h 904445"/>
              <a:gd name="connsiteX57" fmla="*/ 350234 w 1177148"/>
              <a:gd name="connsiteY57" fmla="*/ 811206 h 904445"/>
              <a:gd name="connsiteX58" fmla="*/ 288011 w 1177148"/>
              <a:gd name="connsiteY58" fmla="*/ 780126 h 904445"/>
              <a:gd name="connsiteX59" fmla="*/ 144896 w 1177148"/>
              <a:gd name="connsiteY59" fmla="*/ 592405 h 904445"/>
              <a:gd name="connsiteX60" fmla="*/ 118762 w 1177148"/>
              <a:gd name="connsiteY60" fmla="*/ 624727 h 904445"/>
              <a:gd name="connsiteX61" fmla="*/ 118762 w 1177148"/>
              <a:gd name="connsiteY61" fmla="*/ 890770 h 904445"/>
              <a:gd name="connsiteX62" fmla="*/ 103828 w 1177148"/>
              <a:gd name="connsiteY62" fmla="*/ 904445 h 904445"/>
              <a:gd name="connsiteX63" fmla="*/ 88895 w 1177148"/>
              <a:gd name="connsiteY63" fmla="*/ 890770 h 904445"/>
              <a:gd name="connsiteX64" fmla="*/ 88895 w 1177148"/>
              <a:gd name="connsiteY64" fmla="*/ 624727 h 904445"/>
              <a:gd name="connsiteX65" fmla="*/ 124984 w 1177148"/>
              <a:gd name="connsiteY65" fmla="*/ 568784 h 904445"/>
              <a:gd name="connsiteX66" fmla="*/ 17960 w 1177148"/>
              <a:gd name="connsiteY66" fmla="*/ 428303 h 904445"/>
              <a:gd name="connsiteX67" fmla="*/ 537 w 1177148"/>
              <a:gd name="connsiteY67" fmla="*/ 369874 h 904445"/>
              <a:gd name="connsiteX68" fmla="*/ 17960 w 1177148"/>
              <a:gd name="connsiteY68" fmla="*/ 337551 h 904445"/>
              <a:gd name="connsiteX69" fmla="*/ 26671 w 1177148"/>
              <a:gd name="connsiteY69" fmla="*/ 330091 h 904445"/>
              <a:gd name="connsiteX70" fmla="*/ 101339 w 1177148"/>
              <a:gd name="connsiteY70" fmla="*/ 310200 h 904445"/>
              <a:gd name="connsiteX71" fmla="*/ 676469 w 1177148"/>
              <a:gd name="connsiteY71" fmla="*/ 303031 h 904445"/>
              <a:gd name="connsiteX72" fmla="*/ 685807 w 1177148"/>
              <a:gd name="connsiteY72" fmla="*/ 307624 h 904445"/>
              <a:gd name="connsiteX73" fmla="*/ 685807 w 1177148"/>
              <a:gd name="connsiteY73" fmla="*/ 328450 h 904445"/>
              <a:gd name="connsiteX74" fmla="*/ 642944 w 1177148"/>
              <a:gd name="connsiteY74" fmla="*/ 371326 h 904445"/>
              <a:gd name="connsiteX75" fmla="*/ 633146 w 1177148"/>
              <a:gd name="connsiteY75" fmla="*/ 376226 h 904445"/>
              <a:gd name="connsiteX76" fmla="*/ 622124 w 1177148"/>
              <a:gd name="connsiteY76" fmla="*/ 371326 h 904445"/>
              <a:gd name="connsiteX77" fmla="*/ 622124 w 1177148"/>
              <a:gd name="connsiteY77" fmla="*/ 350501 h 904445"/>
              <a:gd name="connsiteX78" fmla="*/ 666212 w 1177148"/>
              <a:gd name="connsiteY78" fmla="*/ 307624 h 904445"/>
              <a:gd name="connsiteX79" fmla="*/ 676469 w 1177148"/>
              <a:gd name="connsiteY79" fmla="*/ 303031 h 904445"/>
              <a:gd name="connsiteX80" fmla="*/ 877474 w 1177148"/>
              <a:gd name="connsiteY80" fmla="*/ 303031 h 904445"/>
              <a:gd name="connsiteX81" fmla="*/ 888343 w 1177148"/>
              <a:gd name="connsiteY81" fmla="*/ 307624 h 904445"/>
              <a:gd name="connsiteX82" fmla="*/ 931207 w 1177148"/>
              <a:gd name="connsiteY82" fmla="*/ 350501 h 904445"/>
              <a:gd name="connsiteX83" fmla="*/ 931207 w 1177148"/>
              <a:gd name="connsiteY83" fmla="*/ 371326 h 904445"/>
              <a:gd name="connsiteX84" fmla="*/ 920185 w 1177148"/>
              <a:gd name="connsiteY84" fmla="*/ 376226 h 904445"/>
              <a:gd name="connsiteX85" fmla="*/ 910387 w 1177148"/>
              <a:gd name="connsiteY85" fmla="*/ 371326 h 904445"/>
              <a:gd name="connsiteX86" fmla="*/ 867524 w 1177148"/>
              <a:gd name="connsiteY86" fmla="*/ 328450 h 904445"/>
              <a:gd name="connsiteX87" fmla="*/ 867524 w 1177148"/>
              <a:gd name="connsiteY87" fmla="*/ 307624 h 904445"/>
              <a:gd name="connsiteX88" fmla="*/ 877474 w 1177148"/>
              <a:gd name="connsiteY88" fmla="*/ 303031 h 904445"/>
              <a:gd name="connsiteX89" fmla="*/ 917238 w 1177148"/>
              <a:gd name="connsiteY89" fmla="*/ 204310 h 904445"/>
              <a:gd name="connsiteX90" fmla="*/ 979914 w 1177148"/>
              <a:gd name="connsiteY90" fmla="*/ 204310 h 904445"/>
              <a:gd name="connsiteX91" fmla="*/ 993433 w 1177148"/>
              <a:gd name="connsiteY91" fmla="*/ 218610 h 904445"/>
              <a:gd name="connsiteX92" fmla="*/ 979914 w 1177148"/>
              <a:gd name="connsiteY92" fmla="*/ 231717 h 904445"/>
              <a:gd name="connsiteX93" fmla="*/ 917238 w 1177148"/>
              <a:gd name="connsiteY93" fmla="*/ 231717 h 904445"/>
              <a:gd name="connsiteX94" fmla="*/ 902490 w 1177148"/>
              <a:gd name="connsiteY94" fmla="*/ 218610 h 904445"/>
              <a:gd name="connsiteX95" fmla="*/ 917238 w 1177148"/>
              <a:gd name="connsiteY95" fmla="*/ 204310 h 904445"/>
              <a:gd name="connsiteX96" fmla="*/ 573400 w 1177148"/>
              <a:gd name="connsiteY96" fmla="*/ 203061 h 904445"/>
              <a:gd name="connsiteX97" fmla="*/ 634847 w 1177148"/>
              <a:gd name="connsiteY97" fmla="*/ 203061 h 904445"/>
              <a:gd name="connsiteX98" fmla="*/ 649595 w 1177148"/>
              <a:gd name="connsiteY98" fmla="*/ 218582 h 904445"/>
              <a:gd name="connsiteX99" fmla="*/ 634847 w 1177148"/>
              <a:gd name="connsiteY99" fmla="*/ 231714 h 904445"/>
              <a:gd name="connsiteX100" fmla="*/ 573400 w 1177148"/>
              <a:gd name="connsiteY100" fmla="*/ 231714 h 904445"/>
              <a:gd name="connsiteX101" fmla="*/ 558652 w 1177148"/>
              <a:gd name="connsiteY101" fmla="*/ 218582 h 904445"/>
              <a:gd name="connsiteX102" fmla="*/ 573400 w 1177148"/>
              <a:gd name="connsiteY102" fmla="*/ 203061 h 904445"/>
              <a:gd name="connsiteX103" fmla="*/ 776042 w 1177148"/>
              <a:gd name="connsiteY103" fmla="*/ 154478 h 904445"/>
              <a:gd name="connsiteX104" fmla="*/ 713130 w 1177148"/>
              <a:gd name="connsiteY104" fmla="*/ 218624 h 904445"/>
              <a:gd name="connsiteX105" fmla="*/ 776042 w 1177148"/>
              <a:gd name="connsiteY105" fmla="*/ 280303 h 904445"/>
              <a:gd name="connsiteX106" fmla="*/ 838955 w 1177148"/>
              <a:gd name="connsiteY106" fmla="*/ 218624 h 904445"/>
              <a:gd name="connsiteX107" fmla="*/ 776042 w 1177148"/>
              <a:gd name="connsiteY107" fmla="*/ 154478 h 904445"/>
              <a:gd name="connsiteX108" fmla="*/ 776042 w 1177148"/>
              <a:gd name="connsiteY108" fmla="*/ 125825 h 904445"/>
              <a:gd name="connsiteX109" fmla="*/ 867608 w 1177148"/>
              <a:gd name="connsiteY109" fmla="*/ 218632 h 904445"/>
              <a:gd name="connsiteX110" fmla="*/ 776042 w 1177148"/>
              <a:gd name="connsiteY110" fmla="*/ 310202 h 904445"/>
              <a:gd name="connsiteX111" fmla="*/ 684477 w 1177148"/>
              <a:gd name="connsiteY111" fmla="*/ 218632 h 904445"/>
              <a:gd name="connsiteX112" fmla="*/ 776042 w 1177148"/>
              <a:gd name="connsiteY112" fmla="*/ 125825 h 904445"/>
              <a:gd name="connsiteX113" fmla="*/ 910387 w 1177148"/>
              <a:gd name="connsiteY113" fmla="*/ 63472 h 904445"/>
              <a:gd name="connsiteX114" fmla="*/ 931207 w 1177148"/>
              <a:gd name="connsiteY114" fmla="*/ 63472 h 904445"/>
              <a:gd name="connsiteX115" fmla="*/ 931207 w 1177148"/>
              <a:gd name="connsiteY115" fmla="*/ 85516 h 904445"/>
              <a:gd name="connsiteX116" fmla="*/ 888343 w 1177148"/>
              <a:gd name="connsiteY116" fmla="*/ 128380 h 904445"/>
              <a:gd name="connsiteX117" fmla="*/ 877321 w 1177148"/>
              <a:gd name="connsiteY117" fmla="*/ 132054 h 904445"/>
              <a:gd name="connsiteX118" fmla="*/ 867524 w 1177148"/>
              <a:gd name="connsiteY118" fmla="*/ 128380 h 904445"/>
              <a:gd name="connsiteX119" fmla="*/ 867524 w 1177148"/>
              <a:gd name="connsiteY119" fmla="*/ 107561 h 904445"/>
              <a:gd name="connsiteX120" fmla="*/ 622124 w 1177148"/>
              <a:gd name="connsiteY120" fmla="*/ 63472 h 904445"/>
              <a:gd name="connsiteX121" fmla="*/ 642944 w 1177148"/>
              <a:gd name="connsiteY121" fmla="*/ 63472 h 904445"/>
              <a:gd name="connsiteX122" fmla="*/ 685807 w 1177148"/>
              <a:gd name="connsiteY122" fmla="*/ 107561 h 904445"/>
              <a:gd name="connsiteX123" fmla="*/ 685807 w 1177148"/>
              <a:gd name="connsiteY123" fmla="*/ 128380 h 904445"/>
              <a:gd name="connsiteX124" fmla="*/ 676010 w 1177148"/>
              <a:gd name="connsiteY124" fmla="*/ 132054 h 904445"/>
              <a:gd name="connsiteX125" fmla="*/ 666212 w 1177148"/>
              <a:gd name="connsiteY125" fmla="*/ 128380 h 904445"/>
              <a:gd name="connsiteX126" fmla="*/ 622124 w 1177148"/>
              <a:gd name="connsiteY126" fmla="*/ 85516 h 904445"/>
              <a:gd name="connsiteX127" fmla="*/ 622124 w 1177148"/>
              <a:gd name="connsiteY127" fmla="*/ 63472 h 904445"/>
              <a:gd name="connsiteX128" fmla="*/ 776042 w 1177148"/>
              <a:gd name="connsiteY128" fmla="*/ 0 h 904445"/>
              <a:gd name="connsiteX129" fmla="*/ 790369 w 1177148"/>
              <a:gd name="connsiteY129" fmla="*/ 14747 h 904445"/>
              <a:gd name="connsiteX130" fmla="*/ 790369 w 1177148"/>
              <a:gd name="connsiteY130" fmla="*/ 76196 h 904445"/>
              <a:gd name="connsiteX131" fmla="*/ 776042 w 1177148"/>
              <a:gd name="connsiteY131" fmla="*/ 90943 h 904445"/>
              <a:gd name="connsiteX132" fmla="*/ 761716 w 1177148"/>
              <a:gd name="connsiteY132" fmla="*/ 76196 h 904445"/>
              <a:gd name="connsiteX133" fmla="*/ 761716 w 1177148"/>
              <a:gd name="connsiteY133" fmla="*/ 14747 h 904445"/>
              <a:gd name="connsiteX134" fmla="*/ 776042 w 1177148"/>
              <a:gd name="connsiteY134" fmla="*/ 0 h 90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177148" h="904445">
                <a:moveTo>
                  <a:pt x="355588" y="592997"/>
                </a:moveTo>
                <a:lnTo>
                  <a:pt x="388966" y="636983"/>
                </a:lnTo>
                <a:cubicBezTo>
                  <a:pt x="397619" y="649201"/>
                  <a:pt x="413690" y="656532"/>
                  <a:pt x="428524" y="656532"/>
                </a:cubicBezTo>
                <a:lnTo>
                  <a:pt x="516295" y="656532"/>
                </a:lnTo>
                <a:cubicBezTo>
                  <a:pt x="502697" y="635761"/>
                  <a:pt x="487862" y="613768"/>
                  <a:pt x="471792" y="592997"/>
                </a:cubicBezTo>
                <a:close/>
                <a:moveTo>
                  <a:pt x="181177" y="592997"/>
                </a:moveTo>
                <a:lnTo>
                  <a:pt x="310343" y="762548"/>
                </a:lnTo>
                <a:cubicBezTo>
                  <a:pt x="320279" y="773687"/>
                  <a:pt x="335183" y="781112"/>
                  <a:pt x="350086" y="781112"/>
                </a:cubicBezTo>
                <a:lnTo>
                  <a:pt x="587305" y="781112"/>
                </a:lnTo>
                <a:cubicBezTo>
                  <a:pt x="571159" y="748935"/>
                  <a:pt x="553772" y="717995"/>
                  <a:pt x="535142" y="687055"/>
                </a:cubicBezTo>
                <a:lnTo>
                  <a:pt x="428331" y="687055"/>
                </a:lnTo>
                <a:cubicBezTo>
                  <a:pt x="403492" y="687055"/>
                  <a:pt x="379894" y="674679"/>
                  <a:pt x="366232" y="656115"/>
                </a:cubicBezTo>
                <a:lnTo>
                  <a:pt x="316553" y="592997"/>
                </a:lnTo>
                <a:close/>
                <a:moveTo>
                  <a:pt x="776042" y="343839"/>
                </a:moveTo>
                <a:cubicBezTo>
                  <a:pt x="784400" y="343839"/>
                  <a:pt x="790369" y="351213"/>
                  <a:pt x="790369" y="359816"/>
                </a:cubicBezTo>
                <a:lnTo>
                  <a:pt x="790369" y="421264"/>
                </a:lnTo>
                <a:cubicBezTo>
                  <a:pt x="790369" y="428637"/>
                  <a:pt x="784400" y="434782"/>
                  <a:pt x="776042" y="434782"/>
                </a:cubicBezTo>
                <a:cubicBezTo>
                  <a:pt x="768879" y="434782"/>
                  <a:pt x="761716" y="428637"/>
                  <a:pt x="761716" y="421264"/>
                </a:cubicBezTo>
                <a:lnTo>
                  <a:pt x="761716" y="359816"/>
                </a:lnTo>
                <a:cubicBezTo>
                  <a:pt x="761716" y="351213"/>
                  <a:pt x="768879" y="343839"/>
                  <a:pt x="776042" y="343839"/>
                </a:cubicBezTo>
                <a:close/>
                <a:moveTo>
                  <a:pt x="97388" y="337610"/>
                </a:moveTo>
                <a:cubicBezTo>
                  <a:pt x="78789" y="335132"/>
                  <a:pt x="60189" y="341327"/>
                  <a:pt x="45310" y="352477"/>
                </a:cubicBezTo>
                <a:lnTo>
                  <a:pt x="35390" y="359911"/>
                </a:lnTo>
                <a:cubicBezTo>
                  <a:pt x="31670" y="362388"/>
                  <a:pt x="29190" y="367344"/>
                  <a:pt x="29190" y="372300"/>
                </a:cubicBezTo>
                <a:cubicBezTo>
                  <a:pt x="27950" y="383450"/>
                  <a:pt x="31670" y="397078"/>
                  <a:pt x="41590" y="408228"/>
                </a:cubicBezTo>
                <a:lnTo>
                  <a:pt x="158147" y="561852"/>
                </a:lnTo>
                <a:lnTo>
                  <a:pt x="294544" y="561852"/>
                </a:lnTo>
                <a:lnTo>
                  <a:pt x="144507" y="363627"/>
                </a:lnTo>
                <a:cubicBezTo>
                  <a:pt x="133348" y="349999"/>
                  <a:pt x="115988" y="340088"/>
                  <a:pt x="97388" y="337610"/>
                </a:cubicBezTo>
                <a:close/>
                <a:moveTo>
                  <a:pt x="101339" y="310200"/>
                </a:moveTo>
                <a:cubicBezTo>
                  <a:pt x="127473" y="312687"/>
                  <a:pt x="151118" y="326362"/>
                  <a:pt x="167297" y="348739"/>
                </a:cubicBezTo>
                <a:lnTo>
                  <a:pt x="204631" y="397224"/>
                </a:lnTo>
                <a:lnTo>
                  <a:pt x="331567" y="563811"/>
                </a:lnTo>
                <a:lnTo>
                  <a:pt x="697443" y="563811"/>
                </a:lnTo>
                <a:cubicBezTo>
                  <a:pt x="706154" y="563811"/>
                  <a:pt x="712376" y="568784"/>
                  <a:pt x="712376" y="577486"/>
                </a:cubicBezTo>
                <a:cubicBezTo>
                  <a:pt x="712376" y="586189"/>
                  <a:pt x="706154" y="592405"/>
                  <a:pt x="697443" y="592405"/>
                </a:cubicBezTo>
                <a:lnTo>
                  <a:pt x="508283" y="592405"/>
                </a:lnTo>
                <a:cubicBezTo>
                  <a:pt x="523216" y="613539"/>
                  <a:pt x="538150" y="635916"/>
                  <a:pt x="551839" y="657050"/>
                </a:cubicBezTo>
                <a:lnTo>
                  <a:pt x="930160" y="657050"/>
                </a:lnTo>
                <a:cubicBezTo>
                  <a:pt x="942604" y="657050"/>
                  <a:pt x="953805" y="660780"/>
                  <a:pt x="962516" y="666996"/>
                </a:cubicBezTo>
                <a:lnTo>
                  <a:pt x="1171588" y="831097"/>
                </a:lnTo>
                <a:cubicBezTo>
                  <a:pt x="1177810" y="837313"/>
                  <a:pt x="1179054" y="846015"/>
                  <a:pt x="1174077" y="852231"/>
                </a:cubicBezTo>
                <a:cubicBezTo>
                  <a:pt x="1171588" y="855961"/>
                  <a:pt x="1166610" y="858447"/>
                  <a:pt x="1162876" y="858447"/>
                </a:cubicBezTo>
                <a:cubicBezTo>
                  <a:pt x="1159143" y="858447"/>
                  <a:pt x="1156654" y="857204"/>
                  <a:pt x="1154165" y="854718"/>
                </a:cubicBezTo>
                <a:lnTo>
                  <a:pt x="945093" y="690617"/>
                </a:lnTo>
                <a:cubicBezTo>
                  <a:pt x="940115" y="688130"/>
                  <a:pt x="936382" y="686887"/>
                  <a:pt x="930160" y="686887"/>
                </a:cubicBezTo>
                <a:lnTo>
                  <a:pt x="570506" y="686887"/>
                </a:lnTo>
                <a:cubicBezTo>
                  <a:pt x="589174" y="717967"/>
                  <a:pt x="605352" y="749046"/>
                  <a:pt x="620285" y="781369"/>
                </a:cubicBezTo>
                <a:lnTo>
                  <a:pt x="865447" y="781369"/>
                </a:lnTo>
                <a:cubicBezTo>
                  <a:pt x="874158" y="781369"/>
                  <a:pt x="880381" y="787585"/>
                  <a:pt x="880381" y="796288"/>
                </a:cubicBezTo>
                <a:cubicBezTo>
                  <a:pt x="880381" y="803747"/>
                  <a:pt x="874158" y="811206"/>
                  <a:pt x="865447" y="811206"/>
                </a:cubicBezTo>
                <a:lnTo>
                  <a:pt x="632730" y="811206"/>
                </a:lnTo>
                <a:cubicBezTo>
                  <a:pt x="643930" y="836070"/>
                  <a:pt x="653886" y="860934"/>
                  <a:pt x="662598" y="885797"/>
                </a:cubicBezTo>
                <a:cubicBezTo>
                  <a:pt x="665086" y="893257"/>
                  <a:pt x="660109" y="901959"/>
                  <a:pt x="652642" y="903202"/>
                </a:cubicBezTo>
                <a:cubicBezTo>
                  <a:pt x="651397" y="904445"/>
                  <a:pt x="650153" y="904445"/>
                  <a:pt x="648908" y="904445"/>
                </a:cubicBezTo>
                <a:cubicBezTo>
                  <a:pt x="641441" y="904445"/>
                  <a:pt x="636464" y="900716"/>
                  <a:pt x="633975" y="894500"/>
                </a:cubicBezTo>
                <a:cubicBezTo>
                  <a:pt x="625263" y="865906"/>
                  <a:pt x="614063" y="838556"/>
                  <a:pt x="601618" y="811206"/>
                </a:cubicBezTo>
                <a:lnTo>
                  <a:pt x="350234" y="811206"/>
                </a:lnTo>
                <a:cubicBezTo>
                  <a:pt x="325345" y="811206"/>
                  <a:pt x="301700" y="800017"/>
                  <a:pt x="288011" y="780126"/>
                </a:cubicBezTo>
                <a:lnTo>
                  <a:pt x="144896" y="592405"/>
                </a:lnTo>
                <a:cubicBezTo>
                  <a:pt x="129962" y="596134"/>
                  <a:pt x="118762" y="609809"/>
                  <a:pt x="118762" y="624727"/>
                </a:cubicBezTo>
                <a:lnTo>
                  <a:pt x="118762" y="890770"/>
                </a:lnTo>
                <a:cubicBezTo>
                  <a:pt x="118762" y="898229"/>
                  <a:pt x="111295" y="904445"/>
                  <a:pt x="103828" y="904445"/>
                </a:cubicBezTo>
                <a:cubicBezTo>
                  <a:pt x="96362" y="904445"/>
                  <a:pt x="88895" y="898229"/>
                  <a:pt x="88895" y="890770"/>
                </a:cubicBezTo>
                <a:lnTo>
                  <a:pt x="88895" y="624727"/>
                </a:lnTo>
                <a:cubicBezTo>
                  <a:pt x="88895" y="599864"/>
                  <a:pt x="103828" y="578729"/>
                  <a:pt x="124984" y="568784"/>
                </a:cubicBezTo>
                <a:lnTo>
                  <a:pt x="17960" y="428303"/>
                </a:lnTo>
                <a:cubicBezTo>
                  <a:pt x="4270" y="410899"/>
                  <a:pt x="-1952" y="388521"/>
                  <a:pt x="537" y="369874"/>
                </a:cubicBezTo>
                <a:cubicBezTo>
                  <a:pt x="1781" y="356198"/>
                  <a:pt x="8004" y="345010"/>
                  <a:pt x="17960" y="337551"/>
                </a:cubicBezTo>
                <a:lnTo>
                  <a:pt x="26671" y="330091"/>
                </a:lnTo>
                <a:cubicBezTo>
                  <a:pt x="47827" y="313930"/>
                  <a:pt x="73961" y="306470"/>
                  <a:pt x="101339" y="310200"/>
                </a:cubicBezTo>
                <a:close/>
                <a:moveTo>
                  <a:pt x="676469" y="303031"/>
                </a:moveTo>
                <a:cubicBezTo>
                  <a:pt x="679990" y="303031"/>
                  <a:pt x="683358" y="304562"/>
                  <a:pt x="685807" y="307624"/>
                </a:cubicBezTo>
                <a:cubicBezTo>
                  <a:pt x="691931" y="312525"/>
                  <a:pt x="691931" y="322325"/>
                  <a:pt x="685807" y="328450"/>
                </a:cubicBezTo>
                <a:lnTo>
                  <a:pt x="642944" y="371326"/>
                </a:lnTo>
                <a:cubicBezTo>
                  <a:pt x="640494" y="373776"/>
                  <a:pt x="636820" y="376226"/>
                  <a:pt x="633146" y="376226"/>
                </a:cubicBezTo>
                <a:cubicBezTo>
                  <a:pt x="629472" y="376226"/>
                  <a:pt x="625798" y="373776"/>
                  <a:pt x="622124" y="371326"/>
                </a:cubicBezTo>
                <a:cubicBezTo>
                  <a:pt x="617225" y="366426"/>
                  <a:pt x="617225" y="356626"/>
                  <a:pt x="622124" y="350501"/>
                </a:cubicBezTo>
                <a:lnTo>
                  <a:pt x="666212" y="307624"/>
                </a:lnTo>
                <a:cubicBezTo>
                  <a:pt x="669274" y="304562"/>
                  <a:pt x="672948" y="303031"/>
                  <a:pt x="676469" y="303031"/>
                </a:cubicBezTo>
                <a:close/>
                <a:moveTo>
                  <a:pt x="877474" y="303031"/>
                </a:moveTo>
                <a:cubicBezTo>
                  <a:pt x="881301" y="303031"/>
                  <a:pt x="885282" y="304562"/>
                  <a:pt x="888343" y="307624"/>
                </a:cubicBezTo>
                <a:lnTo>
                  <a:pt x="931207" y="350501"/>
                </a:lnTo>
                <a:cubicBezTo>
                  <a:pt x="936106" y="356626"/>
                  <a:pt x="936106" y="366426"/>
                  <a:pt x="931207" y="371326"/>
                </a:cubicBezTo>
                <a:cubicBezTo>
                  <a:pt x="928758" y="373776"/>
                  <a:pt x="923859" y="376226"/>
                  <a:pt x="920185" y="376226"/>
                </a:cubicBezTo>
                <a:cubicBezTo>
                  <a:pt x="916511" y="376226"/>
                  <a:pt x="912837" y="373776"/>
                  <a:pt x="910387" y="371326"/>
                </a:cubicBezTo>
                <a:lnTo>
                  <a:pt x="867524" y="328450"/>
                </a:lnTo>
                <a:cubicBezTo>
                  <a:pt x="861400" y="322325"/>
                  <a:pt x="861400" y="312525"/>
                  <a:pt x="867524" y="307624"/>
                </a:cubicBezTo>
                <a:cubicBezTo>
                  <a:pt x="869973" y="304562"/>
                  <a:pt x="873647" y="303031"/>
                  <a:pt x="877474" y="303031"/>
                </a:cubicBezTo>
                <a:close/>
                <a:moveTo>
                  <a:pt x="917238" y="204310"/>
                </a:moveTo>
                <a:lnTo>
                  <a:pt x="979914" y="204310"/>
                </a:lnTo>
                <a:cubicBezTo>
                  <a:pt x="987288" y="204310"/>
                  <a:pt x="993433" y="210268"/>
                  <a:pt x="993433" y="218610"/>
                </a:cubicBezTo>
                <a:cubicBezTo>
                  <a:pt x="993433" y="225759"/>
                  <a:pt x="987288" y="231717"/>
                  <a:pt x="979914" y="231717"/>
                </a:cubicBezTo>
                <a:lnTo>
                  <a:pt x="917238" y="231717"/>
                </a:lnTo>
                <a:cubicBezTo>
                  <a:pt x="909864" y="231717"/>
                  <a:pt x="902490" y="225759"/>
                  <a:pt x="902490" y="218610"/>
                </a:cubicBezTo>
                <a:cubicBezTo>
                  <a:pt x="902490" y="210268"/>
                  <a:pt x="909864" y="204310"/>
                  <a:pt x="917238" y="204310"/>
                </a:cubicBezTo>
                <a:close/>
                <a:moveTo>
                  <a:pt x="573400" y="203061"/>
                </a:moveTo>
                <a:lnTo>
                  <a:pt x="634847" y="203061"/>
                </a:lnTo>
                <a:cubicBezTo>
                  <a:pt x="642221" y="203061"/>
                  <a:pt x="649595" y="210224"/>
                  <a:pt x="649595" y="218582"/>
                </a:cubicBezTo>
                <a:cubicBezTo>
                  <a:pt x="649595" y="225745"/>
                  <a:pt x="642221" y="231714"/>
                  <a:pt x="634847" y="231714"/>
                </a:cubicBezTo>
                <a:lnTo>
                  <a:pt x="573400" y="231714"/>
                </a:lnTo>
                <a:cubicBezTo>
                  <a:pt x="564797" y="231714"/>
                  <a:pt x="558652" y="225745"/>
                  <a:pt x="558652" y="218582"/>
                </a:cubicBezTo>
                <a:cubicBezTo>
                  <a:pt x="558652" y="210224"/>
                  <a:pt x="564797" y="203061"/>
                  <a:pt x="573400" y="203061"/>
                </a:cubicBezTo>
                <a:close/>
                <a:moveTo>
                  <a:pt x="776042" y="154478"/>
                </a:moveTo>
                <a:cubicBezTo>
                  <a:pt x="741502" y="154478"/>
                  <a:pt x="713130" y="182851"/>
                  <a:pt x="713130" y="218624"/>
                </a:cubicBezTo>
                <a:cubicBezTo>
                  <a:pt x="713130" y="253165"/>
                  <a:pt x="741502" y="280303"/>
                  <a:pt x="776042" y="280303"/>
                </a:cubicBezTo>
                <a:cubicBezTo>
                  <a:pt x="810583" y="280303"/>
                  <a:pt x="838955" y="253165"/>
                  <a:pt x="838955" y="218624"/>
                </a:cubicBezTo>
                <a:cubicBezTo>
                  <a:pt x="838955" y="182851"/>
                  <a:pt x="810583" y="154478"/>
                  <a:pt x="776042" y="154478"/>
                </a:cubicBezTo>
                <a:close/>
                <a:moveTo>
                  <a:pt x="776042" y="125825"/>
                </a:moveTo>
                <a:cubicBezTo>
                  <a:pt x="826775" y="125825"/>
                  <a:pt x="867608" y="166660"/>
                  <a:pt x="867608" y="218632"/>
                </a:cubicBezTo>
                <a:cubicBezTo>
                  <a:pt x="867608" y="269367"/>
                  <a:pt x="826775" y="310202"/>
                  <a:pt x="776042" y="310202"/>
                </a:cubicBezTo>
                <a:cubicBezTo>
                  <a:pt x="725310" y="310202"/>
                  <a:pt x="684477" y="269367"/>
                  <a:pt x="684477" y="218632"/>
                </a:cubicBezTo>
                <a:cubicBezTo>
                  <a:pt x="684477" y="166660"/>
                  <a:pt x="725310" y="125825"/>
                  <a:pt x="776042" y="125825"/>
                </a:cubicBezTo>
                <a:close/>
                <a:moveTo>
                  <a:pt x="910387" y="63472"/>
                </a:moveTo>
                <a:cubicBezTo>
                  <a:pt x="916511" y="58573"/>
                  <a:pt x="925084" y="58573"/>
                  <a:pt x="931207" y="63472"/>
                </a:cubicBezTo>
                <a:cubicBezTo>
                  <a:pt x="936106" y="69596"/>
                  <a:pt x="936106" y="79393"/>
                  <a:pt x="931207" y="85516"/>
                </a:cubicBezTo>
                <a:lnTo>
                  <a:pt x="888343" y="128380"/>
                </a:lnTo>
                <a:cubicBezTo>
                  <a:pt x="884669" y="130830"/>
                  <a:pt x="880995" y="132054"/>
                  <a:pt x="877321" y="132054"/>
                </a:cubicBezTo>
                <a:cubicBezTo>
                  <a:pt x="873647" y="132054"/>
                  <a:pt x="869973" y="130830"/>
                  <a:pt x="867524" y="128380"/>
                </a:cubicBezTo>
                <a:cubicBezTo>
                  <a:pt x="861400" y="122257"/>
                  <a:pt x="861400" y="113684"/>
                  <a:pt x="867524" y="107561"/>
                </a:cubicBezTo>
                <a:close/>
                <a:moveTo>
                  <a:pt x="622124" y="63472"/>
                </a:moveTo>
                <a:cubicBezTo>
                  <a:pt x="628247" y="58573"/>
                  <a:pt x="636820" y="58573"/>
                  <a:pt x="642944" y="63472"/>
                </a:cubicBezTo>
                <a:lnTo>
                  <a:pt x="685807" y="107561"/>
                </a:lnTo>
                <a:cubicBezTo>
                  <a:pt x="691931" y="113684"/>
                  <a:pt x="691931" y="122257"/>
                  <a:pt x="685807" y="128380"/>
                </a:cubicBezTo>
                <a:cubicBezTo>
                  <a:pt x="683358" y="130830"/>
                  <a:pt x="679684" y="132054"/>
                  <a:pt x="676010" y="132054"/>
                </a:cubicBezTo>
                <a:cubicBezTo>
                  <a:pt x="672336" y="132054"/>
                  <a:pt x="668662" y="130830"/>
                  <a:pt x="666212" y="128380"/>
                </a:cubicBezTo>
                <a:lnTo>
                  <a:pt x="622124" y="85516"/>
                </a:lnTo>
                <a:cubicBezTo>
                  <a:pt x="617225" y="79393"/>
                  <a:pt x="617225" y="69596"/>
                  <a:pt x="622124" y="63472"/>
                </a:cubicBezTo>
                <a:close/>
                <a:moveTo>
                  <a:pt x="776042" y="0"/>
                </a:moveTo>
                <a:cubicBezTo>
                  <a:pt x="784400" y="0"/>
                  <a:pt x="790369" y="7374"/>
                  <a:pt x="790369" y="14747"/>
                </a:cubicBezTo>
                <a:lnTo>
                  <a:pt x="790369" y="76196"/>
                </a:lnTo>
                <a:cubicBezTo>
                  <a:pt x="790369" y="84798"/>
                  <a:pt x="784400" y="90943"/>
                  <a:pt x="776042" y="90943"/>
                </a:cubicBezTo>
                <a:cubicBezTo>
                  <a:pt x="768879" y="90943"/>
                  <a:pt x="761716" y="84798"/>
                  <a:pt x="761716" y="76196"/>
                </a:cubicBezTo>
                <a:lnTo>
                  <a:pt x="761716" y="14747"/>
                </a:lnTo>
                <a:cubicBezTo>
                  <a:pt x="761716" y="7374"/>
                  <a:pt x="768879" y="0"/>
                  <a:pt x="776042" y="0"/>
                </a:cubicBezTo>
                <a:close/>
              </a:path>
            </a:pathLst>
          </a:custGeom>
          <a:solidFill>
            <a:srgbClr val="E51C7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904CFA12-19E8-4898-884B-3C07DF8F977E}"/>
              </a:ext>
            </a:extLst>
          </p:cNvPr>
          <p:cNvSpPr/>
          <p:nvPr/>
        </p:nvSpPr>
        <p:spPr>
          <a:xfrm>
            <a:off x="13589101" y="9897731"/>
            <a:ext cx="9281149" cy="21352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51" h="1715">
                <a:moveTo>
                  <a:pt x="6593" y="1715"/>
                </a:moveTo>
                <a:lnTo>
                  <a:pt x="858" y="1715"/>
                </a:lnTo>
                <a:cubicBezTo>
                  <a:pt x="386" y="1715"/>
                  <a:pt x="0" y="1329"/>
                  <a:pt x="0" y="857"/>
                </a:cubicBezTo>
                <a:cubicBezTo>
                  <a:pt x="0" y="386"/>
                  <a:pt x="386" y="0"/>
                  <a:pt x="858" y="0"/>
                </a:cubicBezTo>
                <a:lnTo>
                  <a:pt x="6593" y="0"/>
                </a:lnTo>
                <a:cubicBezTo>
                  <a:pt x="7065" y="0"/>
                  <a:pt x="7451" y="386"/>
                  <a:pt x="7451" y="857"/>
                </a:cubicBezTo>
                <a:cubicBezTo>
                  <a:pt x="7451" y="1329"/>
                  <a:pt x="7065" y="1715"/>
                  <a:pt x="6593" y="1715"/>
                </a:cubicBezTo>
                <a:close/>
              </a:path>
            </a:pathLst>
          </a:custGeom>
          <a:solidFill>
            <a:srgbClr val="FF9F9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A8A7D741-B49F-42C5-9C13-6ECDC7CD2A4F}"/>
              </a:ext>
            </a:extLst>
          </p:cNvPr>
          <p:cNvSpPr/>
          <p:nvPr/>
        </p:nvSpPr>
        <p:spPr>
          <a:xfrm>
            <a:off x="13772233" y="10058439"/>
            <a:ext cx="1813873" cy="18138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1457">
                <a:moveTo>
                  <a:pt x="1457" y="728"/>
                </a:moveTo>
                <a:cubicBezTo>
                  <a:pt x="1457" y="1131"/>
                  <a:pt x="1131" y="1457"/>
                  <a:pt x="728" y="1457"/>
                </a:cubicBezTo>
                <a:cubicBezTo>
                  <a:pt x="326" y="1457"/>
                  <a:pt x="0" y="1131"/>
                  <a:pt x="0" y="728"/>
                </a:cubicBezTo>
                <a:cubicBezTo>
                  <a:pt x="0" y="326"/>
                  <a:pt x="326" y="0"/>
                  <a:pt x="728" y="0"/>
                </a:cubicBezTo>
                <a:cubicBezTo>
                  <a:pt x="1131" y="0"/>
                  <a:pt x="1457" y="326"/>
                  <a:pt x="1457" y="72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B98AB010-EE0E-415A-AB37-A573EA5FEB65}"/>
              </a:ext>
            </a:extLst>
          </p:cNvPr>
          <p:cNvSpPr/>
          <p:nvPr/>
        </p:nvSpPr>
        <p:spPr>
          <a:xfrm>
            <a:off x="14133512" y="10619041"/>
            <a:ext cx="1092559" cy="592997"/>
          </a:xfrm>
          <a:custGeom>
            <a:avLst/>
            <a:gdLst>
              <a:gd name="connsiteX0" fmla="*/ 908539 w 1092559"/>
              <a:gd name="connsiteY0" fmla="*/ 416046 h 592997"/>
              <a:gd name="connsiteX1" fmla="*/ 929415 w 1092559"/>
              <a:gd name="connsiteY1" fmla="*/ 416046 h 592997"/>
              <a:gd name="connsiteX2" fmla="*/ 929415 w 1092559"/>
              <a:gd name="connsiteY2" fmla="*/ 436926 h 592997"/>
              <a:gd name="connsiteX3" fmla="*/ 871699 w 1092559"/>
              <a:gd name="connsiteY3" fmla="*/ 494653 h 592997"/>
              <a:gd name="connsiteX4" fmla="*/ 860647 w 1092559"/>
              <a:gd name="connsiteY4" fmla="*/ 499566 h 592997"/>
              <a:gd name="connsiteX5" fmla="*/ 850823 w 1092559"/>
              <a:gd name="connsiteY5" fmla="*/ 494653 h 592997"/>
              <a:gd name="connsiteX6" fmla="*/ 850823 w 1092559"/>
              <a:gd name="connsiteY6" fmla="*/ 473773 h 592997"/>
              <a:gd name="connsiteX7" fmla="*/ 342949 w 1092559"/>
              <a:gd name="connsiteY7" fmla="*/ 416046 h 592997"/>
              <a:gd name="connsiteX8" fmla="*/ 363825 w 1092559"/>
              <a:gd name="connsiteY8" fmla="*/ 416046 h 592997"/>
              <a:gd name="connsiteX9" fmla="*/ 363825 w 1092559"/>
              <a:gd name="connsiteY9" fmla="*/ 436926 h 592997"/>
              <a:gd name="connsiteX10" fmla="*/ 306109 w 1092559"/>
              <a:gd name="connsiteY10" fmla="*/ 494653 h 592997"/>
              <a:gd name="connsiteX11" fmla="*/ 296285 w 1092559"/>
              <a:gd name="connsiteY11" fmla="*/ 499566 h 592997"/>
              <a:gd name="connsiteX12" fmla="*/ 285233 w 1092559"/>
              <a:gd name="connsiteY12" fmla="*/ 494653 h 592997"/>
              <a:gd name="connsiteX13" fmla="*/ 285233 w 1092559"/>
              <a:gd name="connsiteY13" fmla="*/ 473773 h 592997"/>
              <a:gd name="connsiteX14" fmla="*/ 880950 w 1092559"/>
              <a:gd name="connsiteY14" fmla="*/ 318898 h 592997"/>
              <a:gd name="connsiteX15" fmla="*/ 903224 w 1092559"/>
              <a:gd name="connsiteY15" fmla="*/ 318898 h 592997"/>
              <a:gd name="connsiteX16" fmla="*/ 903224 w 1092559"/>
              <a:gd name="connsiteY16" fmla="*/ 338697 h 592997"/>
              <a:gd name="connsiteX17" fmla="*/ 747308 w 1092559"/>
              <a:gd name="connsiteY17" fmla="*/ 494613 h 592997"/>
              <a:gd name="connsiteX18" fmla="*/ 737408 w 1092559"/>
              <a:gd name="connsiteY18" fmla="*/ 499563 h 592997"/>
              <a:gd name="connsiteX19" fmla="*/ 727509 w 1092559"/>
              <a:gd name="connsiteY19" fmla="*/ 494613 h 592997"/>
              <a:gd name="connsiteX20" fmla="*/ 727509 w 1092559"/>
              <a:gd name="connsiteY20" fmla="*/ 473577 h 592997"/>
              <a:gd name="connsiteX21" fmla="*/ 316598 w 1092559"/>
              <a:gd name="connsiteY21" fmla="*/ 318898 h 592997"/>
              <a:gd name="connsiteX22" fmla="*/ 337635 w 1092559"/>
              <a:gd name="connsiteY22" fmla="*/ 318898 h 592997"/>
              <a:gd name="connsiteX23" fmla="*/ 337635 w 1092559"/>
              <a:gd name="connsiteY23" fmla="*/ 338697 h 592997"/>
              <a:gd name="connsiteX24" fmla="*/ 181719 w 1092559"/>
              <a:gd name="connsiteY24" fmla="*/ 494613 h 592997"/>
              <a:gd name="connsiteX25" fmla="*/ 171819 w 1092559"/>
              <a:gd name="connsiteY25" fmla="*/ 499563 h 592997"/>
              <a:gd name="connsiteX26" fmla="*/ 161920 w 1092559"/>
              <a:gd name="connsiteY26" fmla="*/ 494613 h 592997"/>
              <a:gd name="connsiteX27" fmla="*/ 161920 w 1092559"/>
              <a:gd name="connsiteY27" fmla="*/ 473577 h 592997"/>
              <a:gd name="connsiteX28" fmla="*/ 762030 w 1092559"/>
              <a:gd name="connsiteY28" fmla="*/ 280307 h 592997"/>
              <a:gd name="connsiteX29" fmla="*/ 651468 w 1092559"/>
              <a:gd name="connsiteY29" fmla="*/ 301393 h 592997"/>
              <a:gd name="connsiteX30" fmla="*/ 635319 w 1092559"/>
              <a:gd name="connsiteY30" fmla="*/ 307595 h 592997"/>
              <a:gd name="connsiteX31" fmla="*/ 622896 w 1092559"/>
              <a:gd name="connsiteY31" fmla="*/ 324960 h 592997"/>
              <a:gd name="connsiteX32" fmla="*/ 622896 w 1092559"/>
              <a:gd name="connsiteY32" fmla="*/ 444033 h 592997"/>
              <a:gd name="connsiteX33" fmla="*/ 742154 w 1092559"/>
              <a:gd name="connsiteY33" fmla="*/ 564347 h 592997"/>
              <a:gd name="connsiteX34" fmla="*/ 894953 w 1092559"/>
              <a:gd name="connsiteY34" fmla="*/ 564347 h 592997"/>
              <a:gd name="connsiteX35" fmla="*/ 1000546 w 1092559"/>
              <a:gd name="connsiteY35" fmla="*/ 457677 h 592997"/>
              <a:gd name="connsiteX36" fmla="*/ 1000546 w 1092559"/>
              <a:gd name="connsiteY36" fmla="*/ 372093 h 592997"/>
              <a:gd name="connsiteX37" fmla="*/ 1027876 w 1092559"/>
              <a:gd name="connsiteY37" fmla="*/ 344805 h 592997"/>
              <a:gd name="connsiteX38" fmla="*/ 1062660 w 1092559"/>
              <a:gd name="connsiteY38" fmla="*/ 310075 h 592997"/>
              <a:gd name="connsiteX39" fmla="*/ 1062660 w 1092559"/>
              <a:gd name="connsiteY39" fmla="*/ 293951 h 592997"/>
              <a:gd name="connsiteX40" fmla="*/ 1048995 w 1092559"/>
              <a:gd name="connsiteY40" fmla="*/ 280307 h 592997"/>
              <a:gd name="connsiteX41" fmla="*/ 42318 w 1092559"/>
              <a:gd name="connsiteY41" fmla="*/ 280307 h 592997"/>
              <a:gd name="connsiteX42" fmla="*/ 34864 w 1092559"/>
              <a:gd name="connsiteY42" fmla="*/ 282788 h 592997"/>
              <a:gd name="connsiteX43" fmla="*/ 33622 w 1092559"/>
              <a:gd name="connsiteY43" fmla="*/ 285268 h 592997"/>
              <a:gd name="connsiteX44" fmla="*/ 28653 w 1092559"/>
              <a:gd name="connsiteY44" fmla="*/ 293951 h 592997"/>
              <a:gd name="connsiteX45" fmla="*/ 28653 w 1092559"/>
              <a:gd name="connsiteY45" fmla="*/ 310075 h 592997"/>
              <a:gd name="connsiteX46" fmla="*/ 63437 w 1092559"/>
              <a:gd name="connsiteY46" fmla="*/ 344805 h 592997"/>
              <a:gd name="connsiteX47" fmla="*/ 90767 w 1092559"/>
              <a:gd name="connsiteY47" fmla="*/ 372093 h 592997"/>
              <a:gd name="connsiteX48" fmla="*/ 90767 w 1092559"/>
              <a:gd name="connsiteY48" fmla="*/ 457677 h 592997"/>
              <a:gd name="connsiteX49" fmla="*/ 195117 w 1092559"/>
              <a:gd name="connsiteY49" fmla="*/ 564347 h 592997"/>
              <a:gd name="connsiteX50" fmla="*/ 349159 w 1092559"/>
              <a:gd name="connsiteY50" fmla="*/ 564347 h 592997"/>
              <a:gd name="connsiteX51" fmla="*/ 468417 w 1092559"/>
              <a:gd name="connsiteY51" fmla="*/ 444033 h 592997"/>
              <a:gd name="connsiteX52" fmla="*/ 468417 w 1092559"/>
              <a:gd name="connsiteY52" fmla="*/ 324960 h 592997"/>
              <a:gd name="connsiteX53" fmla="*/ 455994 w 1092559"/>
              <a:gd name="connsiteY53" fmla="*/ 307595 h 592997"/>
              <a:gd name="connsiteX54" fmla="*/ 438602 w 1092559"/>
              <a:gd name="connsiteY54" fmla="*/ 301393 h 592997"/>
              <a:gd name="connsiteX55" fmla="*/ 329283 w 1092559"/>
              <a:gd name="connsiteY55" fmla="*/ 280307 h 592997"/>
              <a:gd name="connsiteX56" fmla="*/ 715514 w 1092559"/>
              <a:gd name="connsiteY56" fmla="*/ 0 h 592997"/>
              <a:gd name="connsiteX57" fmla="*/ 769022 w 1092559"/>
              <a:gd name="connsiteY57" fmla="*/ 21134 h 592997"/>
              <a:gd name="connsiteX58" fmla="*/ 1076382 w 1092559"/>
              <a:gd name="connsiteY58" fmla="*/ 259825 h 592997"/>
              <a:gd name="connsiteX59" fmla="*/ 1081360 w 1092559"/>
              <a:gd name="connsiteY59" fmla="*/ 266041 h 592997"/>
              <a:gd name="connsiteX60" fmla="*/ 1092559 w 1092559"/>
              <a:gd name="connsiteY60" fmla="*/ 293391 h 592997"/>
              <a:gd name="connsiteX61" fmla="*/ 1092559 w 1092559"/>
              <a:gd name="connsiteY61" fmla="*/ 309552 h 592997"/>
              <a:gd name="connsiteX62" fmla="*/ 1029096 w 1092559"/>
              <a:gd name="connsiteY62" fmla="*/ 374197 h 592997"/>
              <a:gd name="connsiteX63" fmla="*/ 1029096 w 1092559"/>
              <a:gd name="connsiteY63" fmla="*/ 457490 h 592997"/>
              <a:gd name="connsiteX64" fmla="*/ 894704 w 1092559"/>
              <a:gd name="connsiteY64" fmla="*/ 592997 h 592997"/>
              <a:gd name="connsiteX65" fmla="*/ 741646 w 1092559"/>
              <a:gd name="connsiteY65" fmla="*/ 592997 h 592997"/>
              <a:gd name="connsiteX66" fmla="*/ 593566 w 1092559"/>
              <a:gd name="connsiteY66" fmla="*/ 443815 h 592997"/>
              <a:gd name="connsiteX67" fmla="*/ 593566 w 1092559"/>
              <a:gd name="connsiteY67" fmla="*/ 324470 h 592997"/>
              <a:gd name="connsiteX68" fmla="*/ 597299 w 1092559"/>
              <a:gd name="connsiteY68" fmla="*/ 305822 h 592997"/>
              <a:gd name="connsiteX69" fmla="*/ 494016 w 1092559"/>
              <a:gd name="connsiteY69" fmla="*/ 305822 h 592997"/>
              <a:gd name="connsiteX70" fmla="*/ 497749 w 1092559"/>
              <a:gd name="connsiteY70" fmla="*/ 324470 h 592997"/>
              <a:gd name="connsiteX71" fmla="*/ 497749 w 1092559"/>
              <a:gd name="connsiteY71" fmla="*/ 443815 h 592997"/>
              <a:gd name="connsiteX72" fmla="*/ 349669 w 1092559"/>
              <a:gd name="connsiteY72" fmla="*/ 592997 h 592997"/>
              <a:gd name="connsiteX73" fmla="*/ 195366 w 1092559"/>
              <a:gd name="connsiteY73" fmla="*/ 592997 h 592997"/>
              <a:gd name="connsiteX74" fmla="*/ 62219 w 1092559"/>
              <a:gd name="connsiteY74" fmla="*/ 457490 h 592997"/>
              <a:gd name="connsiteX75" fmla="*/ 62219 w 1092559"/>
              <a:gd name="connsiteY75" fmla="*/ 374197 h 592997"/>
              <a:gd name="connsiteX76" fmla="*/ 0 w 1092559"/>
              <a:gd name="connsiteY76" fmla="*/ 309552 h 592997"/>
              <a:gd name="connsiteX77" fmla="*/ 0 w 1092559"/>
              <a:gd name="connsiteY77" fmla="*/ 293391 h 592997"/>
              <a:gd name="connsiteX78" fmla="*/ 12444 w 1092559"/>
              <a:gd name="connsiteY78" fmla="*/ 262311 h 592997"/>
              <a:gd name="connsiteX79" fmla="*/ 14932 w 1092559"/>
              <a:gd name="connsiteY79" fmla="*/ 261068 h 592997"/>
              <a:gd name="connsiteX80" fmla="*/ 317315 w 1092559"/>
              <a:gd name="connsiteY80" fmla="*/ 26107 h 592997"/>
              <a:gd name="connsiteX81" fmla="*/ 369579 w 1092559"/>
              <a:gd name="connsiteY81" fmla="*/ 4973 h 592997"/>
              <a:gd name="connsiteX82" fmla="*/ 423087 w 1092559"/>
              <a:gd name="connsiteY82" fmla="*/ 27350 h 592997"/>
              <a:gd name="connsiteX83" fmla="*/ 466640 w 1092559"/>
              <a:gd name="connsiteY83" fmla="*/ 69618 h 592997"/>
              <a:gd name="connsiteX84" fmla="*/ 466640 w 1092559"/>
              <a:gd name="connsiteY84" fmla="*/ 89509 h 592997"/>
              <a:gd name="connsiteX85" fmla="*/ 445485 w 1092559"/>
              <a:gd name="connsiteY85" fmla="*/ 89509 h 592997"/>
              <a:gd name="connsiteX86" fmla="*/ 403177 w 1092559"/>
              <a:gd name="connsiteY86" fmla="*/ 47241 h 592997"/>
              <a:gd name="connsiteX87" fmla="*/ 369579 w 1092559"/>
              <a:gd name="connsiteY87" fmla="*/ 33566 h 592997"/>
              <a:gd name="connsiteX88" fmla="*/ 337225 w 1092559"/>
              <a:gd name="connsiteY88" fmla="*/ 47241 h 592997"/>
              <a:gd name="connsiteX89" fmla="*/ 335981 w 1092559"/>
              <a:gd name="connsiteY89" fmla="*/ 49727 h 592997"/>
              <a:gd name="connsiteX90" fmla="*/ 74662 w 1092559"/>
              <a:gd name="connsiteY90" fmla="*/ 251122 h 592997"/>
              <a:gd name="connsiteX91" fmla="*/ 329759 w 1092559"/>
              <a:gd name="connsiteY91" fmla="*/ 251122 h 592997"/>
              <a:gd name="connsiteX92" fmla="*/ 450463 w 1092559"/>
              <a:gd name="connsiteY92" fmla="*/ 273500 h 592997"/>
              <a:gd name="connsiteX93" fmla="*/ 466640 w 1092559"/>
              <a:gd name="connsiteY93" fmla="*/ 279716 h 592997"/>
              <a:gd name="connsiteX94" fmla="*/ 470373 w 1092559"/>
              <a:gd name="connsiteY94" fmla="*/ 280959 h 592997"/>
              <a:gd name="connsiteX95" fmla="*/ 620942 w 1092559"/>
              <a:gd name="connsiteY95" fmla="*/ 280959 h 592997"/>
              <a:gd name="connsiteX96" fmla="*/ 624675 w 1092559"/>
              <a:gd name="connsiteY96" fmla="*/ 279716 h 592997"/>
              <a:gd name="connsiteX97" fmla="*/ 640852 w 1092559"/>
              <a:gd name="connsiteY97" fmla="*/ 273500 h 592997"/>
              <a:gd name="connsiteX98" fmla="*/ 761556 w 1092559"/>
              <a:gd name="connsiteY98" fmla="*/ 251122 h 592997"/>
              <a:gd name="connsiteX99" fmla="*/ 1016652 w 1092559"/>
              <a:gd name="connsiteY99" fmla="*/ 251122 h 592997"/>
              <a:gd name="connsiteX100" fmla="*/ 749112 w 1092559"/>
              <a:gd name="connsiteY100" fmla="*/ 42268 h 592997"/>
              <a:gd name="connsiteX101" fmla="*/ 715514 w 1092559"/>
              <a:gd name="connsiteY101" fmla="*/ 29836 h 592997"/>
              <a:gd name="connsiteX102" fmla="*/ 683160 w 1092559"/>
              <a:gd name="connsiteY102" fmla="*/ 42268 h 592997"/>
              <a:gd name="connsiteX103" fmla="*/ 640852 w 1092559"/>
              <a:gd name="connsiteY103" fmla="*/ 85779 h 592997"/>
              <a:gd name="connsiteX104" fmla="*/ 619698 w 1092559"/>
              <a:gd name="connsiteY104" fmla="*/ 85779 h 592997"/>
              <a:gd name="connsiteX105" fmla="*/ 619698 w 1092559"/>
              <a:gd name="connsiteY105" fmla="*/ 64645 h 592997"/>
              <a:gd name="connsiteX106" fmla="*/ 663250 w 1092559"/>
              <a:gd name="connsiteY106" fmla="*/ 21134 h 592997"/>
              <a:gd name="connsiteX107" fmla="*/ 715514 w 1092559"/>
              <a:gd name="connsiteY107" fmla="*/ 0 h 5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92559" h="592997">
                <a:moveTo>
                  <a:pt x="908539" y="416046"/>
                </a:moveTo>
                <a:cubicBezTo>
                  <a:pt x="913451" y="411133"/>
                  <a:pt x="923275" y="411133"/>
                  <a:pt x="929415" y="416046"/>
                </a:cubicBezTo>
                <a:cubicBezTo>
                  <a:pt x="934327" y="422187"/>
                  <a:pt x="934327" y="430785"/>
                  <a:pt x="929415" y="436926"/>
                </a:cubicBezTo>
                <a:lnTo>
                  <a:pt x="871699" y="494653"/>
                </a:lnTo>
                <a:cubicBezTo>
                  <a:pt x="869243" y="497110"/>
                  <a:pt x="865559" y="499566"/>
                  <a:pt x="860647" y="499566"/>
                </a:cubicBezTo>
                <a:cubicBezTo>
                  <a:pt x="858191" y="499566"/>
                  <a:pt x="853279" y="497110"/>
                  <a:pt x="850823" y="494653"/>
                </a:cubicBezTo>
                <a:cubicBezTo>
                  <a:pt x="845911" y="488512"/>
                  <a:pt x="845911" y="479914"/>
                  <a:pt x="850823" y="473773"/>
                </a:cubicBezTo>
                <a:close/>
                <a:moveTo>
                  <a:pt x="342949" y="416046"/>
                </a:moveTo>
                <a:cubicBezTo>
                  <a:pt x="349089" y="411133"/>
                  <a:pt x="357685" y="411133"/>
                  <a:pt x="363825" y="416046"/>
                </a:cubicBezTo>
                <a:cubicBezTo>
                  <a:pt x="368737" y="422187"/>
                  <a:pt x="368737" y="430785"/>
                  <a:pt x="363825" y="436926"/>
                </a:cubicBezTo>
                <a:lnTo>
                  <a:pt x="306109" y="494653"/>
                </a:lnTo>
                <a:cubicBezTo>
                  <a:pt x="303653" y="497110"/>
                  <a:pt x="299969" y="499566"/>
                  <a:pt x="296285" y="499566"/>
                </a:cubicBezTo>
                <a:cubicBezTo>
                  <a:pt x="292601" y="499566"/>
                  <a:pt x="288917" y="497110"/>
                  <a:pt x="285233" y="494653"/>
                </a:cubicBezTo>
                <a:cubicBezTo>
                  <a:pt x="280321" y="488512"/>
                  <a:pt x="280321" y="479914"/>
                  <a:pt x="285233" y="473773"/>
                </a:cubicBezTo>
                <a:close/>
                <a:moveTo>
                  <a:pt x="880950" y="318898"/>
                </a:moveTo>
                <a:cubicBezTo>
                  <a:pt x="887137" y="313949"/>
                  <a:pt x="897037" y="313949"/>
                  <a:pt x="903224" y="318898"/>
                </a:cubicBezTo>
                <a:cubicBezTo>
                  <a:pt x="908173" y="325085"/>
                  <a:pt x="908173" y="333747"/>
                  <a:pt x="903224" y="338697"/>
                </a:cubicBezTo>
                <a:lnTo>
                  <a:pt x="747308" y="494613"/>
                </a:lnTo>
                <a:cubicBezTo>
                  <a:pt x="744833" y="497088"/>
                  <a:pt x="741120" y="499563"/>
                  <a:pt x="737408" y="499563"/>
                </a:cubicBezTo>
                <a:cubicBezTo>
                  <a:pt x="732458" y="499563"/>
                  <a:pt x="729984" y="497088"/>
                  <a:pt x="727509" y="494613"/>
                </a:cubicBezTo>
                <a:cubicBezTo>
                  <a:pt x="721322" y="488426"/>
                  <a:pt x="721322" y="479764"/>
                  <a:pt x="727509" y="473577"/>
                </a:cubicBezTo>
                <a:close/>
                <a:moveTo>
                  <a:pt x="316598" y="318898"/>
                </a:moveTo>
                <a:cubicBezTo>
                  <a:pt x="322786" y="313949"/>
                  <a:pt x="331448" y="313949"/>
                  <a:pt x="337635" y="318898"/>
                </a:cubicBezTo>
                <a:cubicBezTo>
                  <a:pt x="342584" y="325085"/>
                  <a:pt x="342584" y="333747"/>
                  <a:pt x="337635" y="338697"/>
                </a:cubicBezTo>
                <a:lnTo>
                  <a:pt x="181719" y="494613"/>
                </a:lnTo>
                <a:cubicBezTo>
                  <a:pt x="179244" y="497088"/>
                  <a:pt x="175531" y="499563"/>
                  <a:pt x="171819" y="499563"/>
                </a:cubicBezTo>
                <a:cubicBezTo>
                  <a:pt x="168107" y="499563"/>
                  <a:pt x="164395" y="497088"/>
                  <a:pt x="161920" y="494613"/>
                </a:cubicBezTo>
                <a:cubicBezTo>
                  <a:pt x="155733" y="488426"/>
                  <a:pt x="155733" y="479764"/>
                  <a:pt x="161920" y="473577"/>
                </a:cubicBezTo>
                <a:close/>
                <a:moveTo>
                  <a:pt x="762030" y="280307"/>
                </a:moveTo>
                <a:cubicBezTo>
                  <a:pt x="723520" y="280307"/>
                  <a:pt x="687494" y="287749"/>
                  <a:pt x="651468" y="301393"/>
                </a:cubicBezTo>
                <a:lnTo>
                  <a:pt x="635319" y="307595"/>
                </a:lnTo>
                <a:cubicBezTo>
                  <a:pt x="629107" y="310075"/>
                  <a:pt x="622896" y="317517"/>
                  <a:pt x="622896" y="324960"/>
                </a:cubicBezTo>
                <a:lnTo>
                  <a:pt x="622896" y="444033"/>
                </a:lnTo>
                <a:cubicBezTo>
                  <a:pt x="622896" y="509772"/>
                  <a:pt x="677556" y="564347"/>
                  <a:pt x="742154" y="564347"/>
                </a:cubicBezTo>
                <a:lnTo>
                  <a:pt x="894953" y="564347"/>
                </a:lnTo>
                <a:cubicBezTo>
                  <a:pt x="952098" y="564347"/>
                  <a:pt x="1000546" y="515973"/>
                  <a:pt x="1000546" y="457677"/>
                </a:cubicBezTo>
                <a:lnTo>
                  <a:pt x="1000546" y="372093"/>
                </a:lnTo>
                <a:cubicBezTo>
                  <a:pt x="1000546" y="357209"/>
                  <a:pt x="1011727" y="344805"/>
                  <a:pt x="1027876" y="344805"/>
                </a:cubicBezTo>
                <a:cubicBezTo>
                  <a:pt x="1046510" y="344805"/>
                  <a:pt x="1062660" y="329921"/>
                  <a:pt x="1062660" y="310075"/>
                </a:cubicBezTo>
                <a:lnTo>
                  <a:pt x="1062660" y="293951"/>
                </a:lnTo>
                <a:cubicBezTo>
                  <a:pt x="1062660" y="286509"/>
                  <a:pt x="1056449" y="280307"/>
                  <a:pt x="1048995" y="280307"/>
                </a:cubicBezTo>
                <a:close/>
                <a:moveTo>
                  <a:pt x="42318" y="280307"/>
                </a:moveTo>
                <a:cubicBezTo>
                  <a:pt x="39833" y="280307"/>
                  <a:pt x="37349" y="281547"/>
                  <a:pt x="34864" y="282788"/>
                </a:cubicBezTo>
                <a:lnTo>
                  <a:pt x="33622" y="285268"/>
                </a:lnTo>
                <a:cubicBezTo>
                  <a:pt x="29895" y="286509"/>
                  <a:pt x="28653" y="290230"/>
                  <a:pt x="28653" y="293951"/>
                </a:cubicBezTo>
                <a:lnTo>
                  <a:pt x="28653" y="310075"/>
                </a:lnTo>
                <a:cubicBezTo>
                  <a:pt x="28653" y="329921"/>
                  <a:pt x="44803" y="344805"/>
                  <a:pt x="63437" y="344805"/>
                </a:cubicBezTo>
                <a:cubicBezTo>
                  <a:pt x="78344" y="344805"/>
                  <a:pt x="90767" y="357209"/>
                  <a:pt x="90767" y="372093"/>
                </a:cubicBezTo>
                <a:lnTo>
                  <a:pt x="90767" y="457677"/>
                </a:lnTo>
                <a:cubicBezTo>
                  <a:pt x="90767" y="515973"/>
                  <a:pt x="137973" y="564347"/>
                  <a:pt x="195117" y="564347"/>
                </a:cubicBezTo>
                <a:lnTo>
                  <a:pt x="349159" y="564347"/>
                </a:lnTo>
                <a:cubicBezTo>
                  <a:pt x="413757" y="564347"/>
                  <a:pt x="468417" y="509772"/>
                  <a:pt x="468417" y="444033"/>
                </a:cubicBezTo>
                <a:lnTo>
                  <a:pt x="468417" y="324960"/>
                </a:lnTo>
                <a:cubicBezTo>
                  <a:pt x="468417" y="317517"/>
                  <a:pt x="462206" y="310075"/>
                  <a:pt x="455994" y="307595"/>
                </a:cubicBezTo>
                <a:lnTo>
                  <a:pt x="438602" y="301393"/>
                </a:lnTo>
                <a:cubicBezTo>
                  <a:pt x="403819" y="287749"/>
                  <a:pt x="366551" y="280307"/>
                  <a:pt x="329283" y="280307"/>
                </a:cubicBezTo>
                <a:close/>
                <a:moveTo>
                  <a:pt x="715514" y="0"/>
                </a:moveTo>
                <a:cubicBezTo>
                  <a:pt x="735424" y="0"/>
                  <a:pt x="755334" y="7459"/>
                  <a:pt x="769022" y="21134"/>
                </a:cubicBezTo>
                <a:lnTo>
                  <a:pt x="1076382" y="259825"/>
                </a:lnTo>
                <a:cubicBezTo>
                  <a:pt x="1078871" y="262311"/>
                  <a:pt x="1080115" y="264797"/>
                  <a:pt x="1081360" y="266041"/>
                </a:cubicBezTo>
                <a:cubicBezTo>
                  <a:pt x="1087582" y="273500"/>
                  <a:pt x="1092559" y="283445"/>
                  <a:pt x="1092559" y="293391"/>
                </a:cubicBezTo>
                <a:lnTo>
                  <a:pt x="1092559" y="309552"/>
                </a:lnTo>
                <a:cubicBezTo>
                  <a:pt x="1092559" y="344361"/>
                  <a:pt x="1063938" y="372954"/>
                  <a:pt x="1029096" y="374197"/>
                </a:cubicBezTo>
                <a:lnTo>
                  <a:pt x="1029096" y="457490"/>
                </a:lnTo>
                <a:cubicBezTo>
                  <a:pt x="1029096" y="532081"/>
                  <a:pt x="968122" y="592997"/>
                  <a:pt x="894704" y="592997"/>
                </a:cubicBezTo>
                <a:lnTo>
                  <a:pt x="741646" y="592997"/>
                </a:lnTo>
                <a:cubicBezTo>
                  <a:pt x="660762" y="592997"/>
                  <a:pt x="593566" y="525865"/>
                  <a:pt x="593566" y="443815"/>
                </a:cubicBezTo>
                <a:lnTo>
                  <a:pt x="593566" y="324470"/>
                </a:lnTo>
                <a:cubicBezTo>
                  <a:pt x="593566" y="317011"/>
                  <a:pt x="594810" y="310795"/>
                  <a:pt x="597299" y="305822"/>
                </a:cubicBezTo>
                <a:cubicBezTo>
                  <a:pt x="564945" y="299606"/>
                  <a:pt x="530103" y="300850"/>
                  <a:pt x="494016" y="305822"/>
                </a:cubicBezTo>
                <a:cubicBezTo>
                  <a:pt x="495260" y="312038"/>
                  <a:pt x="497749" y="317011"/>
                  <a:pt x="497749" y="324470"/>
                </a:cubicBezTo>
                <a:lnTo>
                  <a:pt x="497749" y="443815"/>
                </a:lnTo>
                <a:cubicBezTo>
                  <a:pt x="497749" y="525865"/>
                  <a:pt x="430553" y="592997"/>
                  <a:pt x="349669" y="592997"/>
                </a:cubicBezTo>
                <a:lnTo>
                  <a:pt x="195366" y="592997"/>
                </a:lnTo>
                <a:cubicBezTo>
                  <a:pt x="121948" y="592997"/>
                  <a:pt x="62219" y="532081"/>
                  <a:pt x="62219" y="457490"/>
                </a:cubicBezTo>
                <a:lnTo>
                  <a:pt x="62219" y="374197"/>
                </a:lnTo>
                <a:cubicBezTo>
                  <a:pt x="27376" y="372954"/>
                  <a:pt x="0" y="344361"/>
                  <a:pt x="0" y="309552"/>
                </a:cubicBezTo>
                <a:lnTo>
                  <a:pt x="0" y="293391"/>
                </a:lnTo>
                <a:cubicBezTo>
                  <a:pt x="0" y="280959"/>
                  <a:pt x="3733" y="271013"/>
                  <a:pt x="12444" y="262311"/>
                </a:cubicBezTo>
                <a:cubicBezTo>
                  <a:pt x="13688" y="262311"/>
                  <a:pt x="14932" y="262311"/>
                  <a:pt x="14932" y="261068"/>
                </a:cubicBezTo>
                <a:lnTo>
                  <a:pt x="317315" y="26107"/>
                </a:lnTo>
                <a:cubicBezTo>
                  <a:pt x="331003" y="12432"/>
                  <a:pt x="349669" y="4973"/>
                  <a:pt x="369579" y="4973"/>
                </a:cubicBezTo>
                <a:cubicBezTo>
                  <a:pt x="390733" y="4973"/>
                  <a:pt x="409399" y="12432"/>
                  <a:pt x="423087" y="27350"/>
                </a:cubicBezTo>
                <a:lnTo>
                  <a:pt x="466640" y="69618"/>
                </a:lnTo>
                <a:cubicBezTo>
                  <a:pt x="472862" y="75834"/>
                  <a:pt x="472862" y="84536"/>
                  <a:pt x="466640" y="89509"/>
                </a:cubicBezTo>
                <a:cubicBezTo>
                  <a:pt x="460418" y="95725"/>
                  <a:pt x="450463" y="95725"/>
                  <a:pt x="445485" y="89509"/>
                </a:cubicBezTo>
                <a:lnTo>
                  <a:pt x="403177" y="47241"/>
                </a:lnTo>
                <a:cubicBezTo>
                  <a:pt x="394466" y="38539"/>
                  <a:pt x="382022" y="33566"/>
                  <a:pt x="369579" y="33566"/>
                </a:cubicBezTo>
                <a:cubicBezTo>
                  <a:pt x="357135" y="33566"/>
                  <a:pt x="345936" y="38539"/>
                  <a:pt x="337225" y="47241"/>
                </a:cubicBezTo>
                <a:lnTo>
                  <a:pt x="335981" y="49727"/>
                </a:lnTo>
                <a:lnTo>
                  <a:pt x="74662" y="251122"/>
                </a:lnTo>
                <a:lnTo>
                  <a:pt x="329759" y="251122"/>
                </a:lnTo>
                <a:cubicBezTo>
                  <a:pt x="370823" y="251122"/>
                  <a:pt x="411887" y="258581"/>
                  <a:pt x="450463" y="273500"/>
                </a:cubicBezTo>
                <a:lnTo>
                  <a:pt x="466640" y="279716"/>
                </a:lnTo>
                <a:cubicBezTo>
                  <a:pt x="467884" y="279716"/>
                  <a:pt x="469128" y="279716"/>
                  <a:pt x="470373" y="280959"/>
                </a:cubicBezTo>
                <a:cubicBezTo>
                  <a:pt x="523881" y="269770"/>
                  <a:pt x="573656" y="269770"/>
                  <a:pt x="620942" y="280959"/>
                </a:cubicBezTo>
                <a:cubicBezTo>
                  <a:pt x="622186" y="279716"/>
                  <a:pt x="623431" y="279716"/>
                  <a:pt x="624675" y="279716"/>
                </a:cubicBezTo>
                <a:lnTo>
                  <a:pt x="640852" y="273500"/>
                </a:lnTo>
                <a:cubicBezTo>
                  <a:pt x="679427" y="258581"/>
                  <a:pt x="720492" y="251122"/>
                  <a:pt x="761556" y="251122"/>
                </a:cubicBezTo>
                <a:lnTo>
                  <a:pt x="1016652" y="251122"/>
                </a:lnTo>
                <a:lnTo>
                  <a:pt x="749112" y="42268"/>
                </a:lnTo>
                <a:cubicBezTo>
                  <a:pt x="740402" y="33566"/>
                  <a:pt x="729202" y="29836"/>
                  <a:pt x="715514" y="29836"/>
                </a:cubicBezTo>
                <a:cubicBezTo>
                  <a:pt x="703070" y="29836"/>
                  <a:pt x="691871" y="33566"/>
                  <a:pt x="683160" y="42268"/>
                </a:cubicBezTo>
                <a:lnTo>
                  <a:pt x="640852" y="85779"/>
                </a:lnTo>
                <a:cubicBezTo>
                  <a:pt x="634630" y="90752"/>
                  <a:pt x="624675" y="90752"/>
                  <a:pt x="619698" y="85779"/>
                </a:cubicBezTo>
                <a:cubicBezTo>
                  <a:pt x="613476" y="79564"/>
                  <a:pt x="613476" y="70861"/>
                  <a:pt x="619698" y="64645"/>
                </a:cubicBezTo>
                <a:lnTo>
                  <a:pt x="663250" y="21134"/>
                </a:lnTo>
                <a:cubicBezTo>
                  <a:pt x="676939" y="7459"/>
                  <a:pt x="695604" y="0"/>
                  <a:pt x="715514" y="0"/>
                </a:cubicBezTo>
                <a:close/>
              </a:path>
            </a:pathLst>
          </a:custGeom>
          <a:solidFill>
            <a:srgbClr val="FF9F9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4DCC5DC8-E0D1-4A5F-B65A-6643FD8B70AF}"/>
              </a:ext>
            </a:extLst>
          </p:cNvPr>
          <p:cNvSpPr/>
          <p:nvPr/>
        </p:nvSpPr>
        <p:spPr>
          <a:xfrm>
            <a:off x="13589101" y="7054832"/>
            <a:ext cx="9281149" cy="21365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51" h="1716">
                <a:moveTo>
                  <a:pt x="6593" y="1716"/>
                </a:moveTo>
                <a:lnTo>
                  <a:pt x="858" y="1716"/>
                </a:lnTo>
                <a:cubicBezTo>
                  <a:pt x="386" y="1716"/>
                  <a:pt x="0" y="1330"/>
                  <a:pt x="0" y="858"/>
                </a:cubicBezTo>
                <a:cubicBezTo>
                  <a:pt x="0" y="386"/>
                  <a:pt x="386" y="0"/>
                  <a:pt x="858" y="0"/>
                </a:cubicBezTo>
                <a:lnTo>
                  <a:pt x="6593" y="0"/>
                </a:lnTo>
                <a:cubicBezTo>
                  <a:pt x="7065" y="0"/>
                  <a:pt x="7451" y="386"/>
                  <a:pt x="7451" y="858"/>
                </a:cubicBezTo>
                <a:cubicBezTo>
                  <a:pt x="7451" y="1330"/>
                  <a:pt x="7065" y="1716"/>
                  <a:pt x="6593" y="1716"/>
                </a:cubicBezTo>
                <a:close/>
              </a:path>
            </a:pathLst>
          </a:custGeom>
          <a:solidFill>
            <a:srgbClr val="30847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4E94C88D-C6D0-4A1B-B416-688F901006D1}"/>
              </a:ext>
            </a:extLst>
          </p:cNvPr>
          <p:cNvSpPr/>
          <p:nvPr/>
        </p:nvSpPr>
        <p:spPr>
          <a:xfrm>
            <a:off x="13772233" y="7215542"/>
            <a:ext cx="1813873" cy="18151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7" h="1458">
                <a:moveTo>
                  <a:pt x="1457" y="729"/>
                </a:moveTo>
                <a:cubicBezTo>
                  <a:pt x="1457" y="1132"/>
                  <a:pt x="1131" y="1458"/>
                  <a:pt x="728" y="1458"/>
                </a:cubicBezTo>
                <a:cubicBezTo>
                  <a:pt x="326" y="1458"/>
                  <a:pt x="0" y="1132"/>
                  <a:pt x="0" y="729"/>
                </a:cubicBezTo>
                <a:cubicBezTo>
                  <a:pt x="0" y="326"/>
                  <a:pt x="326" y="0"/>
                  <a:pt x="728" y="0"/>
                </a:cubicBezTo>
                <a:cubicBezTo>
                  <a:pt x="1131" y="0"/>
                  <a:pt x="1457" y="326"/>
                  <a:pt x="1457" y="72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47C0E356-4998-437A-A277-7A87621BEC40}"/>
              </a:ext>
            </a:extLst>
          </p:cNvPr>
          <p:cNvSpPr/>
          <p:nvPr/>
        </p:nvSpPr>
        <p:spPr>
          <a:xfrm>
            <a:off x="14140405" y="7453168"/>
            <a:ext cx="1077547" cy="1096617"/>
          </a:xfrm>
          <a:custGeom>
            <a:avLst/>
            <a:gdLst>
              <a:gd name="connsiteX0" fmla="*/ 1021393 w 1077547"/>
              <a:gd name="connsiteY0" fmla="*/ 881095 h 1096617"/>
              <a:gd name="connsiteX1" fmla="*/ 994493 w 1077547"/>
              <a:gd name="connsiteY1" fmla="*/ 952304 h 1096617"/>
              <a:gd name="connsiteX2" fmla="*/ 982266 w 1077547"/>
              <a:gd name="connsiteY2" fmla="*/ 959670 h 1096617"/>
              <a:gd name="connsiteX3" fmla="*/ 985934 w 1077547"/>
              <a:gd name="connsiteY3" fmla="*/ 960898 h 1096617"/>
              <a:gd name="connsiteX4" fmla="*/ 1005498 w 1077547"/>
              <a:gd name="connsiteY4" fmla="*/ 965809 h 1096617"/>
              <a:gd name="connsiteX5" fmla="*/ 1043402 w 1077547"/>
              <a:gd name="connsiteY5" fmla="*/ 941254 h 1096617"/>
              <a:gd name="connsiteX6" fmla="*/ 1023839 w 1077547"/>
              <a:gd name="connsiteY6" fmla="*/ 883551 h 1096617"/>
              <a:gd name="connsiteX7" fmla="*/ 323160 w 1077547"/>
              <a:gd name="connsiteY7" fmla="*/ 661837 h 1096617"/>
              <a:gd name="connsiteX8" fmla="*/ 293324 w 1077547"/>
              <a:gd name="connsiteY8" fmla="*/ 676713 h 1096617"/>
              <a:gd name="connsiteX9" fmla="*/ 302026 w 1077547"/>
              <a:gd name="connsiteY9" fmla="*/ 738694 h 1096617"/>
              <a:gd name="connsiteX10" fmla="*/ 527037 w 1077547"/>
              <a:gd name="connsiteY10" fmla="*/ 903564 h 1096617"/>
              <a:gd name="connsiteX11" fmla="*/ 568061 w 1077547"/>
              <a:gd name="connsiteY11" fmla="*/ 911002 h 1096617"/>
              <a:gd name="connsiteX12" fmla="*/ 729671 w 1077547"/>
              <a:gd name="connsiteY12" fmla="*/ 852739 h 1096617"/>
              <a:gd name="connsiteX13" fmla="*/ 771938 w 1077547"/>
              <a:gd name="connsiteY13" fmla="*/ 853979 h 1096617"/>
              <a:gd name="connsiteX14" fmla="*/ 871390 w 1077547"/>
              <a:gd name="connsiteY14" fmla="*/ 903564 h 1096617"/>
              <a:gd name="connsiteX15" fmla="*/ 794315 w 1077547"/>
              <a:gd name="connsiteY15" fmla="*/ 767205 h 1096617"/>
              <a:gd name="connsiteX16" fmla="*/ 773181 w 1077547"/>
              <a:gd name="connsiteY16" fmla="*/ 757288 h 1096617"/>
              <a:gd name="connsiteX17" fmla="*/ 738373 w 1077547"/>
              <a:gd name="connsiteY17" fmla="*/ 756049 h 1096617"/>
              <a:gd name="connsiteX18" fmla="*/ 604112 w 1077547"/>
              <a:gd name="connsiteY18" fmla="*/ 809352 h 1096617"/>
              <a:gd name="connsiteX19" fmla="*/ 553143 w 1077547"/>
              <a:gd name="connsiteY19" fmla="*/ 804394 h 1096617"/>
              <a:gd name="connsiteX20" fmla="*/ 356725 w 1077547"/>
              <a:gd name="connsiteY20" fmla="*/ 669275 h 1096617"/>
              <a:gd name="connsiteX21" fmla="*/ 323160 w 1077547"/>
              <a:gd name="connsiteY21" fmla="*/ 661837 h 1096617"/>
              <a:gd name="connsiteX22" fmla="*/ 12559 w 1077547"/>
              <a:gd name="connsiteY22" fmla="*/ 614186 h 1096617"/>
              <a:gd name="connsiteX23" fmla="*/ 22980 w 1077547"/>
              <a:gd name="connsiteY23" fmla="*/ 618224 h 1096617"/>
              <a:gd name="connsiteX24" fmla="*/ 490855 w 1077547"/>
              <a:gd name="connsiteY24" fmla="*/ 974844 h 1096617"/>
              <a:gd name="connsiteX25" fmla="*/ 571737 w 1077547"/>
              <a:gd name="connsiteY25" fmla="*/ 982300 h 1096617"/>
              <a:gd name="connsiteX26" fmla="*/ 696172 w 1077547"/>
              <a:gd name="connsiteY26" fmla="*/ 923899 h 1096617"/>
              <a:gd name="connsiteX27" fmla="*/ 793231 w 1077547"/>
              <a:gd name="connsiteY27" fmla="*/ 925141 h 1096617"/>
              <a:gd name="connsiteX28" fmla="*/ 1065743 w 1077547"/>
              <a:gd name="connsiteY28" fmla="*/ 1069280 h 1096617"/>
              <a:gd name="connsiteX29" fmla="*/ 1071965 w 1077547"/>
              <a:gd name="connsiteY29" fmla="*/ 1089162 h 1096617"/>
              <a:gd name="connsiteX30" fmla="*/ 1058277 w 1077547"/>
              <a:gd name="connsiteY30" fmla="*/ 1096617 h 1096617"/>
              <a:gd name="connsiteX31" fmla="*/ 1052055 w 1077547"/>
              <a:gd name="connsiteY31" fmla="*/ 1095374 h 1096617"/>
              <a:gd name="connsiteX32" fmla="*/ 779543 w 1077547"/>
              <a:gd name="connsiteY32" fmla="*/ 951235 h 1096617"/>
              <a:gd name="connsiteX33" fmla="*/ 709860 w 1077547"/>
              <a:gd name="connsiteY33" fmla="*/ 949993 h 1096617"/>
              <a:gd name="connsiteX34" fmla="*/ 584181 w 1077547"/>
              <a:gd name="connsiteY34" fmla="*/ 1009636 h 1096617"/>
              <a:gd name="connsiteX35" fmla="*/ 473434 w 1077547"/>
              <a:gd name="connsiteY35" fmla="*/ 997211 h 1096617"/>
              <a:gd name="connsiteX36" fmla="*/ 248207 w 1077547"/>
              <a:gd name="connsiteY36" fmla="*/ 825735 h 1096617"/>
              <a:gd name="connsiteX37" fmla="*/ 101374 w 1077547"/>
              <a:gd name="connsiteY37" fmla="*/ 1089162 h 1096617"/>
              <a:gd name="connsiteX38" fmla="*/ 88931 w 1077547"/>
              <a:gd name="connsiteY38" fmla="*/ 1096617 h 1096617"/>
              <a:gd name="connsiteX39" fmla="*/ 81465 w 1077547"/>
              <a:gd name="connsiteY39" fmla="*/ 1095374 h 1096617"/>
              <a:gd name="connsiteX40" fmla="*/ 76487 w 1077547"/>
              <a:gd name="connsiteY40" fmla="*/ 1074251 h 1096617"/>
              <a:gd name="connsiteX41" fmla="*/ 224564 w 1077547"/>
              <a:gd name="connsiteY41" fmla="*/ 808339 h 1096617"/>
              <a:gd name="connsiteX42" fmla="*/ 5559 w 1077547"/>
              <a:gd name="connsiteY42" fmla="*/ 640590 h 1096617"/>
              <a:gd name="connsiteX43" fmla="*/ 3071 w 1077547"/>
              <a:gd name="connsiteY43" fmla="*/ 619467 h 1096617"/>
              <a:gd name="connsiteX44" fmla="*/ 12559 w 1077547"/>
              <a:gd name="connsiteY44" fmla="*/ 614186 h 1096617"/>
              <a:gd name="connsiteX45" fmla="*/ 808471 w 1077547"/>
              <a:gd name="connsiteY45" fmla="*/ 605775 h 1096617"/>
              <a:gd name="connsiteX46" fmla="*/ 773706 w 1077547"/>
              <a:gd name="connsiteY46" fmla="*/ 616946 h 1096617"/>
              <a:gd name="connsiteX47" fmla="*/ 620986 w 1077547"/>
              <a:gd name="connsiteY47" fmla="*/ 770847 h 1096617"/>
              <a:gd name="connsiteX48" fmla="*/ 727766 w 1077547"/>
              <a:gd name="connsiteY48" fmla="*/ 728648 h 1096617"/>
              <a:gd name="connsiteX49" fmla="*/ 760048 w 1077547"/>
              <a:gd name="connsiteY49" fmla="*/ 723684 h 1096617"/>
              <a:gd name="connsiteX50" fmla="*/ 763773 w 1077547"/>
              <a:gd name="connsiteY50" fmla="*/ 721201 h 1096617"/>
              <a:gd name="connsiteX51" fmla="*/ 786122 w 1077547"/>
              <a:gd name="connsiteY51" fmla="*/ 716237 h 1096617"/>
              <a:gd name="connsiteX52" fmla="*/ 804747 w 1077547"/>
              <a:gd name="connsiteY52" fmla="*/ 728648 h 1096617"/>
              <a:gd name="connsiteX53" fmla="*/ 911526 w 1077547"/>
              <a:gd name="connsiteY53" fmla="*/ 917302 h 1096617"/>
              <a:gd name="connsiteX54" fmla="*/ 927667 w 1077547"/>
              <a:gd name="connsiteY54" fmla="*/ 932196 h 1096617"/>
              <a:gd name="connsiteX55" fmla="*/ 948775 w 1077547"/>
              <a:gd name="connsiteY55" fmla="*/ 938401 h 1096617"/>
              <a:gd name="connsiteX56" fmla="*/ 974849 w 1077547"/>
              <a:gd name="connsiteY56" fmla="*/ 928472 h 1096617"/>
              <a:gd name="connsiteX57" fmla="*/ 984782 w 1077547"/>
              <a:gd name="connsiteY57" fmla="*/ 870138 h 1096617"/>
              <a:gd name="connsiteX58" fmla="*/ 977333 w 1077547"/>
              <a:gd name="connsiteY58" fmla="*/ 856486 h 1096617"/>
              <a:gd name="connsiteX59" fmla="*/ 839512 w 1077547"/>
              <a:gd name="connsiteY59" fmla="*/ 626875 h 1096617"/>
              <a:gd name="connsiteX60" fmla="*/ 808471 w 1077547"/>
              <a:gd name="connsiteY60" fmla="*/ 605775 h 1096617"/>
              <a:gd name="connsiteX61" fmla="*/ 813238 w 1077547"/>
              <a:gd name="connsiteY61" fmla="*/ 578365 h 1096617"/>
              <a:gd name="connsiteX62" fmla="*/ 865483 w 1077547"/>
              <a:gd name="connsiteY62" fmla="*/ 613144 h 1096617"/>
              <a:gd name="connsiteX63" fmla="*/ 1001069 w 1077547"/>
              <a:gd name="connsiteY63" fmla="*/ 839208 h 1096617"/>
              <a:gd name="connsiteX64" fmla="*/ 1037142 w 1077547"/>
              <a:gd name="connsiteY64" fmla="*/ 857839 h 1096617"/>
              <a:gd name="connsiteX65" fmla="*/ 1069484 w 1077547"/>
              <a:gd name="connsiteY65" fmla="*/ 955965 h 1096617"/>
              <a:gd name="connsiteX66" fmla="*/ 1004800 w 1077547"/>
              <a:gd name="connsiteY66" fmla="*/ 996955 h 1096617"/>
              <a:gd name="connsiteX67" fmla="*/ 971215 w 1077547"/>
              <a:gd name="connsiteY67" fmla="*/ 988260 h 1096617"/>
              <a:gd name="connsiteX68" fmla="*/ 758506 w 1077547"/>
              <a:gd name="connsiteY68" fmla="*/ 882681 h 1096617"/>
              <a:gd name="connsiteX69" fmla="*/ 738604 w 1077547"/>
              <a:gd name="connsiteY69" fmla="*/ 881439 h 1096617"/>
              <a:gd name="connsiteX70" fmla="*/ 578139 w 1077547"/>
              <a:gd name="connsiteY70" fmla="*/ 939818 h 1096617"/>
              <a:gd name="connsiteX71" fmla="*/ 508481 w 1077547"/>
              <a:gd name="connsiteY71" fmla="*/ 928639 h 1096617"/>
              <a:gd name="connsiteX72" fmla="*/ 283333 w 1077547"/>
              <a:gd name="connsiteY72" fmla="*/ 763439 h 1096617"/>
              <a:gd name="connsiteX73" fmla="*/ 269650 w 1077547"/>
              <a:gd name="connsiteY73" fmla="*/ 660344 h 1096617"/>
              <a:gd name="connsiteX74" fmla="*/ 370407 w 1077547"/>
              <a:gd name="connsiteY74" fmla="*/ 645439 h 1096617"/>
              <a:gd name="connsiteX75" fmla="*/ 371650 w 1077547"/>
              <a:gd name="connsiteY75" fmla="*/ 646681 h 1096617"/>
              <a:gd name="connsiteX76" fmla="*/ 569432 w 1077547"/>
              <a:gd name="connsiteY76" fmla="*/ 782071 h 1096617"/>
              <a:gd name="connsiteX77" fmla="*/ 753531 w 1077547"/>
              <a:gd name="connsiteY77" fmla="*/ 595755 h 1096617"/>
              <a:gd name="connsiteX78" fmla="*/ 813238 w 1077547"/>
              <a:gd name="connsiteY78" fmla="*/ 578365 h 1096617"/>
              <a:gd name="connsiteX79" fmla="*/ 173130 w 1077547"/>
              <a:gd name="connsiteY79" fmla="*/ 492408 h 1096617"/>
              <a:gd name="connsiteX80" fmla="*/ 103983 w 1077547"/>
              <a:gd name="connsiteY80" fmla="*/ 562790 h 1096617"/>
              <a:gd name="connsiteX81" fmla="*/ 173130 w 1077547"/>
              <a:gd name="connsiteY81" fmla="*/ 631937 h 1096617"/>
              <a:gd name="connsiteX82" fmla="*/ 243512 w 1077547"/>
              <a:gd name="connsiteY82" fmla="*/ 562790 h 1096617"/>
              <a:gd name="connsiteX83" fmla="*/ 173130 w 1077547"/>
              <a:gd name="connsiteY83" fmla="*/ 492408 h 1096617"/>
              <a:gd name="connsiteX84" fmla="*/ 173128 w 1077547"/>
              <a:gd name="connsiteY84" fmla="*/ 462509 h 1096617"/>
              <a:gd name="connsiteX85" fmla="*/ 273411 w 1077547"/>
              <a:gd name="connsiteY85" fmla="*/ 562792 h 1096617"/>
              <a:gd name="connsiteX86" fmla="*/ 173128 w 1077547"/>
              <a:gd name="connsiteY86" fmla="*/ 661836 h 1096617"/>
              <a:gd name="connsiteX87" fmla="*/ 74084 w 1077547"/>
              <a:gd name="connsiteY87" fmla="*/ 562792 h 1096617"/>
              <a:gd name="connsiteX88" fmla="*/ 173128 w 1077547"/>
              <a:gd name="connsiteY88" fmla="*/ 462509 h 1096617"/>
              <a:gd name="connsiteX89" fmla="*/ 226070 w 1077547"/>
              <a:gd name="connsiteY89" fmla="*/ 113687 h 1096617"/>
              <a:gd name="connsiteX90" fmla="*/ 37955 w 1077547"/>
              <a:gd name="connsiteY90" fmla="*/ 322980 h 1096617"/>
              <a:gd name="connsiteX91" fmla="*/ 169140 w 1077547"/>
              <a:gd name="connsiteY91" fmla="*/ 293258 h 1096617"/>
              <a:gd name="connsiteX92" fmla="*/ 193892 w 1077547"/>
              <a:gd name="connsiteY92" fmla="*/ 160747 h 1096617"/>
              <a:gd name="connsiteX93" fmla="*/ 226070 w 1077547"/>
              <a:gd name="connsiteY93" fmla="*/ 113687 h 1096617"/>
              <a:gd name="connsiteX94" fmla="*/ 338190 w 1077547"/>
              <a:gd name="connsiteY94" fmla="*/ 65102 h 1096617"/>
              <a:gd name="connsiteX95" fmla="*/ 220878 w 1077547"/>
              <a:gd name="connsiteY95" fmla="*/ 174123 h 1096617"/>
              <a:gd name="connsiteX96" fmla="*/ 198651 w 1077547"/>
              <a:gd name="connsiteY96" fmla="*/ 288099 h 1096617"/>
              <a:gd name="connsiteX97" fmla="*/ 320902 w 1077547"/>
              <a:gd name="connsiteY97" fmla="*/ 259605 h 1096617"/>
              <a:gd name="connsiteX98" fmla="*/ 338190 w 1077547"/>
              <a:gd name="connsiteY98" fmla="*/ 65102 h 1096617"/>
              <a:gd name="connsiteX99" fmla="*/ 389806 w 1077547"/>
              <a:gd name="connsiteY99" fmla="*/ 58873 h 1096617"/>
              <a:gd name="connsiteX100" fmla="*/ 351709 w 1077547"/>
              <a:gd name="connsiteY100" fmla="*/ 253216 h 1096617"/>
              <a:gd name="connsiteX101" fmla="*/ 429133 w 1077547"/>
              <a:gd name="connsiteY101" fmla="*/ 237124 h 1096617"/>
              <a:gd name="connsiteX102" fmla="*/ 416675 w 1077547"/>
              <a:gd name="connsiteY102" fmla="*/ 48906 h 1096617"/>
              <a:gd name="connsiteX103" fmla="*/ 456153 w 1077547"/>
              <a:gd name="connsiteY103" fmla="*/ 230792 h 1096617"/>
              <a:gd name="connsiteX104" fmla="*/ 543746 w 1077547"/>
              <a:gd name="connsiteY104" fmla="*/ 210995 h 1096617"/>
              <a:gd name="connsiteX105" fmla="*/ 416675 w 1077547"/>
              <a:gd name="connsiteY105" fmla="*/ 48906 h 1096617"/>
              <a:gd name="connsiteX106" fmla="*/ 607281 w 1077547"/>
              <a:gd name="connsiteY106" fmla="*/ 36448 h 1096617"/>
              <a:gd name="connsiteX107" fmla="*/ 644461 w 1077547"/>
              <a:gd name="connsiteY107" fmla="*/ 61135 h 1096617"/>
              <a:gd name="connsiteX108" fmla="*/ 723779 w 1077547"/>
              <a:gd name="connsiteY108" fmla="*/ 170993 h 1096617"/>
              <a:gd name="connsiteX109" fmla="*/ 846473 w 1077547"/>
              <a:gd name="connsiteY109" fmla="*/ 143837 h 1096617"/>
              <a:gd name="connsiteX110" fmla="*/ 607281 w 1077547"/>
              <a:gd name="connsiteY110" fmla="*/ 36448 h 1096617"/>
              <a:gd name="connsiteX111" fmla="*/ 473982 w 1077547"/>
              <a:gd name="connsiteY111" fmla="*/ 35203 h 1096617"/>
              <a:gd name="connsiteX112" fmla="*/ 573085 w 1077547"/>
              <a:gd name="connsiteY112" fmla="*/ 204631 h 1096617"/>
              <a:gd name="connsiteX113" fmla="*/ 694487 w 1077547"/>
              <a:gd name="connsiteY113" fmla="*/ 177424 h 1096617"/>
              <a:gd name="connsiteX114" fmla="*/ 626353 w 1077547"/>
              <a:gd name="connsiteY114" fmla="*/ 83434 h 1096617"/>
              <a:gd name="connsiteX115" fmla="*/ 473982 w 1077547"/>
              <a:gd name="connsiteY115" fmla="*/ 35203 h 1096617"/>
              <a:gd name="connsiteX116" fmla="*/ 530601 w 1077547"/>
              <a:gd name="connsiteY116" fmla="*/ 181 h 1096617"/>
              <a:gd name="connsiteX117" fmla="*/ 870159 w 1077547"/>
              <a:gd name="connsiteY117" fmla="*/ 125914 h 1096617"/>
              <a:gd name="connsiteX118" fmla="*/ 878867 w 1077547"/>
              <a:gd name="connsiteY118" fmla="*/ 152028 h 1096617"/>
              <a:gd name="connsiteX119" fmla="*/ 858963 w 1077547"/>
              <a:gd name="connsiteY119" fmla="*/ 171924 h 1096617"/>
              <a:gd name="connsiteX120" fmla="*/ 463365 w 1077547"/>
              <a:gd name="connsiteY120" fmla="*/ 258971 h 1096617"/>
              <a:gd name="connsiteX121" fmla="*/ 550447 w 1077547"/>
              <a:gd name="connsiteY121" fmla="*/ 650682 h 1096617"/>
              <a:gd name="connsiteX122" fmla="*/ 586523 w 1077547"/>
              <a:gd name="connsiteY122" fmla="*/ 654413 h 1096617"/>
              <a:gd name="connsiteX123" fmla="*/ 616379 w 1077547"/>
              <a:gd name="connsiteY123" fmla="*/ 654413 h 1096617"/>
              <a:gd name="connsiteX124" fmla="*/ 631308 w 1077547"/>
              <a:gd name="connsiteY124" fmla="*/ 669335 h 1096617"/>
              <a:gd name="connsiteX125" fmla="*/ 616379 w 1077547"/>
              <a:gd name="connsiteY125" fmla="*/ 684257 h 1096617"/>
              <a:gd name="connsiteX126" fmla="*/ 582791 w 1077547"/>
              <a:gd name="connsiteY126" fmla="*/ 683014 h 1096617"/>
              <a:gd name="connsiteX127" fmla="*/ 494466 w 1077547"/>
              <a:gd name="connsiteY127" fmla="*/ 683014 h 1096617"/>
              <a:gd name="connsiteX128" fmla="*/ 491978 w 1077547"/>
              <a:gd name="connsiteY128" fmla="*/ 684257 h 1096617"/>
              <a:gd name="connsiteX129" fmla="*/ 478293 w 1077547"/>
              <a:gd name="connsiteY129" fmla="*/ 671822 h 1096617"/>
              <a:gd name="connsiteX130" fmla="*/ 489490 w 1077547"/>
              <a:gd name="connsiteY130" fmla="*/ 655656 h 1096617"/>
              <a:gd name="connsiteX131" fmla="*/ 519346 w 1077547"/>
              <a:gd name="connsiteY131" fmla="*/ 651926 h 1096617"/>
              <a:gd name="connsiteX132" fmla="*/ 434753 w 1077547"/>
              <a:gd name="connsiteY132" fmla="*/ 266432 h 1096617"/>
              <a:gd name="connsiteX133" fmla="*/ 37911 w 1077547"/>
              <a:gd name="connsiteY133" fmla="*/ 353479 h 1096617"/>
              <a:gd name="connsiteX134" fmla="*/ 31691 w 1077547"/>
              <a:gd name="connsiteY134" fmla="*/ 354723 h 1096617"/>
              <a:gd name="connsiteX135" fmla="*/ 11787 w 1077547"/>
              <a:gd name="connsiteY135" fmla="*/ 344774 h 1096617"/>
              <a:gd name="connsiteX136" fmla="*/ 9299 w 1077547"/>
              <a:gd name="connsiteY136" fmla="*/ 316173 h 1096617"/>
              <a:gd name="connsiteX137" fmla="*/ 392456 w 1077547"/>
              <a:gd name="connsiteY137" fmla="*/ 13996 h 1096617"/>
              <a:gd name="connsiteX138" fmla="*/ 393700 w 1077547"/>
              <a:gd name="connsiteY138" fmla="*/ 13996 h 1096617"/>
              <a:gd name="connsiteX139" fmla="*/ 399920 w 1077547"/>
              <a:gd name="connsiteY139" fmla="*/ 11509 h 1096617"/>
              <a:gd name="connsiteX140" fmla="*/ 402408 w 1077547"/>
              <a:gd name="connsiteY140" fmla="*/ 11509 h 1096617"/>
              <a:gd name="connsiteX141" fmla="*/ 407385 w 1077547"/>
              <a:gd name="connsiteY141" fmla="*/ 10265 h 1096617"/>
              <a:gd name="connsiteX142" fmla="*/ 530601 w 1077547"/>
              <a:gd name="connsiteY142" fmla="*/ 181 h 109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077547" h="1096617">
                <a:moveTo>
                  <a:pt x="1021393" y="881095"/>
                </a:moveTo>
                <a:cubicBezTo>
                  <a:pt x="1025061" y="908106"/>
                  <a:pt x="1015279" y="936343"/>
                  <a:pt x="994493" y="952304"/>
                </a:cubicBezTo>
                <a:cubicBezTo>
                  <a:pt x="989602" y="954759"/>
                  <a:pt x="985934" y="957215"/>
                  <a:pt x="982266" y="959670"/>
                </a:cubicBezTo>
                <a:lnTo>
                  <a:pt x="985934" y="960898"/>
                </a:lnTo>
                <a:cubicBezTo>
                  <a:pt x="992048" y="963354"/>
                  <a:pt x="998161" y="965809"/>
                  <a:pt x="1005498" y="965809"/>
                </a:cubicBezTo>
                <a:cubicBezTo>
                  <a:pt x="1021393" y="965809"/>
                  <a:pt x="1036066" y="955987"/>
                  <a:pt x="1043402" y="941254"/>
                </a:cubicBezTo>
                <a:cubicBezTo>
                  <a:pt x="1054407" y="919155"/>
                  <a:pt x="1045848" y="894600"/>
                  <a:pt x="1023839" y="883551"/>
                </a:cubicBezTo>
                <a:close/>
                <a:moveTo>
                  <a:pt x="323160" y="661837"/>
                </a:moveTo>
                <a:cubicBezTo>
                  <a:pt x="311661" y="662457"/>
                  <a:pt x="300783" y="666796"/>
                  <a:pt x="293324" y="676713"/>
                </a:cubicBezTo>
                <a:cubicBezTo>
                  <a:pt x="279649" y="696547"/>
                  <a:pt x="283379" y="723818"/>
                  <a:pt x="302026" y="738694"/>
                </a:cubicBezTo>
                <a:lnTo>
                  <a:pt x="527037" y="903564"/>
                </a:lnTo>
                <a:cubicBezTo>
                  <a:pt x="539468" y="912241"/>
                  <a:pt x="554386" y="914720"/>
                  <a:pt x="568061" y="911002"/>
                </a:cubicBezTo>
                <a:lnTo>
                  <a:pt x="729671" y="852739"/>
                </a:lnTo>
                <a:cubicBezTo>
                  <a:pt x="743345" y="846541"/>
                  <a:pt x="759506" y="847781"/>
                  <a:pt x="771938" y="853979"/>
                </a:cubicBezTo>
                <a:lnTo>
                  <a:pt x="871390" y="903564"/>
                </a:lnTo>
                <a:lnTo>
                  <a:pt x="794315" y="767205"/>
                </a:lnTo>
                <a:lnTo>
                  <a:pt x="773181" y="757288"/>
                </a:lnTo>
                <a:cubicBezTo>
                  <a:pt x="761993" y="752330"/>
                  <a:pt x="749561" y="751090"/>
                  <a:pt x="738373" y="756049"/>
                </a:cubicBezTo>
                <a:lnTo>
                  <a:pt x="604112" y="809352"/>
                </a:lnTo>
                <a:cubicBezTo>
                  <a:pt x="586708" y="815551"/>
                  <a:pt x="568061" y="814311"/>
                  <a:pt x="553143" y="804394"/>
                </a:cubicBezTo>
                <a:lnTo>
                  <a:pt x="356725" y="669275"/>
                </a:lnTo>
                <a:cubicBezTo>
                  <a:pt x="346780" y="664317"/>
                  <a:pt x="334659" y="661218"/>
                  <a:pt x="323160" y="661837"/>
                </a:cubicBezTo>
                <a:close/>
                <a:moveTo>
                  <a:pt x="12559" y="614186"/>
                </a:moveTo>
                <a:cubicBezTo>
                  <a:pt x="16137" y="613875"/>
                  <a:pt x="19870" y="615117"/>
                  <a:pt x="22980" y="618224"/>
                </a:cubicBezTo>
                <a:lnTo>
                  <a:pt x="490855" y="974844"/>
                </a:lnTo>
                <a:cubicBezTo>
                  <a:pt x="514497" y="990998"/>
                  <a:pt x="544362" y="994725"/>
                  <a:pt x="571737" y="982300"/>
                </a:cubicBezTo>
                <a:lnTo>
                  <a:pt x="696172" y="923899"/>
                </a:lnTo>
                <a:cubicBezTo>
                  <a:pt x="728525" y="908988"/>
                  <a:pt x="763367" y="910230"/>
                  <a:pt x="793231" y="925141"/>
                </a:cubicBezTo>
                <a:lnTo>
                  <a:pt x="1065743" y="1069280"/>
                </a:lnTo>
                <a:cubicBezTo>
                  <a:pt x="1071965" y="1073008"/>
                  <a:pt x="1074453" y="1081706"/>
                  <a:pt x="1071965" y="1089162"/>
                </a:cubicBezTo>
                <a:cubicBezTo>
                  <a:pt x="1068232" y="1092889"/>
                  <a:pt x="1063254" y="1096617"/>
                  <a:pt x="1058277" y="1096617"/>
                </a:cubicBezTo>
                <a:cubicBezTo>
                  <a:pt x="1055788" y="1096617"/>
                  <a:pt x="1053299" y="1095374"/>
                  <a:pt x="1052055" y="1095374"/>
                </a:cubicBezTo>
                <a:lnTo>
                  <a:pt x="779543" y="951235"/>
                </a:lnTo>
                <a:cubicBezTo>
                  <a:pt x="758389" y="940052"/>
                  <a:pt x="732258" y="938809"/>
                  <a:pt x="709860" y="949993"/>
                </a:cubicBezTo>
                <a:lnTo>
                  <a:pt x="584181" y="1009636"/>
                </a:lnTo>
                <a:cubicBezTo>
                  <a:pt x="548095" y="1025790"/>
                  <a:pt x="504542" y="1020820"/>
                  <a:pt x="473434" y="997211"/>
                </a:cubicBezTo>
                <a:lnTo>
                  <a:pt x="248207" y="825735"/>
                </a:lnTo>
                <a:lnTo>
                  <a:pt x="101374" y="1089162"/>
                </a:lnTo>
                <a:cubicBezTo>
                  <a:pt x="100130" y="1092889"/>
                  <a:pt x="93908" y="1096617"/>
                  <a:pt x="88931" y="1096617"/>
                </a:cubicBezTo>
                <a:cubicBezTo>
                  <a:pt x="86442" y="1096617"/>
                  <a:pt x="83953" y="1095374"/>
                  <a:pt x="81465" y="1095374"/>
                </a:cubicBezTo>
                <a:cubicBezTo>
                  <a:pt x="75243" y="1090404"/>
                  <a:pt x="71510" y="1081706"/>
                  <a:pt x="76487" y="1074251"/>
                </a:cubicBezTo>
                <a:lnTo>
                  <a:pt x="224564" y="808339"/>
                </a:lnTo>
                <a:lnTo>
                  <a:pt x="5559" y="640590"/>
                </a:lnTo>
                <a:cubicBezTo>
                  <a:pt x="-662" y="635620"/>
                  <a:pt x="-1907" y="626922"/>
                  <a:pt x="3071" y="619467"/>
                </a:cubicBezTo>
                <a:cubicBezTo>
                  <a:pt x="5560" y="616360"/>
                  <a:pt x="8982" y="614496"/>
                  <a:pt x="12559" y="614186"/>
                </a:cubicBezTo>
                <a:close/>
                <a:moveTo>
                  <a:pt x="808471" y="605775"/>
                </a:moveTo>
                <a:cubicBezTo>
                  <a:pt x="796055" y="604534"/>
                  <a:pt x="783639" y="608258"/>
                  <a:pt x="773706" y="616946"/>
                </a:cubicBezTo>
                <a:lnTo>
                  <a:pt x="620986" y="770847"/>
                </a:lnTo>
                <a:lnTo>
                  <a:pt x="727766" y="728648"/>
                </a:lnTo>
                <a:cubicBezTo>
                  <a:pt x="738940" y="724925"/>
                  <a:pt x="748873" y="723684"/>
                  <a:pt x="760048" y="723684"/>
                </a:cubicBezTo>
                <a:lnTo>
                  <a:pt x="763773" y="721201"/>
                </a:lnTo>
                <a:cubicBezTo>
                  <a:pt x="769981" y="716237"/>
                  <a:pt x="778672" y="713755"/>
                  <a:pt x="786122" y="716237"/>
                </a:cubicBezTo>
                <a:cubicBezTo>
                  <a:pt x="794814" y="717478"/>
                  <a:pt x="801022" y="721201"/>
                  <a:pt x="804747" y="728648"/>
                </a:cubicBezTo>
                <a:lnTo>
                  <a:pt x="911526" y="917302"/>
                </a:lnTo>
                <a:cubicBezTo>
                  <a:pt x="915251" y="923508"/>
                  <a:pt x="920218" y="928472"/>
                  <a:pt x="927667" y="932196"/>
                </a:cubicBezTo>
                <a:cubicBezTo>
                  <a:pt x="933876" y="935919"/>
                  <a:pt x="941325" y="938401"/>
                  <a:pt x="948775" y="938401"/>
                </a:cubicBezTo>
                <a:cubicBezTo>
                  <a:pt x="958708" y="938401"/>
                  <a:pt x="967399" y="934678"/>
                  <a:pt x="974849" y="928472"/>
                </a:cubicBezTo>
                <a:cubicBezTo>
                  <a:pt x="993474" y="916061"/>
                  <a:pt x="997199" y="889997"/>
                  <a:pt x="984782" y="870138"/>
                </a:cubicBezTo>
                <a:lnTo>
                  <a:pt x="977333" y="856486"/>
                </a:lnTo>
                <a:lnTo>
                  <a:pt x="839512" y="626875"/>
                </a:lnTo>
                <a:cubicBezTo>
                  <a:pt x="833304" y="615704"/>
                  <a:pt x="822129" y="608258"/>
                  <a:pt x="808471" y="605775"/>
                </a:cubicBezTo>
                <a:close/>
                <a:moveTo>
                  <a:pt x="813238" y="578365"/>
                </a:moveTo>
                <a:cubicBezTo>
                  <a:pt x="835629" y="582092"/>
                  <a:pt x="853043" y="593271"/>
                  <a:pt x="865483" y="613144"/>
                </a:cubicBezTo>
                <a:lnTo>
                  <a:pt x="1001069" y="839208"/>
                </a:lnTo>
                <a:lnTo>
                  <a:pt x="1037142" y="857839"/>
                </a:lnTo>
                <a:cubicBezTo>
                  <a:pt x="1073215" y="875229"/>
                  <a:pt x="1088142" y="919945"/>
                  <a:pt x="1069484" y="955965"/>
                </a:cubicBezTo>
                <a:cubicBezTo>
                  <a:pt x="1057045" y="980808"/>
                  <a:pt x="1032166" y="996955"/>
                  <a:pt x="1004800" y="996955"/>
                </a:cubicBezTo>
                <a:cubicBezTo>
                  <a:pt x="993605" y="996955"/>
                  <a:pt x="981166" y="993229"/>
                  <a:pt x="971215" y="988260"/>
                </a:cubicBezTo>
                <a:lnTo>
                  <a:pt x="758506" y="882681"/>
                </a:lnTo>
                <a:cubicBezTo>
                  <a:pt x="752287" y="878955"/>
                  <a:pt x="743579" y="878955"/>
                  <a:pt x="738604" y="881439"/>
                </a:cubicBezTo>
                <a:lnTo>
                  <a:pt x="578139" y="939818"/>
                </a:lnTo>
                <a:cubicBezTo>
                  <a:pt x="554505" y="947271"/>
                  <a:pt x="528383" y="943544"/>
                  <a:pt x="508481" y="928639"/>
                </a:cubicBezTo>
                <a:lnTo>
                  <a:pt x="283333" y="763439"/>
                </a:lnTo>
                <a:cubicBezTo>
                  <a:pt x="250991" y="738597"/>
                  <a:pt x="244772" y="692639"/>
                  <a:pt x="269650" y="660344"/>
                </a:cubicBezTo>
                <a:cubicBezTo>
                  <a:pt x="292040" y="630534"/>
                  <a:pt x="331845" y="625565"/>
                  <a:pt x="370407" y="645439"/>
                </a:cubicBezTo>
                <a:lnTo>
                  <a:pt x="371650" y="646681"/>
                </a:lnTo>
                <a:lnTo>
                  <a:pt x="569432" y="782071"/>
                </a:lnTo>
                <a:lnTo>
                  <a:pt x="753531" y="595755"/>
                </a:lnTo>
                <a:cubicBezTo>
                  <a:pt x="769701" y="580850"/>
                  <a:pt x="792092" y="574639"/>
                  <a:pt x="813238" y="578365"/>
                </a:cubicBezTo>
                <a:close/>
                <a:moveTo>
                  <a:pt x="173130" y="492408"/>
                </a:moveTo>
                <a:cubicBezTo>
                  <a:pt x="134852" y="492408"/>
                  <a:pt x="103983" y="524512"/>
                  <a:pt x="103983" y="562790"/>
                </a:cubicBezTo>
                <a:cubicBezTo>
                  <a:pt x="103983" y="601068"/>
                  <a:pt x="134852" y="631937"/>
                  <a:pt x="173130" y="631937"/>
                </a:cubicBezTo>
                <a:cubicBezTo>
                  <a:pt x="212643" y="631937"/>
                  <a:pt x="243512" y="601068"/>
                  <a:pt x="243512" y="562790"/>
                </a:cubicBezTo>
                <a:cubicBezTo>
                  <a:pt x="243512" y="524512"/>
                  <a:pt x="212643" y="492408"/>
                  <a:pt x="173130" y="492408"/>
                </a:cubicBezTo>
                <a:close/>
                <a:moveTo>
                  <a:pt x="173128" y="462509"/>
                </a:moveTo>
                <a:cubicBezTo>
                  <a:pt x="228841" y="462509"/>
                  <a:pt x="273411" y="507079"/>
                  <a:pt x="273411" y="562792"/>
                </a:cubicBezTo>
                <a:cubicBezTo>
                  <a:pt x="273411" y="617266"/>
                  <a:pt x="228841" y="661836"/>
                  <a:pt x="173128" y="661836"/>
                </a:cubicBezTo>
                <a:cubicBezTo>
                  <a:pt x="118654" y="661836"/>
                  <a:pt x="74084" y="617266"/>
                  <a:pt x="74084" y="562792"/>
                </a:cubicBezTo>
                <a:cubicBezTo>
                  <a:pt x="74084" y="507079"/>
                  <a:pt x="118654" y="462509"/>
                  <a:pt x="173128" y="462509"/>
                </a:cubicBezTo>
                <a:close/>
                <a:moveTo>
                  <a:pt x="226070" y="113687"/>
                </a:moveTo>
                <a:cubicBezTo>
                  <a:pt x="145626" y="164462"/>
                  <a:pt x="81271" y="236291"/>
                  <a:pt x="37955" y="322980"/>
                </a:cubicBezTo>
                <a:lnTo>
                  <a:pt x="169140" y="293258"/>
                </a:lnTo>
                <a:cubicBezTo>
                  <a:pt x="164190" y="259821"/>
                  <a:pt x="169140" y="209046"/>
                  <a:pt x="193892" y="160747"/>
                </a:cubicBezTo>
                <a:cubicBezTo>
                  <a:pt x="201318" y="145886"/>
                  <a:pt x="212456" y="129787"/>
                  <a:pt x="226070" y="113687"/>
                </a:cubicBezTo>
                <a:close/>
                <a:moveTo>
                  <a:pt x="338190" y="65102"/>
                </a:moveTo>
                <a:cubicBezTo>
                  <a:pt x="272742" y="96074"/>
                  <a:pt x="238166" y="139435"/>
                  <a:pt x="220878" y="174123"/>
                </a:cubicBezTo>
                <a:cubicBezTo>
                  <a:pt x="198651" y="215006"/>
                  <a:pt x="193711" y="258366"/>
                  <a:pt x="198651" y="288099"/>
                </a:cubicBezTo>
                <a:lnTo>
                  <a:pt x="320902" y="259605"/>
                </a:lnTo>
                <a:cubicBezTo>
                  <a:pt x="307319" y="207573"/>
                  <a:pt x="292500" y="125807"/>
                  <a:pt x="338190" y="65102"/>
                </a:cubicBezTo>
                <a:close/>
                <a:moveTo>
                  <a:pt x="389806" y="58873"/>
                </a:moveTo>
                <a:cubicBezTo>
                  <a:pt x="324671" y="103435"/>
                  <a:pt x="333274" y="181421"/>
                  <a:pt x="351709" y="253216"/>
                </a:cubicBezTo>
                <a:lnTo>
                  <a:pt x="429133" y="237124"/>
                </a:lnTo>
                <a:close/>
                <a:moveTo>
                  <a:pt x="416675" y="48906"/>
                </a:moveTo>
                <a:lnTo>
                  <a:pt x="456153" y="230792"/>
                </a:lnTo>
                <a:lnTo>
                  <a:pt x="543746" y="210995"/>
                </a:lnTo>
                <a:cubicBezTo>
                  <a:pt x="527708" y="135519"/>
                  <a:pt x="501800" y="58804"/>
                  <a:pt x="416675" y="48906"/>
                </a:cubicBezTo>
                <a:close/>
                <a:moveTo>
                  <a:pt x="607281" y="36448"/>
                </a:moveTo>
                <a:cubicBezTo>
                  <a:pt x="622153" y="43854"/>
                  <a:pt x="634546" y="52494"/>
                  <a:pt x="644461" y="61135"/>
                </a:cubicBezTo>
                <a:cubicBezTo>
                  <a:pt x="689077" y="94463"/>
                  <a:pt x="715103" y="137666"/>
                  <a:pt x="723779" y="170993"/>
                </a:cubicBezTo>
                <a:lnTo>
                  <a:pt x="846473" y="143837"/>
                </a:lnTo>
                <a:cubicBezTo>
                  <a:pt x="775831" y="88291"/>
                  <a:pt x="694035" y="51260"/>
                  <a:pt x="607281" y="36448"/>
                </a:cubicBezTo>
                <a:close/>
                <a:moveTo>
                  <a:pt x="473982" y="35203"/>
                </a:moveTo>
                <a:cubicBezTo>
                  <a:pt x="540877" y="71067"/>
                  <a:pt x="561936" y="151453"/>
                  <a:pt x="573085" y="204631"/>
                </a:cubicBezTo>
                <a:lnTo>
                  <a:pt x="694487" y="177424"/>
                </a:lnTo>
                <a:cubicBezTo>
                  <a:pt x="687054" y="150216"/>
                  <a:pt x="664756" y="113115"/>
                  <a:pt x="626353" y="83434"/>
                </a:cubicBezTo>
                <a:cubicBezTo>
                  <a:pt x="595384" y="61173"/>
                  <a:pt x="545832" y="36439"/>
                  <a:pt x="473982" y="35203"/>
                </a:cubicBezTo>
                <a:close/>
                <a:moveTo>
                  <a:pt x="530601" y="181"/>
                </a:moveTo>
                <a:cubicBezTo>
                  <a:pt x="653233" y="3271"/>
                  <a:pt x="772192" y="45706"/>
                  <a:pt x="870159" y="125914"/>
                </a:cubicBezTo>
                <a:cubicBezTo>
                  <a:pt x="878867" y="132131"/>
                  <a:pt x="881355" y="142079"/>
                  <a:pt x="878867" y="152028"/>
                </a:cubicBezTo>
                <a:cubicBezTo>
                  <a:pt x="877623" y="161976"/>
                  <a:pt x="868915" y="169437"/>
                  <a:pt x="858963" y="171924"/>
                </a:cubicBezTo>
                <a:lnTo>
                  <a:pt x="463365" y="258971"/>
                </a:lnTo>
                <a:lnTo>
                  <a:pt x="550447" y="650682"/>
                </a:lnTo>
                <a:cubicBezTo>
                  <a:pt x="561643" y="650682"/>
                  <a:pt x="575327" y="651926"/>
                  <a:pt x="586523" y="654413"/>
                </a:cubicBezTo>
                <a:lnTo>
                  <a:pt x="616379" y="654413"/>
                </a:lnTo>
                <a:cubicBezTo>
                  <a:pt x="623843" y="654413"/>
                  <a:pt x="631308" y="661874"/>
                  <a:pt x="631308" y="669335"/>
                </a:cubicBezTo>
                <a:cubicBezTo>
                  <a:pt x="631308" y="678040"/>
                  <a:pt x="623843" y="684257"/>
                  <a:pt x="616379" y="684257"/>
                </a:cubicBezTo>
                <a:lnTo>
                  <a:pt x="582791" y="683014"/>
                </a:lnTo>
                <a:cubicBezTo>
                  <a:pt x="555423" y="678040"/>
                  <a:pt x="526810" y="678040"/>
                  <a:pt x="494466" y="683014"/>
                </a:cubicBezTo>
                <a:cubicBezTo>
                  <a:pt x="493222" y="684257"/>
                  <a:pt x="493222" y="684257"/>
                  <a:pt x="491978" y="684257"/>
                </a:cubicBezTo>
                <a:cubicBezTo>
                  <a:pt x="485758" y="684257"/>
                  <a:pt x="479537" y="679283"/>
                  <a:pt x="478293" y="671822"/>
                </a:cubicBezTo>
                <a:cubicBezTo>
                  <a:pt x="475805" y="664361"/>
                  <a:pt x="480781" y="655656"/>
                  <a:pt x="489490" y="655656"/>
                </a:cubicBezTo>
                <a:cubicBezTo>
                  <a:pt x="499442" y="653169"/>
                  <a:pt x="510638" y="651926"/>
                  <a:pt x="519346" y="651926"/>
                </a:cubicBezTo>
                <a:lnTo>
                  <a:pt x="434753" y="266432"/>
                </a:lnTo>
                <a:lnTo>
                  <a:pt x="37911" y="353479"/>
                </a:lnTo>
                <a:cubicBezTo>
                  <a:pt x="35423" y="353479"/>
                  <a:pt x="34179" y="354723"/>
                  <a:pt x="31691" y="354723"/>
                </a:cubicBezTo>
                <a:cubicBezTo>
                  <a:pt x="24227" y="354723"/>
                  <a:pt x="16763" y="350992"/>
                  <a:pt x="11787" y="344774"/>
                </a:cubicBezTo>
                <a:cubicBezTo>
                  <a:pt x="5567" y="336070"/>
                  <a:pt x="4323" y="324878"/>
                  <a:pt x="9299" y="316173"/>
                </a:cubicBezTo>
                <a:cubicBezTo>
                  <a:pt x="83940" y="160732"/>
                  <a:pt x="224514" y="51302"/>
                  <a:pt x="392456" y="13996"/>
                </a:cubicBezTo>
                <a:lnTo>
                  <a:pt x="393700" y="13996"/>
                </a:lnTo>
                <a:cubicBezTo>
                  <a:pt x="394944" y="12753"/>
                  <a:pt x="397432" y="12753"/>
                  <a:pt x="399920" y="11509"/>
                </a:cubicBezTo>
                <a:cubicBezTo>
                  <a:pt x="401164" y="11509"/>
                  <a:pt x="402408" y="11509"/>
                  <a:pt x="402408" y="11509"/>
                </a:cubicBezTo>
                <a:cubicBezTo>
                  <a:pt x="404896" y="11509"/>
                  <a:pt x="406141" y="10265"/>
                  <a:pt x="407385" y="10265"/>
                </a:cubicBezTo>
                <a:cubicBezTo>
                  <a:pt x="448438" y="2493"/>
                  <a:pt x="489723" y="-849"/>
                  <a:pt x="530601" y="181"/>
                </a:cubicBezTo>
                <a:close/>
              </a:path>
            </a:pathLst>
          </a:custGeom>
          <a:solidFill>
            <a:srgbClr val="29A9A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DC399C88-FB75-4583-83F0-0CA840FC7860}"/>
              </a:ext>
            </a:extLst>
          </p:cNvPr>
          <p:cNvSpPr txBox="1"/>
          <p:nvPr/>
        </p:nvSpPr>
        <p:spPr>
          <a:xfrm>
            <a:off x="16195925" y="441888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01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21ED8BEC-BF2C-4AF8-8577-ADB66A90CC60}"/>
              </a:ext>
            </a:extLst>
          </p:cNvPr>
          <p:cNvSpPr txBox="1"/>
          <p:nvPr/>
        </p:nvSpPr>
        <p:spPr>
          <a:xfrm>
            <a:off x="16197830" y="507791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67652EB7-7735-4F92-A33C-3324F56B7CDB}"/>
              </a:ext>
            </a:extLst>
          </p:cNvPr>
          <p:cNvSpPr txBox="1"/>
          <p:nvPr/>
        </p:nvSpPr>
        <p:spPr>
          <a:xfrm>
            <a:off x="16196560" y="725270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02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28811A04-555B-4ADD-AF00-43CFB99E00BD}"/>
              </a:ext>
            </a:extLst>
          </p:cNvPr>
          <p:cNvSpPr txBox="1"/>
          <p:nvPr/>
        </p:nvSpPr>
        <p:spPr>
          <a:xfrm>
            <a:off x="16197830" y="791807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D1C49E7B-587D-43FC-91D1-D7A4D147E9BC}"/>
              </a:ext>
            </a:extLst>
          </p:cNvPr>
          <p:cNvSpPr txBox="1"/>
          <p:nvPr/>
        </p:nvSpPr>
        <p:spPr>
          <a:xfrm>
            <a:off x="16196560" y="1008652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03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E4C68F29-E698-4C96-82D6-BEF0972B3990}"/>
              </a:ext>
            </a:extLst>
          </p:cNvPr>
          <p:cNvSpPr txBox="1"/>
          <p:nvPr/>
        </p:nvSpPr>
        <p:spPr>
          <a:xfrm>
            <a:off x="16195925" y="1074999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66B4BC7D-4B20-42B8-B882-967599712A87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C414BBFD-97B3-46CE-A10C-22BAB36C3469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17362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26B0DFC-7F73-455F-A39D-9D33EDD4532F}"/>
              </a:ext>
            </a:extLst>
          </p:cNvPr>
          <p:cNvSpPr/>
          <p:nvPr/>
        </p:nvSpPr>
        <p:spPr>
          <a:xfrm>
            <a:off x="1" y="1788"/>
            <a:ext cx="24377643" cy="63597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5106">
                <a:moveTo>
                  <a:pt x="0" y="5106"/>
                </a:moveTo>
                <a:lnTo>
                  <a:pt x="19569" y="5106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BF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6C22F63C-A8CE-4955-9BE4-726451F84DFD}"/>
              </a:ext>
            </a:extLst>
          </p:cNvPr>
          <p:cNvSpPr/>
          <p:nvPr/>
        </p:nvSpPr>
        <p:spPr>
          <a:xfrm>
            <a:off x="7801150" y="2723842"/>
            <a:ext cx="6420806" cy="18973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55" h="1524">
                <a:moveTo>
                  <a:pt x="5155" y="978"/>
                </a:moveTo>
                <a:cubicBezTo>
                  <a:pt x="3753" y="412"/>
                  <a:pt x="2765" y="-404"/>
                  <a:pt x="2354" y="230"/>
                </a:cubicBezTo>
                <a:cubicBezTo>
                  <a:pt x="2123" y="587"/>
                  <a:pt x="1117" y="625"/>
                  <a:pt x="0" y="543"/>
                </a:cubicBezTo>
                <a:cubicBezTo>
                  <a:pt x="1096" y="993"/>
                  <a:pt x="2228" y="1428"/>
                  <a:pt x="3129" y="1524"/>
                </a:cubicBezTo>
                <a:cubicBezTo>
                  <a:pt x="3785" y="1356"/>
                  <a:pt x="4497" y="1167"/>
                  <a:pt x="5155" y="978"/>
                </a:cubicBezTo>
                <a:close/>
              </a:path>
            </a:pathLst>
          </a:custGeom>
          <a:solidFill>
            <a:srgbClr val="FFF1F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FF909D24-C9A4-4DD4-8FEC-9902ED1AE6A5}"/>
              </a:ext>
            </a:extLst>
          </p:cNvPr>
          <p:cNvSpPr/>
          <p:nvPr/>
        </p:nvSpPr>
        <p:spPr>
          <a:xfrm>
            <a:off x="1" y="2006266"/>
            <a:ext cx="11697981" cy="37510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391" h="3012">
                <a:moveTo>
                  <a:pt x="6262" y="1119"/>
                </a:moveTo>
                <a:cubicBezTo>
                  <a:pt x="4595" y="435"/>
                  <a:pt x="3010" y="-281"/>
                  <a:pt x="2441" y="111"/>
                </a:cubicBezTo>
                <a:cubicBezTo>
                  <a:pt x="1403" y="826"/>
                  <a:pt x="0" y="1117"/>
                  <a:pt x="0" y="1117"/>
                </a:cubicBezTo>
                <a:lnTo>
                  <a:pt x="0" y="3012"/>
                </a:lnTo>
                <a:cubicBezTo>
                  <a:pt x="0" y="3012"/>
                  <a:pt x="3032" y="2212"/>
                  <a:pt x="3763" y="1631"/>
                </a:cubicBezTo>
                <a:cubicBezTo>
                  <a:pt x="3782" y="1615"/>
                  <a:pt x="3800" y="1600"/>
                  <a:pt x="3816" y="1585"/>
                </a:cubicBezTo>
                <a:cubicBezTo>
                  <a:pt x="4231" y="1196"/>
                  <a:pt x="5784" y="1888"/>
                  <a:pt x="8024" y="2441"/>
                </a:cubicBezTo>
                <a:cubicBezTo>
                  <a:pt x="8413" y="2346"/>
                  <a:pt x="8885" y="2230"/>
                  <a:pt x="9391" y="2100"/>
                </a:cubicBezTo>
                <a:cubicBezTo>
                  <a:pt x="8490" y="2004"/>
                  <a:pt x="7358" y="1569"/>
                  <a:pt x="6262" y="1119"/>
                </a:cubicBezTo>
                <a:close/>
              </a:path>
            </a:pathLst>
          </a:custGeom>
          <a:solidFill>
            <a:srgbClr val="FFD7D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5D7AB8C2-8C25-4554-BF74-FB7238DCBC1D}"/>
              </a:ext>
            </a:extLst>
          </p:cNvPr>
          <p:cNvSpPr/>
          <p:nvPr/>
        </p:nvSpPr>
        <p:spPr>
          <a:xfrm>
            <a:off x="9996235" y="3143673"/>
            <a:ext cx="14381413" cy="27531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5" h="2211">
                <a:moveTo>
                  <a:pt x="5003" y="127"/>
                </a:moveTo>
                <a:cubicBezTo>
                  <a:pt x="4571" y="287"/>
                  <a:pt x="4006" y="464"/>
                  <a:pt x="3393" y="641"/>
                </a:cubicBezTo>
                <a:cubicBezTo>
                  <a:pt x="2735" y="830"/>
                  <a:pt x="2023" y="1019"/>
                  <a:pt x="1367" y="1187"/>
                </a:cubicBezTo>
                <a:cubicBezTo>
                  <a:pt x="861" y="1317"/>
                  <a:pt x="389" y="1433"/>
                  <a:pt x="0" y="1528"/>
                </a:cubicBezTo>
                <a:cubicBezTo>
                  <a:pt x="746" y="1711"/>
                  <a:pt x="1569" y="1880"/>
                  <a:pt x="2450" y="1988"/>
                </a:cubicBezTo>
                <a:cubicBezTo>
                  <a:pt x="2508" y="1995"/>
                  <a:pt x="2566" y="2001"/>
                  <a:pt x="2625" y="2008"/>
                </a:cubicBezTo>
                <a:cubicBezTo>
                  <a:pt x="3017" y="2052"/>
                  <a:pt x="3421" y="2084"/>
                  <a:pt x="3835" y="2099"/>
                </a:cubicBezTo>
                <a:cubicBezTo>
                  <a:pt x="8065" y="2255"/>
                  <a:pt x="11545" y="2203"/>
                  <a:pt x="11545" y="2203"/>
                </a:cubicBezTo>
                <a:lnTo>
                  <a:pt x="11545" y="1606"/>
                </a:lnTo>
                <a:cubicBezTo>
                  <a:pt x="10460" y="1684"/>
                  <a:pt x="6819" y="-548"/>
                  <a:pt x="5003" y="127"/>
                </a:cubicBezTo>
                <a:close/>
              </a:path>
            </a:pathLst>
          </a:custGeom>
          <a:solidFill>
            <a:srgbClr val="F7C6B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211A76AF-173A-4F4F-AE22-BD6B7D30278A}"/>
              </a:ext>
            </a:extLst>
          </p:cNvPr>
          <p:cNvSpPr/>
          <p:nvPr/>
        </p:nvSpPr>
        <p:spPr>
          <a:xfrm>
            <a:off x="1" y="3840067"/>
            <a:ext cx="24377643" cy="3018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2422">
                <a:moveTo>
                  <a:pt x="11858" y="1540"/>
                </a:moveTo>
                <a:cubicBezTo>
                  <a:pt x="11444" y="1525"/>
                  <a:pt x="11040" y="1493"/>
                  <a:pt x="10648" y="1449"/>
                </a:cubicBezTo>
                <a:cubicBezTo>
                  <a:pt x="10589" y="1442"/>
                  <a:pt x="10531" y="1436"/>
                  <a:pt x="10473" y="1429"/>
                </a:cubicBezTo>
                <a:cubicBezTo>
                  <a:pt x="9593" y="1321"/>
                  <a:pt x="8770" y="1152"/>
                  <a:pt x="8024" y="969"/>
                </a:cubicBezTo>
                <a:cubicBezTo>
                  <a:pt x="5784" y="416"/>
                  <a:pt x="4231" y="-276"/>
                  <a:pt x="3816" y="113"/>
                </a:cubicBezTo>
                <a:cubicBezTo>
                  <a:pt x="3800" y="128"/>
                  <a:pt x="3782" y="143"/>
                  <a:pt x="3763" y="159"/>
                </a:cubicBezTo>
                <a:cubicBezTo>
                  <a:pt x="3032" y="740"/>
                  <a:pt x="0" y="1540"/>
                  <a:pt x="0" y="1540"/>
                </a:cubicBezTo>
                <a:lnTo>
                  <a:pt x="0" y="1986"/>
                </a:lnTo>
                <a:lnTo>
                  <a:pt x="0" y="2422"/>
                </a:lnTo>
                <a:lnTo>
                  <a:pt x="19569" y="2422"/>
                </a:lnTo>
                <a:lnTo>
                  <a:pt x="19569" y="2163"/>
                </a:lnTo>
                <a:lnTo>
                  <a:pt x="19569" y="1644"/>
                </a:lnTo>
                <a:cubicBezTo>
                  <a:pt x="19569" y="1644"/>
                  <a:pt x="16088" y="1696"/>
                  <a:pt x="11858" y="1540"/>
                </a:cubicBezTo>
                <a:close/>
              </a:path>
            </a:pathLst>
          </a:custGeom>
          <a:solidFill>
            <a:srgbClr val="E8ACA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B79E2948-5F36-4706-B01F-02D7AE707381}"/>
              </a:ext>
            </a:extLst>
          </p:cNvPr>
          <p:cNvSpPr/>
          <p:nvPr/>
        </p:nvSpPr>
        <p:spPr>
          <a:xfrm>
            <a:off x="18005428" y="1302391"/>
            <a:ext cx="2536428" cy="2536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7" h="2037">
                <a:moveTo>
                  <a:pt x="2037" y="1019"/>
                </a:moveTo>
                <a:cubicBezTo>
                  <a:pt x="2037" y="1581"/>
                  <a:pt x="1581" y="2037"/>
                  <a:pt x="1018" y="2037"/>
                </a:cubicBezTo>
                <a:cubicBezTo>
                  <a:pt x="456" y="2037"/>
                  <a:pt x="0" y="1581"/>
                  <a:pt x="0" y="1019"/>
                </a:cubicBezTo>
                <a:cubicBezTo>
                  <a:pt x="0" y="457"/>
                  <a:pt x="456" y="0"/>
                  <a:pt x="1018" y="0"/>
                </a:cubicBezTo>
                <a:cubicBezTo>
                  <a:pt x="1581" y="0"/>
                  <a:pt x="2037" y="457"/>
                  <a:pt x="2037" y="1019"/>
                </a:cubicBezTo>
                <a:close/>
              </a:path>
            </a:pathLst>
          </a:custGeom>
          <a:solidFill>
            <a:srgbClr val="F4A5A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15C87978-EB73-4D29-92B1-B7D47D006CCA}"/>
              </a:ext>
            </a:extLst>
          </p:cNvPr>
          <p:cNvSpPr/>
          <p:nvPr/>
        </p:nvSpPr>
        <p:spPr>
          <a:xfrm>
            <a:off x="10810982" y="6858623"/>
            <a:ext cx="13566669" cy="68555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91" h="5504">
                <a:moveTo>
                  <a:pt x="3867" y="0"/>
                </a:moveTo>
                <a:cubicBezTo>
                  <a:pt x="2246" y="216"/>
                  <a:pt x="-90" y="591"/>
                  <a:pt x="693" y="870"/>
                </a:cubicBezTo>
                <a:cubicBezTo>
                  <a:pt x="1859" y="1285"/>
                  <a:pt x="4298" y="1660"/>
                  <a:pt x="3416" y="1955"/>
                </a:cubicBezTo>
                <a:cubicBezTo>
                  <a:pt x="2533" y="2249"/>
                  <a:pt x="924" y="2436"/>
                  <a:pt x="1832" y="2664"/>
                </a:cubicBezTo>
                <a:cubicBezTo>
                  <a:pt x="2741" y="2892"/>
                  <a:pt x="4610" y="3504"/>
                  <a:pt x="3442" y="3493"/>
                </a:cubicBezTo>
                <a:cubicBezTo>
                  <a:pt x="2274" y="3481"/>
                  <a:pt x="820" y="3642"/>
                  <a:pt x="1651" y="3776"/>
                </a:cubicBezTo>
                <a:cubicBezTo>
                  <a:pt x="2481" y="3910"/>
                  <a:pt x="4168" y="4408"/>
                  <a:pt x="3026" y="4413"/>
                </a:cubicBezTo>
                <a:cubicBezTo>
                  <a:pt x="1884" y="4419"/>
                  <a:pt x="872" y="4881"/>
                  <a:pt x="1469" y="4984"/>
                </a:cubicBezTo>
                <a:cubicBezTo>
                  <a:pt x="2066" y="5088"/>
                  <a:pt x="4324" y="5502"/>
                  <a:pt x="4324" y="5502"/>
                </a:cubicBezTo>
                <a:lnTo>
                  <a:pt x="3553" y="5502"/>
                </a:lnTo>
                <a:lnTo>
                  <a:pt x="0" y="5502"/>
                </a:lnTo>
                <a:lnTo>
                  <a:pt x="0" y="5504"/>
                </a:lnTo>
                <a:lnTo>
                  <a:pt x="10891" y="5504"/>
                </a:lnTo>
                <a:lnTo>
                  <a:pt x="10891" y="0"/>
                </a:lnTo>
                <a:close/>
              </a:path>
            </a:pathLst>
          </a:custGeom>
          <a:solidFill>
            <a:srgbClr val="E2CFC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3" name="Freeform: Shape 462">
            <a:extLst>
              <a:ext uri="{FF2B5EF4-FFF2-40B4-BE49-F238E27FC236}">
                <a16:creationId xmlns:a16="http://schemas.microsoft.com/office/drawing/2014/main" id="{68F1BEDF-4099-4A66-9B63-51E5BA283C8A}"/>
              </a:ext>
            </a:extLst>
          </p:cNvPr>
          <p:cNvSpPr/>
          <p:nvPr/>
        </p:nvSpPr>
        <p:spPr>
          <a:xfrm>
            <a:off x="11513605" y="6858623"/>
            <a:ext cx="5677068" cy="68543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58" h="5503">
                <a:moveTo>
                  <a:pt x="1703" y="4985"/>
                </a:moveTo>
                <a:cubicBezTo>
                  <a:pt x="1106" y="4882"/>
                  <a:pt x="2119" y="4419"/>
                  <a:pt x="3261" y="4414"/>
                </a:cubicBezTo>
                <a:cubicBezTo>
                  <a:pt x="4402" y="4408"/>
                  <a:pt x="2716" y="3910"/>
                  <a:pt x="1885" y="3777"/>
                </a:cubicBezTo>
                <a:cubicBezTo>
                  <a:pt x="1054" y="3642"/>
                  <a:pt x="2508" y="3482"/>
                  <a:pt x="3676" y="3494"/>
                </a:cubicBezTo>
                <a:cubicBezTo>
                  <a:pt x="4843" y="3506"/>
                  <a:pt x="2975" y="2893"/>
                  <a:pt x="2067" y="2665"/>
                </a:cubicBezTo>
                <a:cubicBezTo>
                  <a:pt x="1158" y="2436"/>
                  <a:pt x="2767" y="2250"/>
                  <a:pt x="3649" y="1955"/>
                </a:cubicBezTo>
                <a:cubicBezTo>
                  <a:pt x="4532" y="1660"/>
                  <a:pt x="2092" y="1285"/>
                  <a:pt x="926" y="870"/>
                </a:cubicBezTo>
                <a:cubicBezTo>
                  <a:pt x="143" y="591"/>
                  <a:pt x="2480" y="216"/>
                  <a:pt x="4101" y="0"/>
                </a:cubicBezTo>
                <a:lnTo>
                  <a:pt x="3330" y="0"/>
                </a:lnTo>
                <a:cubicBezTo>
                  <a:pt x="1709" y="216"/>
                  <a:pt x="-627" y="591"/>
                  <a:pt x="156" y="870"/>
                </a:cubicBezTo>
                <a:cubicBezTo>
                  <a:pt x="1322" y="1285"/>
                  <a:pt x="3762" y="1660"/>
                  <a:pt x="2879" y="1955"/>
                </a:cubicBezTo>
                <a:cubicBezTo>
                  <a:pt x="2220" y="2175"/>
                  <a:pt x="1156" y="2335"/>
                  <a:pt x="1037" y="2496"/>
                </a:cubicBezTo>
                <a:cubicBezTo>
                  <a:pt x="1036" y="2499"/>
                  <a:pt x="1035" y="2501"/>
                  <a:pt x="1033" y="2504"/>
                </a:cubicBezTo>
                <a:cubicBezTo>
                  <a:pt x="1003" y="2556"/>
                  <a:pt x="1075" y="2609"/>
                  <a:pt x="1295" y="2665"/>
                </a:cubicBezTo>
                <a:cubicBezTo>
                  <a:pt x="2204" y="2893"/>
                  <a:pt x="4073" y="3506"/>
                  <a:pt x="2905" y="3494"/>
                </a:cubicBezTo>
                <a:cubicBezTo>
                  <a:pt x="1737" y="3482"/>
                  <a:pt x="283" y="3642"/>
                  <a:pt x="1114" y="3777"/>
                </a:cubicBezTo>
                <a:cubicBezTo>
                  <a:pt x="1944" y="3910"/>
                  <a:pt x="3632" y="4408"/>
                  <a:pt x="2490" y="4414"/>
                </a:cubicBezTo>
                <a:cubicBezTo>
                  <a:pt x="1347" y="4419"/>
                  <a:pt x="335" y="4882"/>
                  <a:pt x="932" y="4985"/>
                </a:cubicBezTo>
                <a:cubicBezTo>
                  <a:pt x="1529" y="5089"/>
                  <a:pt x="3787" y="5503"/>
                  <a:pt x="3787" y="5503"/>
                </a:cubicBezTo>
                <a:lnTo>
                  <a:pt x="4558" y="5503"/>
                </a:lnTo>
                <a:cubicBezTo>
                  <a:pt x="4558" y="5503"/>
                  <a:pt x="2300" y="5089"/>
                  <a:pt x="1703" y="498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EB209ED1-B481-4855-AC14-128CB6AE3BE6}"/>
              </a:ext>
            </a:extLst>
          </p:cNvPr>
          <p:cNvSpPr/>
          <p:nvPr/>
        </p:nvSpPr>
        <p:spPr>
          <a:xfrm>
            <a:off x="7616770" y="6858623"/>
            <a:ext cx="8613402" cy="68543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15" h="5503">
                <a:moveTo>
                  <a:pt x="4060" y="4985"/>
                </a:moveTo>
                <a:cubicBezTo>
                  <a:pt x="3463" y="4882"/>
                  <a:pt x="4475" y="4419"/>
                  <a:pt x="5618" y="4414"/>
                </a:cubicBezTo>
                <a:cubicBezTo>
                  <a:pt x="6760" y="4408"/>
                  <a:pt x="5072" y="3910"/>
                  <a:pt x="4242" y="3777"/>
                </a:cubicBezTo>
                <a:cubicBezTo>
                  <a:pt x="3411" y="3642"/>
                  <a:pt x="4865" y="3482"/>
                  <a:pt x="6033" y="3494"/>
                </a:cubicBezTo>
                <a:cubicBezTo>
                  <a:pt x="7201" y="3506"/>
                  <a:pt x="5332" y="2893"/>
                  <a:pt x="4423" y="2665"/>
                </a:cubicBezTo>
                <a:cubicBezTo>
                  <a:pt x="4203" y="2609"/>
                  <a:pt x="4131" y="2556"/>
                  <a:pt x="4161" y="2504"/>
                </a:cubicBezTo>
                <a:cubicBezTo>
                  <a:pt x="4163" y="2501"/>
                  <a:pt x="4164" y="2499"/>
                  <a:pt x="4165" y="2496"/>
                </a:cubicBezTo>
                <a:cubicBezTo>
                  <a:pt x="4284" y="2335"/>
                  <a:pt x="5348" y="2175"/>
                  <a:pt x="6007" y="1955"/>
                </a:cubicBezTo>
                <a:cubicBezTo>
                  <a:pt x="6890" y="1660"/>
                  <a:pt x="4450" y="1285"/>
                  <a:pt x="3284" y="870"/>
                </a:cubicBezTo>
                <a:cubicBezTo>
                  <a:pt x="2501" y="591"/>
                  <a:pt x="4837" y="216"/>
                  <a:pt x="6458" y="0"/>
                </a:cubicBezTo>
                <a:lnTo>
                  <a:pt x="4484" y="0"/>
                </a:lnTo>
                <a:lnTo>
                  <a:pt x="3714" y="0"/>
                </a:lnTo>
                <a:cubicBezTo>
                  <a:pt x="2228" y="159"/>
                  <a:pt x="572" y="420"/>
                  <a:pt x="1258" y="750"/>
                </a:cubicBezTo>
                <a:cubicBezTo>
                  <a:pt x="2425" y="1313"/>
                  <a:pt x="4423" y="2380"/>
                  <a:pt x="2867" y="2783"/>
                </a:cubicBezTo>
                <a:cubicBezTo>
                  <a:pt x="1310" y="3187"/>
                  <a:pt x="-274" y="3238"/>
                  <a:pt x="687" y="3494"/>
                </a:cubicBezTo>
                <a:cubicBezTo>
                  <a:pt x="1647" y="3750"/>
                  <a:pt x="3768" y="3767"/>
                  <a:pt x="3058" y="4053"/>
                </a:cubicBezTo>
                <a:cubicBezTo>
                  <a:pt x="2860" y="4133"/>
                  <a:pt x="2507" y="4160"/>
                  <a:pt x="2110" y="4168"/>
                </a:cubicBezTo>
                <a:cubicBezTo>
                  <a:pt x="1884" y="4166"/>
                  <a:pt x="1665" y="4164"/>
                  <a:pt x="1472" y="4169"/>
                </a:cubicBezTo>
                <a:cubicBezTo>
                  <a:pt x="616" y="4162"/>
                  <a:pt x="-187" y="4146"/>
                  <a:pt x="38" y="4414"/>
                </a:cubicBezTo>
                <a:cubicBezTo>
                  <a:pt x="427" y="4879"/>
                  <a:pt x="1823" y="4818"/>
                  <a:pt x="1917" y="5503"/>
                </a:cubicBezTo>
                <a:lnTo>
                  <a:pt x="2687" y="5503"/>
                </a:lnTo>
                <a:lnTo>
                  <a:pt x="6915" y="5503"/>
                </a:lnTo>
                <a:cubicBezTo>
                  <a:pt x="6915" y="5503"/>
                  <a:pt x="4657" y="5089"/>
                  <a:pt x="4060" y="4985"/>
                </a:cubicBezTo>
                <a:close/>
              </a:path>
            </a:pathLst>
          </a:custGeom>
          <a:solidFill>
            <a:srgbClr val="ABD5E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D49DB31F-FC42-4F3E-B44B-D374A975DA06}"/>
              </a:ext>
            </a:extLst>
          </p:cNvPr>
          <p:cNvSpPr/>
          <p:nvPr/>
        </p:nvSpPr>
        <p:spPr>
          <a:xfrm>
            <a:off x="1504920" y="6858623"/>
            <a:ext cx="10738719" cy="68543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1" h="5503">
                <a:moveTo>
                  <a:pt x="6165" y="750"/>
                </a:moveTo>
                <a:cubicBezTo>
                  <a:pt x="5479" y="420"/>
                  <a:pt x="7135" y="159"/>
                  <a:pt x="8621" y="0"/>
                </a:cubicBezTo>
                <a:lnTo>
                  <a:pt x="4356" y="0"/>
                </a:lnTo>
                <a:lnTo>
                  <a:pt x="3203" y="0"/>
                </a:lnTo>
                <a:cubicBezTo>
                  <a:pt x="2722" y="64"/>
                  <a:pt x="2518" y="150"/>
                  <a:pt x="2869" y="268"/>
                </a:cubicBezTo>
                <a:cubicBezTo>
                  <a:pt x="3231" y="390"/>
                  <a:pt x="3771" y="584"/>
                  <a:pt x="4291" y="801"/>
                </a:cubicBezTo>
                <a:cubicBezTo>
                  <a:pt x="5594" y="1342"/>
                  <a:pt x="6770" y="2024"/>
                  <a:pt x="4711" y="2062"/>
                </a:cubicBezTo>
                <a:cubicBezTo>
                  <a:pt x="4515" y="2066"/>
                  <a:pt x="4341" y="2071"/>
                  <a:pt x="4187" y="2079"/>
                </a:cubicBezTo>
                <a:cubicBezTo>
                  <a:pt x="2071" y="2176"/>
                  <a:pt x="3663" y="2582"/>
                  <a:pt x="3881" y="2783"/>
                </a:cubicBezTo>
                <a:cubicBezTo>
                  <a:pt x="4115" y="3000"/>
                  <a:pt x="3269" y="2906"/>
                  <a:pt x="2693" y="3153"/>
                </a:cubicBezTo>
                <a:cubicBezTo>
                  <a:pt x="2116" y="3402"/>
                  <a:pt x="3418" y="3562"/>
                  <a:pt x="3494" y="3910"/>
                </a:cubicBezTo>
                <a:cubicBezTo>
                  <a:pt x="3570" y="4259"/>
                  <a:pt x="844" y="3967"/>
                  <a:pt x="896" y="4233"/>
                </a:cubicBezTo>
                <a:cubicBezTo>
                  <a:pt x="948" y="4500"/>
                  <a:pt x="3518" y="4205"/>
                  <a:pt x="2713" y="4768"/>
                </a:cubicBezTo>
                <a:cubicBezTo>
                  <a:pt x="1908" y="5330"/>
                  <a:pt x="0" y="5059"/>
                  <a:pt x="0" y="5503"/>
                </a:cubicBezTo>
                <a:lnTo>
                  <a:pt x="3906" y="5503"/>
                </a:lnTo>
                <a:lnTo>
                  <a:pt x="6824" y="5503"/>
                </a:lnTo>
                <a:cubicBezTo>
                  <a:pt x="6730" y="4818"/>
                  <a:pt x="5334" y="4879"/>
                  <a:pt x="4945" y="4414"/>
                </a:cubicBezTo>
                <a:cubicBezTo>
                  <a:pt x="4555" y="3948"/>
                  <a:pt x="7255" y="4339"/>
                  <a:pt x="7965" y="4053"/>
                </a:cubicBezTo>
                <a:cubicBezTo>
                  <a:pt x="8675" y="3767"/>
                  <a:pt x="6554" y="3750"/>
                  <a:pt x="5594" y="3494"/>
                </a:cubicBezTo>
                <a:cubicBezTo>
                  <a:pt x="4633" y="3238"/>
                  <a:pt x="6217" y="3187"/>
                  <a:pt x="7774" y="2783"/>
                </a:cubicBezTo>
                <a:cubicBezTo>
                  <a:pt x="9330" y="2380"/>
                  <a:pt x="7332" y="1313"/>
                  <a:pt x="6165" y="750"/>
                </a:cubicBezTo>
                <a:close/>
              </a:path>
            </a:pathLst>
          </a:custGeom>
          <a:solidFill>
            <a:srgbClr val="71A2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917DA86B-32A0-4D17-B9F7-AD8056265006}"/>
              </a:ext>
            </a:extLst>
          </p:cNvPr>
          <p:cNvSpPr/>
          <p:nvPr/>
        </p:nvSpPr>
        <p:spPr>
          <a:xfrm>
            <a:off x="1" y="6858623"/>
            <a:ext cx="8764143" cy="68543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6" h="5503">
                <a:moveTo>
                  <a:pt x="5499" y="801"/>
                </a:moveTo>
                <a:cubicBezTo>
                  <a:pt x="4979" y="584"/>
                  <a:pt x="4439" y="390"/>
                  <a:pt x="4077" y="268"/>
                </a:cubicBezTo>
                <a:cubicBezTo>
                  <a:pt x="3726" y="150"/>
                  <a:pt x="3930" y="64"/>
                  <a:pt x="4411" y="0"/>
                </a:cubicBezTo>
                <a:lnTo>
                  <a:pt x="5" y="0"/>
                </a:lnTo>
                <a:lnTo>
                  <a:pt x="0" y="5503"/>
                </a:lnTo>
                <a:lnTo>
                  <a:pt x="832" y="5503"/>
                </a:lnTo>
                <a:lnTo>
                  <a:pt x="1208" y="5503"/>
                </a:lnTo>
                <a:cubicBezTo>
                  <a:pt x="1208" y="5060"/>
                  <a:pt x="3116" y="5331"/>
                  <a:pt x="3921" y="4768"/>
                </a:cubicBezTo>
                <a:cubicBezTo>
                  <a:pt x="4726" y="4205"/>
                  <a:pt x="2156" y="4500"/>
                  <a:pt x="2104" y="4233"/>
                </a:cubicBezTo>
                <a:cubicBezTo>
                  <a:pt x="2052" y="3967"/>
                  <a:pt x="4778" y="4259"/>
                  <a:pt x="4702" y="3910"/>
                </a:cubicBezTo>
                <a:cubicBezTo>
                  <a:pt x="4626" y="3563"/>
                  <a:pt x="3324" y="3402"/>
                  <a:pt x="3901" y="3154"/>
                </a:cubicBezTo>
                <a:cubicBezTo>
                  <a:pt x="4477" y="2906"/>
                  <a:pt x="5323" y="3000"/>
                  <a:pt x="5089" y="2784"/>
                </a:cubicBezTo>
                <a:cubicBezTo>
                  <a:pt x="4871" y="2582"/>
                  <a:pt x="3279" y="2177"/>
                  <a:pt x="5395" y="2079"/>
                </a:cubicBezTo>
                <a:cubicBezTo>
                  <a:pt x="5549" y="2072"/>
                  <a:pt x="5723" y="2066"/>
                  <a:pt x="5919" y="2062"/>
                </a:cubicBezTo>
                <a:cubicBezTo>
                  <a:pt x="7978" y="2025"/>
                  <a:pt x="6802" y="1343"/>
                  <a:pt x="5499" y="801"/>
                </a:cubicBezTo>
                <a:close/>
              </a:path>
            </a:pathLst>
          </a:custGeom>
          <a:solidFill>
            <a:srgbClr val="437DB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02" name="Freeform: Shape 801">
            <a:extLst>
              <a:ext uri="{FF2B5EF4-FFF2-40B4-BE49-F238E27FC236}">
                <a16:creationId xmlns:a16="http://schemas.microsoft.com/office/drawing/2014/main" id="{18B9D06D-067C-4824-B354-A510ED4EF150}"/>
              </a:ext>
            </a:extLst>
          </p:cNvPr>
          <p:cNvSpPr/>
          <p:nvPr/>
        </p:nvSpPr>
        <p:spPr>
          <a:xfrm>
            <a:off x="13146541" y="6883539"/>
            <a:ext cx="4520031" cy="4525959"/>
          </a:xfrm>
          <a:custGeom>
            <a:avLst/>
            <a:gdLst>
              <a:gd name="connsiteX0" fmla="*/ 3550183 w 4520031"/>
              <a:gd name="connsiteY0" fmla="*/ 4489831 h 4525959"/>
              <a:gd name="connsiteX1" fmla="*/ 3550183 w 4520031"/>
              <a:gd name="connsiteY1" fmla="*/ 4525959 h 4525959"/>
              <a:gd name="connsiteX2" fmla="*/ 3550183 w 4520031"/>
              <a:gd name="connsiteY2" fmla="*/ 4489831 h 4525959"/>
              <a:gd name="connsiteX3" fmla="*/ 2918567 w 4520031"/>
              <a:gd name="connsiteY3" fmla="*/ 4489831 h 4525959"/>
              <a:gd name="connsiteX4" fmla="*/ 2918567 w 4520031"/>
              <a:gd name="connsiteY4" fmla="*/ 4525959 h 4525959"/>
              <a:gd name="connsiteX5" fmla="*/ 2918567 w 4520031"/>
              <a:gd name="connsiteY5" fmla="*/ 4489831 h 4525959"/>
              <a:gd name="connsiteX6" fmla="*/ 3225053 w 4520031"/>
              <a:gd name="connsiteY6" fmla="*/ 4387676 h 4525959"/>
              <a:gd name="connsiteX7" fmla="*/ 3225053 w 4520031"/>
              <a:gd name="connsiteY7" fmla="*/ 4423804 h 4525959"/>
              <a:gd name="connsiteX8" fmla="*/ 3225053 w 4520031"/>
              <a:gd name="connsiteY8" fmla="*/ 4387676 h 4525959"/>
              <a:gd name="connsiteX9" fmla="*/ 3550183 w 4520031"/>
              <a:gd name="connsiteY9" fmla="*/ 4230707 h 4525959"/>
              <a:gd name="connsiteX10" fmla="*/ 3550183 w 4520031"/>
              <a:gd name="connsiteY10" fmla="*/ 4268081 h 4525959"/>
              <a:gd name="connsiteX11" fmla="*/ 3550183 w 4520031"/>
              <a:gd name="connsiteY11" fmla="*/ 4230707 h 4525959"/>
              <a:gd name="connsiteX12" fmla="*/ 3307232 w 4520031"/>
              <a:gd name="connsiteY12" fmla="*/ 3957878 h 4525959"/>
              <a:gd name="connsiteX13" fmla="*/ 3307232 w 4520031"/>
              <a:gd name="connsiteY13" fmla="*/ 3995252 h 4525959"/>
              <a:gd name="connsiteX14" fmla="*/ 3307232 w 4520031"/>
              <a:gd name="connsiteY14" fmla="*/ 3957878 h 4525959"/>
              <a:gd name="connsiteX15" fmla="*/ 2918567 w 4520031"/>
              <a:gd name="connsiteY15" fmla="*/ 3697508 h 4525959"/>
              <a:gd name="connsiteX16" fmla="*/ 2918567 w 4520031"/>
              <a:gd name="connsiteY16" fmla="*/ 3734882 h 4525959"/>
              <a:gd name="connsiteX17" fmla="*/ 2918567 w 4520031"/>
              <a:gd name="connsiteY17" fmla="*/ 3697508 h 4525959"/>
              <a:gd name="connsiteX18" fmla="*/ 2716727 w 4520031"/>
              <a:gd name="connsiteY18" fmla="*/ 3529326 h 4525959"/>
              <a:gd name="connsiteX19" fmla="*/ 2716727 w 4520031"/>
              <a:gd name="connsiteY19" fmla="*/ 3566700 h 4525959"/>
              <a:gd name="connsiteX20" fmla="*/ 2716727 w 4520031"/>
              <a:gd name="connsiteY20" fmla="*/ 3529326 h 4525959"/>
              <a:gd name="connsiteX21" fmla="*/ 2376666 w 4520031"/>
              <a:gd name="connsiteY21" fmla="*/ 3529326 h 4525959"/>
              <a:gd name="connsiteX22" fmla="*/ 2376666 w 4520031"/>
              <a:gd name="connsiteY22" fmla="*/ 3566700 h 4525959"/>
              <a:gd name="connsiteX23" fmla="*/ 2376666 w 4520031"/>
              <a:gd name="connsiteY23" fmla="*/ 3529326 h 4525959"/>
              <a:gd name="connsiteX24" fmla="*/ 1941844 w 4520031"/>
              <a:gd name="connsiteY24" fmla="*/ 3386060 h 4525959"/>
              <a:gd name="connsiteX25" fmla="*/ 1941844 w 4520031"/>
              <a:gd name="connsiteY25" fmla="*/ 3423434 h 4525959"/>
              <a:gd name="connsiteX26" fmla="*/ 1941844 w 4520031"/>
              <a:gd name="connsiteY26" fmla="*/ 3386060 h 4525959"/>
              <a:gd name="connsiteX27" fmla="*/ 1698915 w 4520031"/>
              <a:gd name="connsiteY27" fmla="*/ 3270202 h 4525959"/>
              <a:gd name="connsiteX28" fmla="*/ 1698915 w 4520031"/>
              <a:gd name="connsiteY28" fmla="*/ 3306330 h 4525959"/>
              <a:gd name="connsiteX29" fmla="*/ 1698915 w 4520031"/>
              <a:gd name="connsiteY29" fmla="*/ 3270202 h 4525959"/>
              <a:gd name="connsiteX30" fmla="*/ 1335144 w 4520031"/>
              <a:gd name="connsiteY30" fmla="*/ 3200437 h 4525959"/>
              <a:gd name="connsiteX31" fmla="*/ 1335144 w 4520031"/>
              <a:gd name="connsiteY31" fmla="*/ 3237811 h 4525959"/>
              <a:gd name="connsiteX32" fmla="*/ 1335144 w 4520031"/>
              <a:gd name="connsiteY32" fmla="*/ 3200437 h 4525959"/>
              <a:gd name="connsiteX33" fmla="*/ 1003785 w 4520031"/>
              <a:gd name="connsiteY33" fmla="*/ 3109491 h 4525959"/>
              <a:gd name="connsiteX34" fmla="*/ 1003785 w 4520031"/>
              <a:gd name="connsiteY34" fmla="*/ 3145619 h 4525959"/>
              <a:gd name="connsiteX35" fmla="*/ 1003785 w 4520031"/>
              <a:gd name="connsiteY35" fmla="*/ 3109491 h 4525959"/>
              <a:gd name="connsiteX36" fmla="*/ 1910680 w 4520031"/>
              <a:gd name="connsiteY36" fmla="*/ 2996128 h 4525959"/>
              <a:gd name="connsiteX37" fmla="*/ 1910680 w 4520031"/>
              <a:gd name="connsiteY37" fmla="*/ 3033502 h 4525959"/>
              <a:gd name="connsiteX38" fmla="*/ 1910680 w 4520031"/>
              <a:gd name="connsiteY38" fmla="*/ 2996128 h 4525959"/>
              <a:gd name="connsiteX39" fmla="*/ 1698915 w 4520031"/>
              <a:gd name="connsiteY39" fmla="*/ 2996128 h 4525959"/>
              <a:gd name="connsiteX40" fmla="*/ 1698915 w 4520031"/>
              <a:gd name="connsiteY40" fmla="*/ 3033502 h 4525959"/>
              <a:gd name="connsiteX41" fmla="*/ 1698915 w 4520031"/>
              <a:gd name="connsiteY41" fmla="*/ 2996128 h 4525959"/>
              <a:gd name="connsiteX42" fmla="*/ 2296895 w 4520031"/>
              <a:gd name="connsiteY42" fmla="*/ 2931346 h 4525959"/>
              <a:gd name="connsiteX43" fmla="*/ 2296895 w 4520031"/>
              <a:gd name="connsiteY43" fmla="*/ 2968720 h 4525959"/>
              <a:gd name="connsiteX44" fmla="*/ 2296895 w 4520031"/>
              <a:gd name="connsiteY44" fmla="*/ 2931346 h 4525959"/>
              <a:gd name="connsiteX45" fmla="*/ 1407422 w 4520031"/>
              <a:gd name="connsiteY45" fmla="*/ 2866562 h 4525959"/>
              <a:gd name="connsiteX46" fmla="*/ 1407422 w 4520031"/>
              <a:gd name="connsiteY46" fmla="*/ 2903936 h 4525959"/>
              <a:gd name="connsiteX47" fmla="*/ 1407422 w 4520031"/>
              <a:gd name="connsiteY47" fmla="*/ 2866562 h 4525959"/>
              <a:gd name="connsiteX48" fmla="*/ 1859666 w 4520031"/>
              <a:gd name="connsiteY48" fmla="*/ 2834171 h 4525959"/>
              <a:gd name="connsiteX49" fmla="*/ 1859666 w 4520031"/>
              <a:gd name="connsiteY49" fmla="*/ 2870299 h 4525959"/>
              <a:gd name="connsiteX50" fmla="*/ 1859666 w 4520031"/>
              <a:gd name="connsiteY50" fmla="*/ 2834171 h 4525959"/>
              <a:gd name="connsiteX51" fmla="*/ 2853786 w 4520031"/>
              <a:gd name="connsiteY51" fmla="*/ 2695892 h 4525959"/>
              <a:gd name="connsiteX52" fmla="*/ 2853786 w 4520031"/>
              <a:gd name="connsiteY52" fmla="*/ 2733266 h 4525959"/>
              <a:gd name="connsiteX53" fmla="*/ 2853786 w 4520031"/>
              <a:gd name="connsiteY53" fmla="*/ 2695892 h 4525959"/>
              <a:gd name="connsiteX54" fmla="*/ 2473841 w 4520031"/>
              <a:gd name="connsiteY54" fmla="*/ 2695892 h 4525959"/>
              <a:gd name="connsiteX55" fmla="*/ 2473841 w 4520031"/>
              <a:gd name="connsiteY55" fmla="*/ 2733266 h 4525959"/>
              <a:gd name="connsiteX56" fmla="*/ 2473841 w 4520031"/>
              <a:gd name="connsiteY56" fmla="*/ 2695892 h 4525959"/>
              <a:gd name="connsiteX57" fmla="*/ 3031912 w 4520031"/>
              <a:gd name="connsiteY57" fmla="*/ 2566330 h 4525959"/>
              <a:gd name="connsiteX58" fmla="*/ 3031912 w 4520031"/>
              <a:gd name="connsiteY58" fmla="*/ 2603704 h 4525959"/>
              <a:gd name="connsiteX59" fmla="*/ 3031912 w 4520031"/>
              <a:gd name="connsiteY59" fmla="*/ 2566330 h 4525959"/>
              <a:gd name="connsiteX60" fmla="*/ 3419397 w 4520031"/>
              <a:gd name="connsiteY60" fmla="*/ 2308451 h 4525959"/>
              <a:gd name="connsiteX61" fmla="*/ 3419397 w 4520031"/>
              <a:gd name="connsiteY61" fmla="*/ 2344579 h 4525959"/>
              <a:gd name="connsiteX62" fmla="*/ 3419397 w 4520031"/>
              <a:gd name="connsiteY62" fmla="*/ 2308451 h 4525959"/>
              <a:gd name="connsiteX63" fmla="*/ 3677295 w 4520031"/>
              <a:gd name="connsiteY63" fmla="*/ 2217508 h 4525959"/>
              <a:gd name="connsiteX64" fmla="*/ 3677295 w 4520031"/>
              <a:gd name="connsiteY64" fmla="*/ 2254882 h 4525959"/>
              <a:gd name="connsiteX65" fmla="*/ 3677295 w 4520031"/>
              <a:gd name="connsiteY65" fmla="*/ 2217508 h 4525959"/>
              <a:gd name="connsiteX66" fmla="*/ 3710869 w 4520031"/>
              <a:gd name="connsiteY66" fmla="*/ 1990774 h 4525959"/>
              <a:gd name="connsiteX67" fmla="*/ 3710869 w 4520031"/>
              <a:gd name="connsiteY67" fmla="*/ 2028148 h 4525959"/>
              <a:gd name="connsiteX68" fmla="*/ 3710869 w 4520031"/>
              <a:gd name="connsiteY68" fmla="*/ 1990774 h 4525959"/>
              <a:gd name="connsiteX69" fmla="*/ 3307232 w 4520031"/>
              <a:gd name="connsiteY69" fmla="*/ 1813872 h 4525959"/>
              <a:gd name="connsiteX70" fmla="*/ 3307232 w 4520031"/>
              <a:gd name="connsiteY70" fmla="*/ 1851246 h 4525959"/>
              <a:gd name="connsiteX71" fmla="*/ 3307232 w 4520031"/>
              <a:gd name="connsiteY71" fmla="*/ 1813872 h 4525959"/>
              <a:gd name="connsiteX72" fmla="*/ 2871227 w 4520031"/>
              <a:gd name="connsiteY72" fmla="*/ 1727912 h 4525959"/>
              <a:gd name="connsiteX73" fmla="*/ 2871227 w 4520031"/>
              <a:gd name="connsiteY73" fmla="*/ 1765286 h 4525959"/>
              <a:gd name="connsiteX74" fmla="*/ 2871227 w 4520031"/>
              <a:gd name="connsiteY74" fmla="*/ 1727912 h 4525959"/>
              <a:gd name="connsiteX75" fmla="*/ 2805222 w 4520031"/>
              <a:gd name="connsiteY75" fmla="*/ 1668114 h 4525959"/>
              <a:gd name="connsiteX76" fmla="*/ 2805222 w 4520031"/>
              <a:gd name="connsiteY76" fmla="*/ 1705488 h 4525959"/>
              <a:gd name="connsiteX77" fmla="*/ 2805222 w 4520031"/>
              <a:gd name="connsiteY77" fmla="*/ 1668114 h 4525959"/>
              <a:gd name="connsiteX78" fmla="*/ 2569745 w 4520031"/>
              <a:gd name="connsiteY78" fmla="*/ 1668114 h 4525959"/>
              <a:gd name="connsiteX79" fmla="*/ 2569745 w 4520031"/>
              <a:gd name="connsiteY79" fmla="*/ 1705488 h 4525959"/>
              <a:gd name="connsiteX80" fmla="*/ 2569745 w 4520031"/>
              <a:gd name="connsiteY80" fmla="*/ 1668114 h 4525959"/>
              <a:gd name="connsiteX81" fmla="*/ 1941844 w 4520031"/>
              <a:gd name="connsiteY81" fmla="*/ 1577171 h 4525959"/>
              <a:gd name="connsiteX82" fmla="*/ 1941844 w 4520031"/>
              <a:gd name="connsiteY82" fmla="*/ 1613299 h 4525959"/>
              <a:gd name="connsiteX83" fmla="*/ 1941844 w 4520031"/>
              <a:gd name="connsiteY83" fmla="*/ 1577171 h 4525959"/>
              <a:gd name="connsiteX84" fmla="*/ 2253272 w 4520031"/>
              <a:gd name="connsiteY84" fmla="*/ 1472525 h 4525959"/>
              <a:gd name="connsiteX85" fmla="*/ 2253272 w 4520031"/>
              <a:gd name="connsiteY85" fmla="*/ 1508653 h 4525959"/>
              <a:gd name="connsiteX86" fmla="*/ 2253272 w 4520031"/>
              <a:gd name="connsiteY86" fmla="*/ 1472525 h 4525959"/>
              <a:gd name="connsiteX87" fmla="*/ 1528285 w 4520031"/>
              <a:gd name="connsiteY87" fmla="*/ 1451346 h 4525959"/>
              <a:gd name="connsiteX88" fmla="*/ 1528285 w 4520031"/>
              <a:gd name="connsiteY88" fmla="*/ 1487474 h 4525959"/>
              <a:gd name="connsiteX89" fmla="*/ 1528285 w 4520031"/>
              <a:gd name="connsiteY89" fmla="*/ 1451346 h 4525959"/>
              <a:gd name="connsiteX90" fmla="*/ 1003785 w 4520031"/>
              <a:gd name="connsiteY90" fmla="*/ 1220875 h 4525959"/>
              <a:gd name="connsiteX91" fmla="*/ 1003785 w 4520031"/>
              <a:gd name="connsiteY91" fmla="*/ 1257003 h 4525959"/>
              <a:gd name="connsiteX92" fmla="*/ 1003785 w 4520031"/>
              <a:gd name="connsiteY92" fmla="*/ 1220875 h 4525959"/>
              <a:gd name="connsiteX93" fmla="*/ 292438 w 4520031"/>
              <a:gd name="connsiteY93" fmla="*/ 999124 h 4525959"/>
              <a:gd name="connsiteX94" fmla="*/ 292438 w 4520031"/>
              <a:gd name="connsiteY94" fmla="*/ 1036498 h 4525959"/>
              <a:gd name="connsiteX95" fmla="*/ 292438 w 4520031"/>
              <a:gd name="connsiteY95" fmla="*/ 999124 h 4525959"/>
              <a:gd name="connsiteX96" fmla="*/ 2077676 w 4520031"/>
              <a:gd name="connsiteY96" fmla="*/ 824714 h 4525959"/>
              <a:gd name="connsiteX97" fmla="*/ 2077676 w 4520031"/>
              <a:gd name="connsiteY97" fmla="*/ 862088 h 4525959"/>
              <a:gd name="connsiteX98" fmla="*/ 2077676 w 4520031"/>
              <a:gd name="connsiteY98" fmla="*/ 824714 h 4525959"/>
              <a:gd name="connsiteX99" fmla="*/ 17140 w 4520031"/>
              <a:gd name="connsiteY99" fmla="*/ 824714 h 4525959"/>
              <a:gd name="connsiteX100" fmla="*/ 17140 w 4520031"/>
              <a:gd name="connsiteY100" fmla="*/ 862088 h 4525959"/>
              <a:gd name="connsiteX101" fmla="*/ 17140 w 4520031"/>
              <a:gd name="connsiteY101" fmla="*/ 824714 h 4525959"/>
              <a:gd name="connsiteX102" fmla="*/ 1335144 w 4520031"/>
              <a:gd name="connsiteY102" fmla="*/ 659023 h 4525959"/>
              <a:gd name="connsiteX103" fmla="*/ 1335144 w 4520031"/>
              <a:gd name="connsiteY103" fmla="*/ 696397 h 4525959"/>
              <a:gd name="connsiteX104" fmla="*/ 1335144 w 4520031"/>
              <a:gd name="connsiteY104" fmla="*/ 659023 h 4525959"/>
              <a:gd name="connsiteX105" fmla="*/ 357198 w 4520031"/>
              <a:gd name="connsiteY105" fmla="*/ 659023 h 4525959"/>
              <a:gd name="connsiteX106" fmla="*/ 357198 w 4520031"/>
              <a:gd name="connsiteY106" fmla="*/ 696397 h 4525959"/>
              <a:gd name="connsiteX107" fmla="*/ 357198 w 4520031"/>
              <a:gd name="connsiteY107" fmla="*/ 659023 h 4525959"/>
              <a:gd name="connsiteX108" fmla="*/ 1981710 w 4520031"/>
              <a:gd name="connsiteY108" fmla="*/ 599225 h 4525959"/>
              <a:gd name="connsiteX109" fmla="*/ 1981710 w 4520031"/>
              <a:gd name="connsiteY109" fmla="*/ 635353 h 4525959"/>
              <a:gd name="connsiteX110" fmla="*/ 1981710 w 4520031"/>
              <a:gd name="connsiteY110" fmla="*/ 599225 h 4525959"/>
              <a:gd name="connsiteX111" fmla="*/ 744657 w 4520031"/>
              <a:gd name="connsiteY111" fmla="*/ 599225 h 4525959"/>
              <a:gd name="connsiteX112" fmla="*/ 744657 w 4520031"/>
              <a:gd name="connsiteY112" fmla="*/ 635353 h 4525959"/>
              <a:gd name="connsiteX113" fmla="*/ 744657 w 4520031"/>
              <a:gd name="connsiteY113" fmla="*/ 599225 h 4525959"/>
              <a:gd name="connsiteX114" fmla="*/ 2369151 w 4520031"/>
              <a:gd name="connsiteY114" fmla="*/ 518249 h 4525959"/>
              <a:gd name="connsiteX115" fmla="*/ 2369151 w 4520031"/>
              <a:gd name="connsiteY115" fmla="*/ 554377 h 4525959"/>
              <a:gd name="connsiteX116" fmla="*/ 2369151 w 4520031"/>
              <a:gd name="connsiteY116" fmla="*/ 518249 h 4525959"/>
              <a:gd name="connsiteX117" fmla="*/ 1081024 w 4520031"/>
              <a:gd name="connsiteY117" fmla="*/ 518249 h 4525959"/>
              <a:gd name="connsiteX118" fmla="*/ 1081024 w 4520031"/>
              <a:gd name="connsiteY118" fmla="*/ 554377 h 4525959"/>
              <a:gd name="connsiteX119" fmla="*/ 1081024 w 4520031"/>
              <a:gd name="connsiteY119" fmla="*/ 518249 h 4525959"/>
              <a:gd name="connsiteX120" fmla="*/ 2610898 w 4520031"/>
              <a:gd name="connsiteY120" fmla="*/ 453468 h 4525959"/>
              <a:gd name="connsiteX121" fmla="*/ 2610898 w 4520031"/>
              <a:gd name="connsiteY121" fmla="*/ 489596 h 4525959"/>
              <a:gd name="connsiteX122" fmla="*/ 2610898 w 4520031"/>
              <a:gd name="connsiteY122" fmla="*/ 453468 h 4525959"/>
              <a:gd name="connsiteX123" fmla="*/ 2272001 w 4520031"/>
              <a:gd name="connsiteY123" fmla="*/ 437272 h 4525959"/>
              <a:gd name="connsiteX124" fmla="*/ 2272001 w 4520031"/>
              <a:gd name="connsiteY124" fmla="*/ 473400 h 4525959"/>
              <a:gd name="connsiteX125" fmla="*/ 2272001 w 4520031"/>
              <a:gd name="connsiteY125" fmla="*/ 437272 h 4525959"/>
              <a:gd name="connsiteX126" fmla="*/ 3136602 w 4520031"/>
              <a:gd name="connsiteY126" fmla="*/ 417340 h 4525959"/>
              <a:gd name="connsiteX127" fmla="*/ 3136602 w 4520031"/>
              <a:gd name="connsiteY127" fmla="*/ 454714 h 4525959"/>
              <a:gd name="connsiteX128" fmla="*/ 3136602 w 4520031"/>
              <a:gd name="connsiteY128" fmla="*/ 417340 h 4525959"/>
              <a:gd name="connsiteX129" fmla="*/ 3080520 w 4520031"/>
              <a:gd name="connsiteY129" fmla="*/ 404882 h 4525959"/>
              <a:gd name="connsiteX130" fmla="*/ 3080520 w 4520031"/>
              <a:gd name="connsiteY130" fmla="*/ 441010 h 4525959"/>
              <a:gd name="connsiteX131" fmla="*/ 3080520 w 4520031"/>
              <a:gd name="connsiteY131" fmla="*/ 404882 h 4525959"/>
              <a:gd name="connsiteX132" fmla="*/ 1528285 w 4520031"/>
              <a:gd name="connsiteY132" fmla="*/ 404882 h 4525959"/>
              <a:gd name="connsiteX133" fmla="*/ 1528285 w 4520031"/>
              <a:gd name="connsiteY133" fmla="*/ 441010 h 4525959"/>
              <a:gd name="connsiteX134" fmla="*/ 1528285 w 4520031"/>
              <a:gd name="connsiteY134" fmla="*/ 404882 h 4525959"/>
              <a:gd name="connsiteX135" fmla="*/ 3225053 w 4520031"/>
              <a:gd name="connsiteY135" fmla="*/ 340101 h 4525959"/>
              <a:gd name="connsiteX136" fmla="*/ 3225053 w 4520031"/>
              <a:gd name="connsiteY136" fmla="*/ 376229 h 4525959"/>
              <a:gd name="connsiteX137" fmla="*/ 3225053 w 4520031"/>
              <a:gd name="connsiteY137" fmla="*/ 340101 h 4525959"/>
              <a:gd name="connsiteX138" fmla="*/ 1916928 w 4520031"/>
              <a:gd name="connsiteY138" fmla="*/ 340101 h 4525959"/>
              <a:gd name="connsiteX139" fmla="*/ 1916928 w 4520031"/>
              <a:gd name="connsiteY139" fmla="*/ 376229 h 4525959"/>
              <a:gd name="connsiteX140" fmla="*/ 1916928 w 4520031"/>
              <a:gd name="connsiteY140" fmla="*/ 340101 h 4525959"/>
              <a:gd name="connsiteX141" fmla="*/ 2805222 w 4520031"/>
              <a:gd name="connsiteY141" fmla="*/ 275320 h 4525959"/>
              <a:gd name="connsiteX142" fmla="*/ 2805222 w 4520031"/>
              <a:gd name="connsiteY142" fmla="*/ 311448 h 4525959"/>
              <a:gd name="connsiteX143" fmla="*/ 2805222 w 4520031"/>
              <a:gd name="connsiteY143" fmla="*/ 275320 h 4525959"/>
              <a:gd name="connsiteX144" fmla="*/ 2644471 w 4520031"/>
              <a:gd name="connsiteY144" fmla="*/ 259124 h 4525959"/>
              <a:gd name="connsiteX145" fmla="*/ 2644471 w 4520031"/>
              <a:gd name="connsiteY145" fmla="*/ 295252 h 4525959"/>
              <a:gd name="connsiteX146" fmla="*/ 2644471 w 4520031"/>
              <a:gd name="connsiteY146" fmla="*/ 259124 h 4525959"/>
              <a:gd name="connsiteX147" fmla="*/ 3491673 w 4520031"/>
              <a:gd name="connsiteY147" fmla="*/ 222996 h 4525959"/>
              <a:gd name="connsiteX148" fmla="*/ 3491673 w 4520031"/>
              <a:gd name="connsiteY148" fmla="*/ 260370 h 4525959"/>
              <a:gd name="connsiteX149" fmla="*/ 3491673 w 4520031"/>
              <a:gd name="connsiteY149" fmla="*/ 222996 h 4525959"/>
              <a:gd name="connsiteX150" fmla="*/ 3056850 w 4520031"/>
              <a:gd name="connsiteY150" fmla="*/ 206801 h 4525959"/>
              <a:gd name="connsiteX151" fmla="*/ 3056850 w 4520031"/>
              <a:gd name="connsiteY151" fmla="*/ 244175 h 4525959"/>
              <a:gd name="connsiteX152" fmla="*/ 3056850 w 4520031"/>
              <a:gd name="connsiteY152" fmla="*/ 206801 h 4525959"/>
              <a:gd name="connsiteX153" fmla="*/ 3550183 w 4520031"/>
              <a:gd name="connsiteY153" fmla="*/ 178144 h 4525959"/>
              <a:gd name="connsiteX154" fmla="*/ 3550183 w 4520031"/>
              <a:gd name="connsiteY154" fmla="*/ 214272 h 4525959"/>
              <a:gd name="connsiteX155" fmla="*/ 3550183 w 4520031"/>
              <a:gd name="connsiteY155" fmla="*/ 178144 h 4525959"/>
              <a:gd name="connsiteX156" fmla="*/ 3015738 w 4520031"/>
              <a:gd name="connsiteY156" fmla="*/ 145757 h 4525959"/>
              <a:gd name="connsiteX157" fmla="*/ 3015738 w 4520031"/>
              <a:gd name="connsiteY157" fmla="*/ 183131 h 4525959"/>
              <a:gd name="connsiteX158" fmla="*/ 3015738 w 4520031"/>
              <a:gd name="connsiteY158" fmla="*/ 145757 h 4525959"/>
              <a:gd name="connsiteX159" fmla="*/ 3742057 w 4520031"/>
              <a:gd name="connsiteY159" fmla="*/ 49831 h 4525959"/>
              <a:gd name="connsiteX160" fmla="*/ 3742057 w 4520031"/>
              <a:gd name="connsiteY160" fmla="*/ 85959 h 4525959"/>
              <a:gd name="connsiteX161" fmla="*/ 3742057 w 4520031"/>
              <a:gd name="connsiteY161" fmla="*/ 49831 h 4525959"/>
              <a:gd name="connsiteX162" fmla="*/ 4098353 w 4520031"/>
              <a:gd name="connsiteY162" fmla="*/ 32390 h 4525959"/>
              <a:gd name="connsiteX163" fmla="*/ 4098353 w 4520031"/>
              <a:gd name="connsiteY163" fmla="*/ 69764 h 4525959"/>
              <a:gd name="connsiteX164" fmla="*/ 4098353 w 4520031"/>
              <a:gd name="connsiteY164" fmla="*/ 32390 h 4525959"/>
              <a:gd name="connsiteX165" fmla="*/ 3550183 w 4520031"/>
              <a:gd name="connsiteY165" fmla="*/ 32390 h 4525959"/>
              <a:gd name="connsiteX166" fmla="*/ 3550183 w 4520031"/>
              <a:gd name="connsiteY166" fmla="*/ 69764 h 4525959"/>
              <a:gd name="connsiteX167" fmla="*/ 3550183 w 4520031"/>
              <a:gd name="connsiteY167" fmla="*/ 32390 h 4525959"/>
              <a:gd name="connsiteX168" fmla="*/ 4501989 w 4520031"/>
              <a:gd name="connsiteY168" fmla="*/ 0 h 4525959"/>
              <a:gd name="connsiteX169" fmla="*/ 4501989 w 4520031"/>
              <a:gd name="connsiteY169" fmla="*/ 37374 h 4525959"/>
              <a:gd name="connsiteX170" fmla="*/ 4501989 w 4520031"/>
              <a:gd name="connsiteY170" fmla="*/ 0 h 452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4520031" h="4525959">
                <a:moveTo>
                  <a:pt x="3550183" y="4489831"/>
                </a:moveTo>
                <a:cubicBezTo>
                  <a:pt x="3574268" y="4489831"/>
                  <a:pt x="3574268" y="4525959"/>
                  <a:pt x="3550183" y="4525959"/>
                </a:cubicBezTo>
                <a:cubicBezTo>
                  <a:pt x="3526098" y="4525959"/>
                  <a:pt x="3527302" y="4489831"/>
                  <a:pt x="3550183" y="4489831"/>
                </a:cubicBezTo>
                <a:close/>
                <a:moveTo>
                  <a:pt x="2918567" y="4489831"/>
                </a:moveTo>
                <a:cubicBezTo>
                  <a:pt x="2942652" y="4489831"/>
                  <a:pt x="2942652" y="4525959"/>
                  <a:pt x="2918567" y="4525959"/>
                </a:cubicBezTo>
                <a:cubicBezTo>
                  <a:pt x="2894482" y="4525959"/>
                  <a:pt x="2894482" y="4489831"/>
                  <a:pt x="2918567" y="4489831"/>
                </a:cubicBezTo>
                <a:close/>
                <a:moveTo>
                  <a:pt x="3225053" y="4387676"/>
                </a:moveTo>
                <a:cubicBezTo>
                  <a:pt x="3249109" y="4387676"/>
                  <a:pt x="3249109" y="4423804"/>
                  <a:pt x="3225053" y="4423804"/>
                </a:cubicBezTo>
                <a:cubicBezTo>
                  <a:pt x="3202199" y="4423804"/>
                  <a:pt x="3202199" y="4387676"/>
                  <a:pt x="3225053" y="4387676"/>
                </a:cubicBezTo>
                <a:close/>
                <a:moveTo>
                  <a:pt x="3550183" y="4230707"/>
                </a:moveTo>
                <a:cubicBezTo>
                  <a:pt x="3574268" y="4230707"/>
                  <a:pt x="3574268" y="4268081"/>
                  <a:pt x="3550183" y="4268081"/>
                </a:cubicBezTo>
                <a:cubicBezTo>
                  <a:pt x="3526098" y="4268081"/>
                  <a:pt x="3527302" y="4230707"/>
                  <a:pt x="3550183" y="4230707"/>
                </a:cubicBezTo>
                <a:close/>
                <a:moveTo>
                  <a:pt x="3307232" y="3957878"/>
                </a:moveTo>
                <a:cubicBezTo>
                  <a:pt x="3330086" y="3957878"/>
                  <a:pt x="3330086" y="3995252"/>
                  <a:pt x="3307232" y="3995252"/>
                </a:cubicBezTo>
                <a:cubicBezTo>
                  <a:pt x="3283176" y="3995252"/>
                  <a:pt x="3283176" y="3957878"/>
                  <a:pt x="3307232" y="3957878"/>
                </a:cubicBezTo>
                <a:close/>
                <a:moveTo>
                  <a:pt x="2918567" y="3697508"/>
                </a:moveTo>
                <a:cubicBezTo>
                  <a:pt x="2942652" y="3697508"/>
                  <a:pt x="2942652" y="3734882"/>
                  <a:pt x="2918567" y="3734882"/>
                </a:cubicBezTo>
                <a:cubicBezTo>
                  <a:pt x="2894482" y="3734882"/>
                  <a:pt x="2894482" y="3697508"/>
                  <a:pt x="2918567" y="3697508"/>
                </a:cubicBezTo>
                <a:close/>
                <a:moveTo>
                  <a:pt x="2716727" y="3529326"/>
                </a:moveTo>
                <a:cubicBezTo>
                  <a:pt x="2739581" y="3529326"/>
                  <a:pt x="2739581" y="3566700"/>
                  <a:pt x="2716727" y="3566700"/>
                </a:cubicBezTo>
                <a:cubicBezTo>
                  <a:pt x="2692671" y="3566700"/>
                  <a:pt x="2692671" y="3529326"/>
                  <a:pt x="2716727" y="3529326"/>
                </a:cubicBezTo>
                <a:close/>
                <a:moveTo>
                  <a:pt x="2376666" y="3529326"/>
                </a:moveTo>
                <a:cubicBezTo>
                  <a:pt x="2400722" y="3529326"/>
                  <a:pt x="2400722" y="3566700"/>
                  <a:pt x="2376666" y="3566700"/>
                </a:cubicBezTo>
                <a:cubicBezTo>
                  <a:pt x="2353812" y="3566700"/>
                  <a:pt x="2353812" y="3529326"/>
                  <a:pt x="2376666" y="3529326"/>
                </a:cubicBezTo>
                <a:close/>
                <a:moveTo>
                  <a:pt x="1941844" y="3386060"/>
                </a:moveTo>
                <a:cubicBezTo>
                  <a:pt x="1964698" y="3386060"/>
                  <a:pt x="1964698" y="3423434"/>
                  <a:pt x="1941844" y="3423434"/>
                </a:cubicBezTo>
                <a:cubicBezTo>
                  <a:pt x="1917788" y="3423434"/>
                  <a:pt x="1917788" y="3386060"/>
                  <a:pt x="1941844" y="3386060"/>
                </a:cubicBezTo>
                <a:close/>
                <a:moveTo>
                  <a:pt x="1698915" y="3270202"/>
                </a:moveTo>
                <a:cubicBezTo>
                  <a:pt x="1721769" y="3270202"/>
                  <a:pt x="1721769" y="3306330"/>
                  <a:pt x="1698915" y="3306330"/>
                </a:cubicBezTo>
                <a:cubicBezTo>
                  <a:pt x="1674859" y="3306330"/>
                  <a:pt x="1674859" y="3270202"/>
                  <a:pt x="1698915" y="3270202"/>
                </a:cubicBezTo>
                <a:close/>
                <a:moveTo>
                  <a:pt x="1335144" y="3200437"/>
                </a:moveTo>
                <a:cubicBezTo>
                  <a:pt x="1357998" y="3200437"/>
                  <a:pt x="1357998" y="3237811"/>
                  <a:pt x="1335144" y="3237811"/>
                </a:cubicBezTo>
                <a:cubicBezTo>
                  <a:pt x="1311088" y="3237811"/>
                  <a:pt x="1311088" y="3200437"/>
                  <a:pt x="1335144" y="3200437"/>
                </a:cubicBezTo>
                <a:close/>
                <a:moveTo>
                  <a:pt x="1003785" y="3109491"/>
                </a:moveTo>
                <a:cubicBezTo>
                  <a:pt x="1027870" y="3109491"/>
                  <a:pt x="1027870" y="3145619"/>
                  <a:pt x="1003785" y="3145619"/>
                </a:cubicBezTo>
                <a:cubicBezTo>
                  <a:pt x="979700" y="3145619"/>
                  <a:pt x="979700" y="3109491"/>
                  <a:pt x="1003785" y="3109491"/>
                </a:cubicBezTo>
                <a:close/>
                <a:moveTo>
                  <a:pt x="1910680" y="2996128"/>
                </a:moveTo>
                <a:cubicBezTo>
                  <a:pt x="1933561" y="2996128"/>
                  <a:pt x="1933561" y="3033502"/>
                  <a:pt x="1910680" y="3033502"/>
                </a:cubicBezTo>
                <a:cubicBezTo>
                  <a:pt x="1885391" y="3033502"/>
                  <a:pt x="1885391" y="2996128"/>
                  <a:pt x="1910680" y="2996128"/>
                </a:cubicBezTo>
                <a:close/>
                <a:moveTo>
                  <a:pt x="1698915" y="2996128"/>
                </a:moveTo>
                <a:cubicBezTo>
                  <a:pt x="1721769" y="2996128"/>
                  <a:pt x="1721769" y="3033502"/>
                  <a:pt x="1698915" y="3033502"/>
                </a:cubicBezTo>
                <a:cubicBezTo>
                  <a:pt x="1674859" y="3033502"/>
                  <a:pt x="1674859" y="2996128"/>
                  <a:pt x="1698915" y="2996128"/>
                </a:cubicBezTo>
                <a:close/>
                <a:moveTo>
                  <a:pt x="2296895" y="2931346"/>
                </a:moveTo>
                <a:cubicBezTo>
                  <a:pt x="2319749" y="2931346"/>
                  <a:pt x="2319749" y="2968720"/>
                  <a:pt x="2296895" y="2968720"/>
                </a:cubicBezTo>
                <a:cubicBezTo>
                  <a:pt x="2272839" y="2968720"/>
                  <a:pt x="2272839" y="2931346"/>
                  <a:pt x="2296895" y="2931346"/>
                </a:cubicBezTo>
                <a:close/>
                <a:moveTo>
                  <a:pt x="1407422" y="2866562"/>
                </a:moveTo>
                <a:cubicBezTo>
                  <a:pt x="1431507" y="2866562"/>
                  <a:pt x="1431507" y="2903936"/>
                  <a:pt x="1407422" y="2903936"/>
                </a:cubicBezTo>
                <a:cubicBezTo>
                  <a:pt x="1383337" y="2903936"/>
                  <a:pt x="1383337" y="2866562"/>
                  <a:pt x="1407422" y="2866562"/>
                </a:cubicBezTo>
                <a:close/>
                <a:moveTo>
                  <a:pt x="1859666" y="2834171"/>
                </a:moveTo>
                <a:cubicBezTo>
                  <a:pt x="1883722" y="2834171"/>
                  <a:pt x="1883722" y="2870299"/>
                  <a:pt x="1859666" y="2870299"/>
                </a:cubicBezTo>
                <a:cubicBezTo>
                  <a:pt x="1836812" y="2870299"/>
                  <a:pt x="1836812" y="2834171"/>
                  <a:pt x="1859666" y="2834171"/>
                </a:cubicBezTo>
                <a:close/>
                <a:moveTo>
                  <a:pt x="2853786" y="2695892"/>
                </a:moveTo>
                <a:cubicBezTo>
                  <a:pt x="2877871" y="2695892"/>
                  <a:pt x="2877871" y="2733266"/>
                  <a:pt x="2853786" y="2733266"/>
                </a:cubicBezTo>
                <a:cubicBezTo>
                  <a:pt x="2829701" y="2733266"/>
                  <a:pt x="2829701" y="2695892"/>
                  <a:pt x="2853786" y="2695892"/>
                </a:cubicBezTo>
                <a:close/>
                <a:moveTo>
                  <a:pt x="2473841" y="2695892"/>
                </a:moveTo>
                <a:cubicBezTo>
                  <a:pt x="2497897" y="2695892"/>
                  <a:pt x="2497897" y="2733266"/>
                  <a:pt x="2473841" y="2733266"/>
                </a:cubicBezTo>
                <a:cubicBezTo>
                  <a:pt x="2450987" y="2733266"/>
                  <a:pt x="2450987" y="2695892"/>
                  <a:pt x="2473841" y="2695892"/>
                </a:cubicBezTo>
                <a:close/>
                <a:moveTo>
                  <a:pt x="3031912" y="2566330"/>
                </a:moveTo>
                <a:cubicBezTo>
                  <a:pt x="3054766" y="2566330"/>
                  <a:pt x="3054766" y="2603704"/>
                  <a:pt x="3031912" y="2603704"/>
                </a:cubicBezTo>
                <a:cubicBezTo>
                  <a:pt x="3007856" y="2603704"/>
                  <a:pt x="3007856" y="2566330"/>
                  <a:pt x="3031912" y="2566330"/>
                </a:cubicBezTo>
                <a:close/>
                <a:moveTo>
                  <a:pt x="3419397" y="2308451"/>
                </a:moveTo>
                <a:cubicBezTo>
                  <a:pt x="3443453" y="2308451"/>
                  <a:pt x="3443453" y="2344579"/>
                  <a:pt x="3419397" y="2344579"/>
                </a:cubicBezTo>
                <a:cubicBezTo>
                  <a:pt x="3396543" y="2344579"/>
                  <a:pt x="3396543" y="2308451"/>
                  <a:pt x="3419397" y="2308451"/>
                </a:cubicBezTo>
                <a:close/>
                <a:moveTo>
                  <a:pt x="3677295" y="2217508"/>
                </a:moveTo>
                <a:cubicBezTo>
                  <a:pt x="3702585" y="2217508"/>
                  <a:pt x="3702585" y="2254882"/>
                  <a:pt x="3677295" y="2254882"/>
                </a:cubicBezTo>
                <a:cubicBezTo>
                  <a:pt x="3654415" y="2254882"/>
                  <a:pt x="3654415" y="2217508"/>
                  <a:pt x="3677295" y="2217508"/>
                </a:cubicBezTo>
                <a:close/>
                <a:moveTo>
                  <a:pt x="3710869" y="1990774"/>
                </a:moveTo>
                <a:cubicBezTo>
                  <a:pt x="3733723" y="1990774"/>
                  <a:pt x="3733723" y="2028148"/>
                  <a:pt x="3710869" y="2028148"/>
                </a:cubicBezTo>
                <a:cubicBezTo>
                  <a:pt x="3686811" y="2028148"/>
                  <a:pt x="3686811" y="1990774"/>
                  <a:pt x="3710869" y="1990774"/>
                </a:cubicBezTo>
                <a:close/>
                <a:moveTo>
                  <a:pt x="3307232" y="1813872"/>
                </a:moveTo>
                <a:cubicBezTo>
                  <a:pt x="3330086" y="1813872"/>
                  <a:pt x="3330086" y="1851246"/>
                  <a:pt x="3307232" y="1851246"/>
                </a:cubicBezTo>
                <a:cubicBezTo>
                  <a:pt x="3283176" y="1851246"/>
                  <a:pt x="3283176" y="1813872"/>
                  <a:pt x="3307232" y="1813872"/>
                </a:cubicBezTo>
                <a:close/>
                <a:moveTo>
                  <a:pt x="2871227" y="1727912"/>
                </a:moveTo>
                <a:cubicBezTo>
                  <a:pt x="2895312" y="1727912"/>
                  <a:pt x="2895312" y="1765286"/>
                  <a:pt x="2871227" y="1765286"/>
                </a:cubicBezTo>
                <a:cubicBezTo>
                  <a:pt x="2847142" y="1765286"/>
                  <a:pt x="2848346" y="1727912"/>
                  <a:pt x="2871227" y="1727912"/>
                </a:cubicBezTo>
                <a:close/>
                <a:moveTo>
                  <a:pt x="2805222" y="1668114"/>
                </a:moveTo>
                <a:cubicBezTo>
                  <a:pt x="2829278" y="1668114"/>
                  <a:pt x="2829278" y="1705488"/>
                  <a:pt x="2805222" y="1705488"/>
                </a:cubicBezTo>
                <a:cubicBezTo>
                  <a:pt x="2782368" y="1705488"/>
                  <a:pt x="2782368" y="1668114"/>
                  <a:pt x="2805222" y="1668114"/>
                </a:cubicBezTo>
                <a:close/>
                <a:moveTo>
                  <a:pt x="2569745" y="1668114"/>
                </a:moveTo>
                <a:cubicBezTo>
                  <a:pt x="2593830" y="1668114"/>
                  <a:pt x="2593830" y="1705488"/>
                  <a:pt x="2569745" y="1705488"/>
                </a:cubicBezTo>
                <a:cubicBezTo>
                  <a:pt x="2545660" y="1705488"/>
                  <a:pt x="2546864" y="1668114"/>
                  <a:pt x="2569745" y="1668114"/>
                </a:cubicBezTo>
                <a:close/>
                <a:moveTo>
                  <a:pt x="1941844" y="1577171"/>
                </a:moveTo>
                <a:cubicBezTo>
                  <a:pt x="1964698" y="1577171"/>
                  <a:pt x="1964698" y="1613299"/>
                  <a:pt x="1941844" y="1613299"/>
                </a:cubicBezTo>
                <a:cubicBezTo>
                  <a:pt x="1917788" y="1613299"/>
                  <a:pt x="1917788" y="1577171"/>
                  <a:pt x="1941844" y="1577171"/>
                </a:cubicBezTo>
                <a:close/>
                <a:moveTo>
                  <a:pt x="2253272" y="1472525"/>
                </a:moveTo>
                <a:cubicBezTo>
                  <a:pt x="2276153" y="1472525"/>
                  <a:pt x="2276153" y="1508653"/>
                  <a:pt x="2253272" y="1508653"/>
                </a:cubicBezTo>
                <a:cubicBezTo>
                  <a:pt x="2227983" y="1508653"/>
                  <a:pt x="2227983" y="1472525"/>
                  <a:pt x="2253272" y="1472525"/>
                </a:cubicBezTo>
                <a:close/>
                <a:moveTo>
                  <a:pt x="1528285" y="1451346"/>
                </a:moveTo>
                <a:cubicBezTo>
                  <a:pt x="1552341" y="1451346"/>
                  <a:pt x="1552341" y="1487474"/>
                  <a:pt x="1528285" y="1487474"/>
                </a:cubicBezTo>
                <a:cubicBezTo>
                  <a:pt x="1505431" y="1487474"/>
                  <a:pt x="1505431" y="1451346"/>
                  <a:pt x="1528285" y="1451346"/>
                </a:cubicBezTo>
                <a:close/>
                <a:moveTo>
                  <a:pt x="1003785" y="1220875"/>
                </a:moveTo>
                <a:cubicBezTo>
                  <a:pt x="1027870" y="1220875"/>
                  <a:pt x="1027870" y="1257003"/>
                  <a:pt x="1003785" y="1257003"/>
                </a:cubicBezTo>
                <a:cubicBezTo>
                  <a:pt x="979700" y="1257003"/>
                  <a:pt x="979700" y="1220875"/>
                  <a:pt x="1003785" y="1220875"/>
                </a:cubicBezTo>
                <a:close/>
                <a:moveTo>
                  <a:pt x="292438" y="999124"/>
                </a:moveTo>
                <a:cubicBezTo>
                  <a:pt x="316523" y="999124"/>
                  <a:pt x="316523" y="1036498"/>
                  <a:pt x="292438" y="1036498"/>
                </a:cubicBezTo>
                <a:cubicBezTo>
                  <a:pt x="268353" y="1036498"/>
                  <a:pt x="268353" y="999124"/>
                  <a:pt x="292438" y="999124"/>
                </a:cubicBezTo>
                <a:close/>
                <a:moveTo>
                  <a:pt x="2077676" y="824714"/>
                </a:moveTo>
                <a:cubicBezTo>
                  <a:pt x="2101732" y="824714"/>
                  <a:pt x="2101732" y="862088"/>
                  <a:pt x="2077676" y="862088"/>
                </a:cubicBezTo>
                <a:cubicBezTo>
                  <a:pt x="2054822" y="862088"/>
                  <a:pt x="2054822" y="824714"/>
                  <a:pt x="2077676" y="824714"/>
                </a:cubicBezTo>
                <a:close/>
                <a:moveTo>
                  <a:pt x="17140" y="824714"/>
                </a:moveTo>
                <a:cubicBezTo>
                  <a:pt x="41196" y="824714"/>
                  <a:pt x="41196" y="862088"/>
                  <a:pt x="17140" y="862088"/>
                </a:cubicBezTo>
                <a:cubicBezTo>
                  <a:pt x="-5714" y="862088"/>
                  <a:pt x="-5714" y="824714"/>
                  <a:pt x="17140" y="824714"/>
                </a:cubicBezTo>
                <a:close/>
                <a:moveTo>
                  <a:pt x="1335144" y="659023"/>
                </a:moveTo>
                <a:cubicBezTo>
                  <a:pt x="1357998" y="659023"/>
                  <a:pt x="1357998" y="696397"/>
                  <a:pt x="1335144" y="696397"/>
                </a:cubicBezTo>
                <a:cubicBezTo>
                  <a:pt x="1311088" y="696397"/>
                  <a:pt x="1311088" y="659023"/>
                  <a:pt x="1335144" y="659023"/>
                </a:cubicBezTo>
                <a:close/>
                <a:moveTo>
                  <a:pt x="357198" y="659023"/>
                </a:moveTo>
                <a:cubicBezTo>
                  <a:pt x="380052" y="659023"/>
                  <a:pt x="380052" y="696397"/>
                  <a:pt x="357198" y="696397"/>
                </a:cubicBezTo>
                <a:cubicBezTo>
                  <a:pt x="333142" y="696397"/>
                  <a:pt x="333142" y="659023"/>
                  <a:pt x="357198" y="659023"/>
                </a:cubicBezTo>
                <a:close/>
                <a:moveTo>
                  <a:pt x="1981710" y="599225"/>
                </a:moveTo>
                <a:cubicBezTo>
                  <a:pt x="2004564" y="599225"/>
                  <a:pt x="2004564" y="635353"/>
                  <a:pt x="1981710" y="635353"/>
                </a:cubicBezTo>
                <a:cubicBezTo>
                  <a:pt x="1957654" y="635353"/>
                  <a:pt x="1957654" y="599225"/>
                  <a:pt x="1981710" y="599225"/>
                </a:cubicBezTo>
                <a:close/>
                <a:moveTo>
                  <a:pt x="744657" y="599225"/>
                </a:moveTo>
                <a:cubicBezTo>
                  <a:pt x="768742" y="599225"/>
                  <a:pt x="768742" y="635353"/>
                  <a:pt x="744657" y="635353"/>
                </a:cubicBezTo>
                <a:cubicBezTo>
                  <a:pt x="720572" y="635353"/>
                  <a:pt x="720572" y="599225"/>
                  <a:pt x="744657" y="599225"/>
                </a:cubicBezTo>
                <a:close/>
                <a:moveTo>
                  <a:pt x="2369151" y="518249"/>
                </a:moveTo>
                <a:cubicBezTo>
                  <a:pt x="2392005" y="518249"/>
                  <a:pt x="2392005" y="554377"/>
                  <a:pt x="2369151" y="554377"/>
                </a:cubicBezTo>
                <a:cubicBezTo>
                  <a:pt x="2345095" y="554377"/>
                  <a:pt x="2345095" y="518249"/>
                  <a:pt x="2369151" y="518249"/>
                </a:cubicBezTo>
                <a:close/>
                <a:moveTo>
                  <a:pt x="1081024" y="518249"/>
                </a:moveTo>
                <a:cubicBezTo>
                  <a:pt x="1105109" y="518249"/>
                  <a:pt x="1105109" y="554377"/>
                  <a:pt x="1081024" y="554377"/>
                </a:cubicBezTo>
                <a:cubicBezTo>
                  <a:pt x="1056939" y="554377"/>
                  <a:pt x="1056939" y="518249"/>
                  <a:pt x="1081024" y="518249"/>
                </a:cubicBezTo>
                <a:close/>
                <a:moveTo>
                  <a:pt x="2610898" y="453468"/>
                </a:moveTo>
                <a:cubicBezTo>
                  <a:pt x="2636187" y="453468"/>
                  <a:pt x="2636187" y="489596"/>
                  <a:pt x="2610898" y="489596"/>
                </a:cubicBezTo>
                <a:cubicBezTo>
                  <a:pt x="2588017" y="489596"/>
                  <a:pt x="2588017" y="453468"/>
                  <a:pt x="2610898" y="453468"/>
                </a:cubicBezTo>
                <a:close/>
                <a:moveTo>
                  <a:pt x="2272001" y="437272"/>
                </a:moveTo>
                <a:cubicBezTo>
                  <a:pt x="2296086" y="437272"/>
                  <a:pt x="2296086" y="473400"/>
                  <a:pt x="2272001" y="473400"/>
                </a:cubicBezTo>
                <a:cubicBezTo>
                  <a:pt x="2247916" y="473400"/>
                  <a:pt x="2247916" y="437272"/>
                  <a:pt x="2272001" y="437272"/>
                </a:cubicBezTo>
                <a:close/>
                <a:moveTo>
                  <a:pt x="3136602" y="417340"/>
                </a:moveTo>
                <a:cubicBezTo>
                  <a:pt x="3160658" y="417340"/>
                  <a:pt x="3160658" y="454714"/>
                  <a:pt x="3136602" y="454714"/>
                </a:cubicBezTo>
                <a:cubicBezTo>
                  <a:pt x="3113748" y="454714"/>
                  <a:pt x="3113748" y="417340"/>
                  <a:pt x="3136602" y="417340"/>
                </a:cubicBezTo>
                <a:close/>
                <a:moveTo>
                  <a:pt x="3080520" y="404882"/>
                </a:moveTo>
                <a:cubicBezTo>
                  <a:pt x="3104605" y="404882"/>
                  <a:pt x="3104605" y="441010"/>
                  <a:pt x="3080520" y="441010"/>
                </a:cubicBezTo>
                <a:cubicBezTo>
                  <a:pt x="3056435" y="441010"/>
                  <a:pt x="3056435" y="404882"/>
                  <a:pt x="3080520" y="404882"/>
                </a:cubicBezTo>
                <a:close/>
                <a:moveTo>
                  <a:pt x="1528285" y="404882"/>
                </a:moveTo>
                <a:cubicBezTo>
                  <a:pt x="1552341" y="404882"/>
                  <a:pt x="1552341" y="441010"/>
                  <a:pt x="1528285" y="441010"/>
                </a:cubicBezTo>
                <a:cubicBezTo>
                  <a:pt x="1505431" y="441010"/>
                  <a:pt x="1505431" y="404882"/>
                  <a:pt x="1528285" y="404882"/>
                </a:cubicBezTo>
                <a:close/>
                <a:moveTo>
                  <a:pt x="3225053" y="340101"/>
                </a:moveTo>
                <a:cubicBezTo>
                  <a:pt x="3249109" y="340101"/>
                  <a:pt x="3249109" y="376229"/>
                  <a:pt x="3225053" y="376229"/>
                </a:cubicBezTo>
                <a:cubicBezTo>
                  <a:pt x="3202199" y="376229"/>
                  <a:pt x="3202199" y="340101"/>
                  <a:pt x="3225053" y="340101"/>
                </a:cubicBezTo>
                <a:close/>
                <a:moveTo>
                  <a:pt x="1916928" y="340101"/>
                </a:moveTo>
                <a:cubicBezTo>
                  <a:pt x="1939782" y="340101"/>
                  <a:pt x="1939782" y="376229"/>
                  <a:pt x="1916928" y="376229"/>
                </a:cubicBezTo>
                <a:cubicBezTo>
                  <a:pt x="1892872" y="376229"/>
                  <a:pt x="1892872" y="340101"/>
                  <a:pt x="1916928" y="340101"/>
                </a:cubicBezTo>
                <a:close/>
                <a:moveTo>
                  <a:pt x="2805222" y="275320"/>
                </a:moveTo>
                <a:cubicBezTo>
                  <a:pt x="2829278" y="275320"/>
                  <a:pt x="2829278" y="311448"/>
                  <a:pt x="2805222" y="311448"/>
                </a:cubicBezTo>
                <a:cubicBezTo>
                  <a:pt x="2782368" y="311448"/>
                  <a:pt x="2782368" y="275320"/>
                  <a:pt x="2805222" y="275320"/>
                </a:cubicBezTo>
                <a:close/>
                <a:moveTo>
                  <a:pt x="2644471" y="259124"/>
                </a:moveTo>
                <a:cubicBezTo>
                  <a:pt x="2667325" y="259124"/>
                  <a:pt x="2667325" y="295252"/>
                  <a:pt x="2644471" y="295252"/>
                </a:cubicBezTo>
                <a:cubicBezTo>
                  <a:pt x="2620415" y="295252"/>
                  <a:pt x="2620415" y="259124"/>
                  <a:pt x="2644471" y="259124"/>
                </a:cubicBezTo>
                <a:close/>
                <a:moveTo>
                  <a:pt x="3491673" y="222996"/>
                </a:moveTo>
                <a:cubicBezTo>
                  <a:pt x="3516962" y="222996"/>
                  <a:pt x="3516962" y="260370"/>
                  <a:pt x="3491673" y="260370"/>
                </a:cubicBezTo>
                <a:cubicBezTo>
                  <a:pt x="3468792" y="260370"/>
                  <a:pt x="3468792" y="222996"/>
                  <a:pt x="3491673" y="222996"/>
                </a:cubicBezTo>
                <a:close/>
                <a:moveTo>
                  <a:pt x="3056850" y="206801"/>
                </a:moveTo>
                <a:cubicBezTo>
                  <a:pt x="3080935" y="206801"/>
                  <a:pt x="3080935" y="244175"/>
                  <a:pt x="3056850" y="244175"/>
                </a:cubicBezTo>
                <a:cubicBezTo>
                  <a:pt x="3032765" y="244175"/>
                  <a:pt x="3033969" y="206801"/>
                  <a:pt x="3056850" y="206801"/>
                </a:cubicBezTo>
                <a:close/>
                <a:moveTo>
                  <a:pt x="3550183" y="178144"/>
                </a:moveTo>
                <a:cubicBezTo>
                  <a:pt x="3574268" y="178144"/>
                  <a:pt x="3574268" y="214272"/>
                  <a:pt x="3550183" y="214272"/>
                </a:cubicBezTo>
                <a:cubicBezTo>
                  <a:pt x="3526098" y="214272"/>
                  <a:pt x="3527302" y="178144"/>
                  <a:pt x="3550183" y="178144"/>
                </a:cubicBezTo>
                <a:close/>
                <a:moveTo>
                  <a:pt x="3015738" y="145757"/>
                </a:moveTo>
                <a:cubicBezTo>
                  <a:pt x="3039823" y="145757"/>
                  <a:pt x="3039823" y="183131"/>
                  <a:pt x="3015738" y="183131"/>
                </a:cubicBezTo>
                <a:cubicBezTo>
                  <a:pt x="2991653" y="183131"/>
                  <a:pt x="2991653" y="145757"/>
                  <a:pt x="3015738" y="145757"/>
                </a:cubicBezTo>
                <a:close/>
                <a:moveTo>
                  <a:pt x="3742057" y="49831"/>
                </a:moveTo>
                <a:cubicBezTo>
                  <a:pt x="3766113" y="49831"/>
                  <a:pt x="3766113" y="85959"/>
                  <a:pt x="3742057" y="85959"/>
                </a:cubicBezTo>
                <a:cubicBezTo>
                  <a:pt x="3719203" y="85959"/>
                  <a:pt x="3719203" y="49831"/>
                  <a:pt x="3742057" y="49831"/>
                </a:cubicBezTo>
                <a:close/>
                <a:moveTo>
                  <a:pt x="4098353" y="32390"/>
                </a:moveTo>
                <a:cubicBezTo>
                  <a:pt x="4122409" y="32390"/>
                  <a:pt x="4122409" y="69764"/>
                  <a:pt x="4098353" y="69764"/>
                </a:cubicBezTo>
                <a:cubicBezTo>
                  <a:pt x="4075499" y="69764"/>
                  <a:pt x="4075499" y="32390"/>
                  <a:pt x="4098353" y="32390"/>
                </a:cubicBezTo>
                <a:close/>
                <a:moveTo>
                  <a:pt x="3550183" y="32390"/>
                </a:moveTo>
                <a:cubicBezTo>
                  <a:pt x="3574268" y="32390"/>
                  <a:pt x="3574268" y="69764"/>
                  <a:pt x="3550183" y="69764"/>
                </a:cubicBezTo>
                <a:cubicBezTo>
                  <a:pt x="3526098" y="69764"/>
                  <a:pt x="3527302" y="32390"/>
                  <a:pt x="3550183" y="32390"/>
                </a:cubicBezTo>
                <a:close/>
                <a:moveTo>
                  <a:pt x="4501989" y="0"/>
                </a:moveTo>
                <a:cubicBezTo>
                  <a:pt x="4526045" y="0"/>
                  <a:pt x="4526045" y="37374"/>
                  <a:pt x="4501989" y="37374"/>
                </a:cubicBezTo>
                <a:cubicBezTo>
                  <a:pt x="4479135" y="37374"/>
                  <a:pt x="4479135" y="0"/>
                  <a:pt x="45019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9EAAE7D0-46A9-4A36-B846-BACD9EDE3B71}"/>
              </a:ext>
            </a:extLst>
          </p:cNvPr>
          <p:cNvSpPr/>
          <p:nvPr/>
        </p:nvSpPr>
        <p:spPr>
          <a:xfrm>
            <a:off x="14318353" y="4056393"/>
            <a:ext cx="2052909" cy="824659"/>
          </a:xfrm>
          <a:custGeom>
            <a:avLst/>
            <a:gdLst>
              <a:gd name="connsiteX0" fmla="*/ 815259 w 2052909"/>
              <a:gd name="connsiteY0" fmla="*/ 591686 h 824659"/>
              <a:gd name="connsiteX1" fmla="*/ 994604 w 2052909"/>
              <a:gd name="connsiteY1" fmla="*/ 638039 h 824659"/>
              <a:gd name="connsiteX2" fmla="*/ 1188705 w 2052909"/>
              <a:gd name="connsiteY2" fmla="*/ 768151 h 824659"/>
              <a:gd name="connsiteX3" fmla="*/ 1240963 w 2052909"/>
              <a:gd name="connsiteY3" fmla="*/ 791695 h 824659"/>
              <a:gd name="connsiteX4" fmla="*/ 1275802 w 2052909"/>
              <a:gd name="connsiteY4" fmla="*/ 758238 h 824659"/>
              <a:gd name="connsiteX5" fmla="*/ 1347968 w 2052909"/>
              <a:gd name="connsiteY5" fmla="*/ 692562 h 824659"/>
              <a:gd name="connsiteX6" fmla="*/ 1728705 w 2052909"/>
              <a:gd name="connsiteY6" fmla="*/ 631843 h 824659"/>
              <a:gd name="connsiteX7" fmla="*/ 1721239 w 2052909"/>
              <a:gd name="connsiteY7" fmla="*/ 660343 h 824659"/>
              <a:gd name="connsiteX8" fmla="*/ 1499765 w 2052909"/>
              <a:gd name="connsiteY8" fmla="*/ 656626 h 824659"/>
              <a:gd name="connsiteX9" fmla="*/ 1326816 w 2052909"/>
              <a:gd name="connsiteY9" fmla="*/ 749563 h 824659"/>
              <a:gd name="connsiteX10" fmla="*/ 1258383 w 2052909"/>
              <a:gd name="connsiteY10" fmla="*/ 816478 h 824659"/>
              <a:gd name="connsiteX11" fmla="*/ 1173775 w 2052909"/>
              <a:gd name="connsiteY11" fmla="*/ 795412 h 824659"/>
              <a:gd name="connsiteX12" fmla="*/ 760688 w 2052909"/>
              <a:gd name="connsiteY12" fmla="*/ 624408 h 824659"/>
              <a:gd name="connsiteX13" fmla="*/ 753222 w 2052909"/>
              <a:gd name="connsiteY13" fmla="*/ 594668 h 824659"/>
              <a:gd name="connsiteX14" fmla="*/ 815259 w 2052909"/>
              <a:gd name="connsiteY14" fmla="*/ 591686 h 824659"/>
              <a:gd name="connsiteX15" fmla="*/ 73467 w 2052909"/>
              <a:gd name="connsiteY15" fmla="*/ 118286 h 824659"/>
              <a:gd name="connsiteX16" fmla="*/ 252112 w 2052909"/>
              <a:gd name="connsiteY16" fmla="*/ 164638 h 824659"/>
              <a:gd name="connsiteX17" fmla="*/ 446213 w 2052909"/>
              <a:gd name="connsiteY17" fmla="*/ 294750 h 824659"/>
              <a:gd name="connsiteX18" fmla="*/ 498471 w 2052909"/>
              <a:gd name="connsiteY18" fmla="*/ 317055 h 824659"/>
              <a:gd name="connsiteX19" fmla="*/ 533310 w 2052909"/>
              <a:gd name="connsiteY19" fmla="*/ 284837 h 824659"/>
              <a:gd name="connsiteX20" fmla="*/ 606720 w 2052909"/>
              <a:gd name="connsiteY20" fmla="*/ 220400 h 824659"/>
              <a:gd name="connsiteX21" fmla="*/ 987457 w 2052909"/>
              <a:gd name="connsiteY21" fmla="*/ 157203 h 824659"/>
              <a:gd name="connsiteX22" fmla="*/ 978747 w 2052909"/>
              <a:gd name="connsiteY22" fmla="*/ 186943 h 824659"/>
              <a:gd name="connsiteX23" fmla="*/ 758517 w 2052909"/>
              <a:gd name="connsiteY23" fmla="*/ 183225 h 824659"/>
              <a:gd name="connsiteX24" fmla="*/ 584324 w 2052909"/>
              <a:gd name="connsiteY24" fmla="*/ 276163 h 824659"/>
              <a:gd name="connsiteX25" fmla="*/ 517135 w 2052909"/>
              <a:gd name="connsiteY25" fmla="*/ 343078 h 824659"/>
              <a:gd name="connsiteX26" fmla="*/ 432527 w 2052909"/>
              <a:gd name="connsiteY26" fmla="*/ 322012 h 824659"/>
              <a:gd name="connsiteX27" fmla="*/ 19440 w 2052909"/>
              <a:gd name="connsiteY27" fmla="*/ 151007 h 824659"/>
              <a:gd name="connsiteX28" fmla="*/ 10730 w 2052909"/>
              <a:gd name="connsiteY28" fmla="*/ 121267 h 824659"/>
              <a:gd name="connsiteX29" fmla="*/ 73467 w 2052909"/>
              <a:gd name="connsiteY29" fmla="*/ 118286 h 824659"/>
              <a:gd name="connsiteX30" fmla="*/ 1273263 w 2052909"/>
              <a:gd name="connsiteY30" fmla="*/ 174 h 824659"/>
              <a:gd name="connsiteX31" fmla="*/ 1424402 w 2052909"/>
              <a:gd name="connsiteY31" fmla="*/ 38820 h 824659"/>
              <a:gd name="connsiteX32" fmla="*/ 1588603 w 2052909"/>
              <a:gd name="connsiteY32" fmla="*/ 148993 h 824659"/>
              <a:gd name="connsiteX33" fmla="*/ 1632141 w 2052909"/>
              <a:gd name="connsiteY33" fmla="*/ 167562 h 824659"/>
              <a:gd name="connsiteX34" fmla="*/ 1661996 w 2052909"/>
              <a:gd name="connsiteY34" fmla="*/ 140328 h 824659"/>
              <a:gd name="connsiteX35" fmla="*/ 1722950 w 2052909"/>
              <a:gd name="connsiteY35" fmla="*/ 84622 h 824659"/>
              <a:gd name="connsiteX36" fmla="*/ 2043888 w 2052909"/>
              <a:gd name="connsiteY36" fmla="*/ 32630 h 824659"/>
              <a:gd name="connsiteX37" fmla="*/ 2036425 w 2052909"/>
              <a:gd name="connsiteY37" fmla="*/ 57389 h 824659"/>
              <a:gd name="connsiteX38" fmla="*/ 1851076 w 2052909"/>
              <a:gd name="connsiteY38" fmla="*/ 54913 h 824659"/>
              <a:gd name="connsiteX39" fmla="*/ 1705534 w 2052909"/>
              <a:gd name="connsiteY39" fmla="*/ 132901 h 824659"/>
              <a:gd name="connsiteX40" fmla="*/ 1647069 w 2052909"/>
              <a:gd name="connsiteY40" fmla="*/ 188606 h 824659"/>
              <a:gd name="connsiteX41" fmla="*/ 1576164 w 2052909"/>
              <a:gd name="connsiteY41" fmla="*/ 171276 h 824659"/>
              <a:gd name="connsiteX42" fmla="*/ 1227858 w 2052909"/>
              <a:gd name="connsiteY42" fmla="*/ 27679 h 824659"/>
              <a:gd name="connsiteX43" fmla="*/ 1220395 w 2052909"/>
              <a:gd name="connsiteY43" fmla="*/ 2921 h 824659"/>
              <a:gd name="connsiteX44" fmla="*/ 1273263 w 2052909"/>
              <a:gd name="connsiteY44" fmla="*/ 174 h 82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52909" h="824659">
                <a:moveTo>
                  <a:pt x="815259" y="591686"/>
                </a:moveTo>
                <a:cubicBezTo>
                  <a:pt x="876791" y="593893"/>
                  <a:pt x="936748" y="611087"/>
                  <a:pt x="994604" y="638039"/>
                </a:cubicBezTo>
                <a:cubicBezTo>
                  <a:pt x="1065526" y="672735"/>
                  <a:pt x="1127738" y="719823"/>
                  <a:pt x="1188705" y="768151"/>
                </a:cubicBezTo>
                <a:cubicBezTo>
                  <a:pt x="1202392" y="780542"/>
                  <a:pt x="1219811" y="801608"/>
                  <a:pt x="1240963" y="791695"/>
                </a:cubicBezTo>
                <a:cubicBezTo>
                  <a:pt x="1254650" y="784260"/>
                  <a:pt x="1265848" y="770629"/>
                  <a:pt x="1275802" y="758238"/>
                </a:cubicBezTo>
                <a:cubicBezTo>
                  <a:pt x="1296954" y="733454"/>
                  <a:pt x="1321839" y="712388"/>
                  <a:pt x="1347968" y="692562"/>
                </a:cubicBezTo>
                <a:cubicBezTo>
                  <a:pt x="1457461" y="615734"/>
                  <a:pt x="1601793" y="592189"/>
                  <a:pt x="1728705" y="631843"/>
                </a:cubicBezTo>
                <a:cubicBezTo>
                  <a:pt x="1747368" y="638039"/>
                  <a:pt x="1739903" y="666539"/>
                  <a:pt x="1721239" y="660343"/>
                </a:cubicBezTo>
                <a:cubicBezTo>
                  <a:pt x="1649074" y="639278"/>
                  <a:pt x="1571931" y="638039"/>
                  <a:pt x="1499765" y="656626"/>
                </a:cubicBezTo>
                <a:cubicBezTo>
                  <a:pt x="1436309" y="672735"/>
                  <a:pt x="1375341" y="704953"/>
                  <a:pt x="1326816" y="749563"/>
                </a:cubicBezTo>
                <a:cubicBezTo>
                  <a:pt x="1303175" y="770629"/>
                  <a:pt x="1285756" y="800369"/>
                  <a:pt x="1258383" y="816478"/>
                </a:cubicBezTo>
                <a:cubicBezTo>
                  <a:pt x="1224788" y="836305"/>
                  <a:pt x="1198659" y="816478"/>
                  <a:pt x="1173775" y="795412"/>
                </a:cubicBezTo>
                <a:cubicBezTo>
                  <a:pt x="1059305" y="701236"/>
                  <a:pt x="917462" y="602103"/>
                  <a:pt x="760688" y="624408"/>
                </a:cubicBezTo>
                <a:cubicBezTo>
                  <a:pt x="740780" y="626886"/>
                  <a:pt x="733314" y="598385"/>
                  <a:pt x="753222" y="594668"/>
                </a:cubicBezTo>
                <a:cubicBezTo>
                  <a:pt x="774063" y="591880"/>
                  <a:pt x="794749" y="590950"/>
                  <a:pt x="815259" y="591686"/>
                </a:cubicBezTo>
                <a:close/>
                <a:moveTo>
                  <a:pt x="73467" y="118286"/>
                </a:moveTo>
                <a:cubicBezTo>
                  <a:pt x="135465" y="120493"/>
                  <a:pt x="195189" y="137686"/>
                  <a:pt x="252112" y="164638"/>
                </a:cubicBezTo>
                <a:cubicBezTo>
                  <a:pt x="323034" y="198095"/>
                  <a:pt x="386490" y="245184"/>
                  <a:pt x="446213" y="294750"/>
                </a:cubicBezTo>
                <a:cubicBezTo>
                  <a:pt x="461144" y="307142"/>
                  <a:pt x="478564" y="328208"/>
                  <a:pt x="498471" y="317055"/>
                </a:cubicBezTo>
                <a:cubicBezTo>
                  <a:pt x="513402" y="310859"/>
                  <a:pt x="524601" y="295990"/>
                  <a:pt x="533310" y="284837"/>
                </a:cubicBezTo>
                <a:cubicBezTo>
                  <a:pt x="555706" y="260054"/>
                  <a:pt x="580591" y="238988"/>
                  <a:pt x="606720" y="220400"/>
                </a:cubicBezTo>
                <a:cubicBezTo>
                  <a:pt x="716213" y="143572"/>
                  <a:pt x="859301" y="117550"/>
                  <a:pt x="987457" y="157203"/>
                </a:cubicBezTo>
                <a:cubicBezTo>
                  <a:pt x="1006121" y="163399"/>
                  <a:pt x="997411" y="193139"/>
                  <a:pt x="978747" y="186943"/>
                </a:cubicBezTo>
                <a:cubicBezTo>
                  <a:pt x="907826" y="164638"/>
                  <a:pt x="830683" y="164638"/>
                  <a:pt x="758517" y="183225"/>
                </a:cubicBezTo>
                <a:cubicBezTo>
                  <a:pt x="695061" y="199335"/>
                  <a:pt x="634093" y="231553"/>
                  <a:pt x="584324" y="276163"/>
                </a:cubicBezTo>
                <a:cubicBezTo>
                  <a:pt x="561928" y="297229"/>
                  <a:pt x="544508" y="326969"/>
                  <a:pt x="517135" y="343078"/>
                </a:cubicBezTo>
                <a:cubicBezTo>
                  <a:pt x="483541" y="362904"/>
                  <a:pt x="457412" y="343078"/>
                  <a:pt x="432527" y="322012"/>
                </a:cubicBezTo>
                <a:cubicBezTo>
                  <a:pt x="318057" y="227835"/>
                  <a:pt x="174970" y="129942"/>
                  <a:pt x="19440" y="151007"/>
                </a:cubicBezTo>
                <a:cubicBezTo>
                  <a:pt x="-468" y="153486"/>
                  <a:pt x="-7933" y="123746"/>
                  <a:pt x="10730" y="121267"/>
                </a:cubicBezTo>
                <a:cubicBezTo>
                  <a:pt x="31882" y="118479"/>
                  <a:pt x="52801" y="117550"/>
                  <a:pt x="73467" y="118286"/>
                </a:cubicBezTo>
                <a:close/>
                <a:moveTo>
                  <a:pt x="1273263" y="174"/>
                </a:moveTo>
                <a:cubicBezTo>
                  <a:pt x="1325742" y="1915"/>
                  <a:pt x="1376821" y="16538"/>
                  <a:pt x="1424402" y="38820"/>
                </a:cubicBezTo>
                <a:cubicBezTo>
                  <a:pt x="1484112" y="67292"/>
                  <a:pt x="1537601" y="106905"/>
                  <a:pt x="1588603" y="148993"/>
                </a:cubicBezTo>
                <a:cubicBezTo>
                  <a:pt x="1601043" y="158897"/>
                  <a:pt x="1614726" y="176227"/>
                  <a:pt x="1632141" y="167562"/>
                </a:cubicBezTo>
                <a:cubicBezTo>
                  <a:pt x="1644581" y="161372"/>
                  <a:pt x="1653289" y="150231"/>
                  <a:pt x="1661996" y="140328"/>
                </a:cubicBezTo>
                <a:cubicBezTo>
                  <a:pt x="1679412" y="119284"/>
                  <a:pt x="1700559" y="100715"/>
                  <a:pt x="1722950" y="84622"/>
                </a:cubicBezTo>
                <a:cubicBezTo>
                  <a:pt x="1813758" y="20251"/>
                  <a:pt x="1935665" y="-793"/>
                  <a:pt x="2043888" y="32630"/>
                </a:cubicBezTo>
                <a:cubicBezTo>
                  <a:pt x="2060060" y="38820"/>
                  <a:pt x="2052596" y="62340"/>
                  <a:pt x="2036425" y="57389"/>
                </a:cubicBezTo>
                <a:cubicBezTo>
                  <a:pt x="1976715" y="38820"/>
                  <a:pt x="1912030" y="38820"/>
                  <a:pt x="1851076" y="54913"/>
                </a:cubicBezTo>
                <a:cubicBezTo>
                  <a:pt x="1797587" y="68530"/>
                  <a:pt x="1746585" y="94526"/>
                  <a:pt x="1705534" y="132901"/>
                </a:cubicBezTo>
                <a:cubicBezTo>
                  <a:pt x="1684387" y="151469"/>
                  <a:pt x="1669460" y="176227"/>
                  <a:pt x="1647069" y="188606"/>
                </a:cubicBezTo>
                <a:cubicBezTo>
                  <a:pt x="1618458" y="205937"/>
                  <a:pt x="1597311" y="189844"/>
                  <a:pt x="1576164" y="171276"/>
                </a:cubicBezTo>
                <a:cubicBezTo>
                  <a:pt x="1479136" y="92050"/>
                  <a:pt x="1359717" y="9110"/>
                  <a:pt x="1227858" y="27679"/>
                </a:cubicBezTo>
                <a:cubicBezTo>
                  <a:pt x="1211687" y="30155"/>
                  <a:pt x="1205467" y="5396"/>
                  <a:pt x="1220395" y="2921"/>
                </a:cubicBezTo>
                <a:cubicBezTo>
                  <a:pt x="1238121" y="445"/>
                  <a:pt x="1255770" y="-406"/>
                  <a:pt x="1273263" y="17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742490-A34A-426A-B5A1-A7F6C2280181}"/>
              </a:ext>
            </a:extLst>
          </p:cNvPr>
          <p:cNvGrpSpPr/>
          <p:nvPr/>
        </p:nvGrpSpPr>
        <p:grpSpPr>
          <a:xfrm>
            <a:off x="18005428" y="7683337"/>
            <a:ext cx="4790068" cy="4263098"/>
            <a:chOff x="18005428" y="7683337"/>
            <a:chExt cx="4790068" cy="4263098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150012B-6165-46D4-806B-6BE78C12FC07}"/>
                </a:ext>
              </a:extLst>
            </p:cNvPr>
            <p:cNvSpPr/>
            <p:nvPr/>
          </p:nvSpPr>
          <p:spPr>
            <a:xfrm>
              <a:off x="18005428" y="8174178"/>
              <a:ext cx="4790068" cy="28055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6" h="2253">
                  <a:moveTo>
                    <a:pt x="12" y="2170"/>
                  </a:moveTo>
                  <a:cubicBezTo>
                    <a:pt x="126" y="2389"/>
                    <a:pt x="1003" y="2159"/>
                    <a:pt x="1970" y="1655"/>
                  </a:cubicBezTo>
                  <a:cubicBezTo>
                    <a:pt x="2371" y="1446"/>
                    <a:pt x="2726" y="1223"/>
                    <a:pt x="2995" y="1017"/>
                  </a:cubicBezTo>
                  <a:lnTo>
                    <a:pt x="3846" y="460"/>
                  </a:lnTo>
                  <a:lnTo>
                    <a:pt x="3525" y="415"/>
                  </a:lnTo>
                  <a:lnTo>
                    <a:pt x="3415" y="400"/>
                  </a:lnTo>
                  <a:lnTo>
                    <a:pt x="3463" y="298"/>
                  </a:lnTo>
                  <a:lnTo>
                    <a:pt x="3606" y="0"/>
                  </a:lnTo>
                  <a:lnTo>
                    <a:pt x="2611" y="407"/>
                  </a:lnTo>
                  <a:cubicBezTo>
                    <a:pt x="2301" y="510"/>
                    <a:pt x="1935" y="665"/>
                    <a:pt x="1557" y="862"/>
                  </a:cubicBezTo>
                  <a:cubicBezTo>
                    <a:pt x="590" y="1365"/>
                    <a:pt x="-102" y="1950"/>
                    <a:pt x="12" y="2170"/>
                  </a:cubicBezTo>
                  <a:close/>
                </a:path>
              </a:pathLst>
            </a:custGeom>
            <a:solidFill>
              <a:srgbClr val="F4A5A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E9A3857-262F-4D2C-9880-777C75CB79B4}"/>
                </a:ext>
              </a:extLst>
            </p:cNvPr>
            <p:cNvSpPr/>
            <p:nvPr/>
          </p:nvSpPr>
          <p:spPr>
            <a:xfrm>
              <a:off x="19761994" y="7703269"/>
              <a:ext cx="490842" cy="107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862">
                  <a:moveTo>
                    <a:pt x="393" y="346"/>
                  </a:moveTo>
                  <a:cubicBezTo>
                    <a:pt x="411" y="197"/>
                    <a:pt x="308" y="42"/>
                    <a:pt x="163" y="6"/>
                  </a:cubicBezTo>
                  <a:cubicBezTo>
                    <a:pt x="122" y="-3"/>
                    <a:pt x="75" y="-4"/>
                    <a:pt x="40" y="19"/>
                  </a:cubicBezTo>
                  <a:cubicBezTo>
                    <a:pt x="4" y="43"/>
                    <a:pt x="-13" y="95"/>
                    <a:pt x="11" y="129"/>
                  </a:cubicBezTo>
                  <a:lnTo>
                    <a:pt x="29" y="125"/>
                  </a:lnTo>
                  <a:cubicBezTo>
                    <a:pt x="58" y="254"/>
                    <a:pt x="-18" y="412"/>
                    <a:pt x="72" y="510"/>
                  </a:cubicBezTo>
                  <a:cubicBezTo>
                    <a:pt x="94" y="533"/>
                    <a:pt x="123" y="548"/>
                    <a:pt x="155" y="554"/>
                  </a:cubicBezTo>
                  <a:lnTo>
                    <a:pt x="113" y="809"/>
                  </a:lnTo>
                  <a:lnTo>
                    <a:pt x="328" y="862"/>
                  </a:lnTo>
                  <a:lnTo>
                    <a:pt x="247" y="548"/>
                  </a:lnTo>
                  <a:cubicBezTo>
                    <a:pt x="258" y="544"/>
                    <a:pt x="269" y="539"/>
                    <a:pt x="280" y="533"/>
                  </a:cubicBezTo>
                  <a:cubicBezTo>
                    <a:pt x="346" y="495"/>
                    <a:pt x="384" y="421"/>
                    <a:pt x="393" y="3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A4123C37-71BC-4C58-946B-1F522BBF8722}"/>
                </a:ext>
              </a:extLst>
            </p:cNvPr>
            <p:cNvSpPr/>
            <p:nvPr/>
          </p:nvSpPr>
          <p:spPr>
            <a:xfrm>
              <a:off x="19821792" y="10539933"/>
              <a:ext cx="257879" cy="42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340">
                  <a:moveTo>
                    <a:pt x="146" y="0"/>
                  </a:moveTo>
                  <a:lnTo>
                    <a:pt x="208" y="221"/>
                  </a:lnTo>
                  <a:lnTo>
                    <a:pt x="91" y="340"/>
                  </a:lnTo>
                  <a:lnTo>
                    <a:pt x="11" y="34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ECE6E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0E073A57-1900-48D9-BAFA-94F01CE9CDE1}"/>
                </a:ext>
              </a:extLst>
            </p:cNvPr>
            <p:cNvSpPr/>
            <p:nvPr/>
          </p:nvSpPr>
          <p:spPr>
            <a:xfrm>
              <a:off x="19728357" y="10816502"/>
              <a:ext cx="490842" cy="112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908">
                  <a:moveTo>
                    <a:pt x="75" y="56"/>
                  </a:moveTo>
                  <a:lnTo>
                    <a:pt x="198" y="782"/>
                  </a:lnTo>
                  <a:lnTo>
                    <a:pt x="0" y="908"/>
                  </a:lnTo>
                  <a:lnTo>
                    <a:pt x="395" y="908"/>
                  </a:lnTo>
                  <a:lnTo>
                    <a:pt x="283" y="0"/>
                  </a:lnTo>
                  <a:cubicBezTo>
                    <a:pt x="281" y="0"/>
                    <a:pt x="28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11429A8E-1406-453D-BD5B-D3718C83ED9E}"/>
                </a:ext>
              </a:extLst>
            </p:cNvPr>
            <p:cNvSpPr/>
            <p:nvPr/>
          </p:nvSpPr>
          <p:spPr>
            <a:xfrm>
              <a:off x="20587953" y="9655424"/>
              <a:ext cx="0" cy="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1F4FD98F-7A1A-4E2C-AA2D-91A03FB51805}"/>
                </a:ext>
              </a:extLst>
            </p:cNvPr>
            <p:cNvSpPr/>
            <p:nvPr/>
          </p:nvSpPr>
          <p:spPr>
            <a:xfrm>
              <a:off x="20128256" y="10729296"/>
              <a:ext cx="678956" cy="107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864">
                  <a:moveTo>
                    <a:pt x="170" y="90"/>
                  </a:moveTo>
                  <a:cubicBezTo>
                    <a:pt x="157" y="94"/>
                    <a:pt x="142" y="89"/>
                    <a:pt x="128" y="85"/>
                  </a:cubicBezTo>
                  <a:cubicBezTo>
                    <a:pt x="86" y="74"/>
                    <a:pt x="43" y="69"/>
                    <a:pt x="0" y="68"/>
                  </a:cubicBezTo>
                  <a:lnTo>
                    <a:pt x="320" y="683"/>
                  </a:lnTo>
                  <a:lnTo>
                    <a:pt x="170" y="864"/>
                  </a:lnTo>
                  <a:lnTo>
                    <a:pt x="546" y="742"/>
                  </a:lnTo>
                  <a:lnTo>
                    <a:pt x="200" y="0"/>
                  </a:lnTo>
                  <a:cubicBezTo>
                    <a:pt x="206" y="37"/>
                    <a:pt x="205" y="81"/>
                    <a:pt x="170" y="9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C7826B31-388E-4049-BD79-FBF32DC906B1}"/>
                </a:ext>
              </a:extLst>
            </p:cNvPr>
            <p:cNvSpPr/>
            <p:nvPr/>
          </p:nvSpPr>
          <p:spPr>
            <a:xfrm>
              <a:off x="20571758" y="9631754"/>
              <a:ext cx="14949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9">
                  <a:moveTo>
                    <a:pt x="0" y="0"/>
                  </a:moveTo>
                  <a:cubicBezTo>
                    <a:pt x="0" y="0"/>
                    <a:pt x="5" y="7"/>
                    <a:pt x="13" y="19"/>
                  </a:cubicBezTo>
                  <a:cubicBezTo>
                    <a:pt x="8" y="12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ECE6E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A769BCE0-B934-41C5-B305-9CA2D45C0FB7}"/>
                </a:ext>
              </a:extLst>
            </p:cNvPr>
            <p:cNvSpPr/>
            <p:nvPr/>
          </p:nvSpPr>
          <p:spPr>
            <a:xfrm>
              <a:off x="20589196" y="9598118"/>
              <a:ext cx="347576" cy="53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429">
                  <a:moveTo>
                    <a:pt x="228" y="177"/>
                  </a:moveTo>
                  <a:cubicBezTo>
                    <a:pt x="173" y="77"/>
                    <a:pt x="115" y="62"/>
                    <a:pt x="70" y="0"/>
                  </a:cubicBezTo>
                  <a:cubicBezTo>
                    <a:pt x="66" y="32"/>
                    <a:pt x="54" y="60"/>
                    <a:pt x="30" y="84"/>
                  </a:cubicBezTo>
                  <a:cubicBezTo>
                    <a:pt x="19" y="73"/>
                    <a:pt x="9" y="60"/>
                    <a:pt x="0" y="48"/>
                  </a:cubicBezTo>
                  <a:cubicBezTo>
                    <a:pt x="27" y="87"/>
                    <a:pt x="81" y="172"/>
                    <a:pt x="97" y="239"/>
                  </a:cubicBezTo>
                  <a:cubicBezTo>
                    <a:pt x="118" y="328"/>
                    <a:pt x="176" y="427"/>
                    <a:pt x="176" y="427"/>
                  </a:cubicBezTo>
                  <a:cubicBezTo>
                    <a:pt x="176" y="427"/>
                    <a:pt x="259" y="458"/>
                    <a:pt x="228" y="292"/>
                  </a:cubicBezTo>
                  <a:lnTo>
                    <a:pt x="269" y="354"/>
                  </a:lnTo>
                  <a:cubicBezTo>
                    <a:pt x="269" y="354"/>
                    <a:pt x="311" y="328"/>
                    <a:pt x="228" y="1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6B4BA585-7063-4DAC-94F6-9244181B5603}"/>
                </a:ext>
              </a:extLst>
            </p:cNvPr>
            <p:cNvSpPr/>
            <p:nvPr/>
          </p:nvSpPr>
          <p:spPr>
            <a:xfrm>
              <a:off x="19761994" y="8518017"/>
              <a:ext cx="916902" cy="2367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7" h="1901">
                  <a:moveTo>
                    <a:pt x="702" y="672"/>
                  </a:moveTo>
                  <a:cubicBezTo>
                    <a:pt x="650" y="526"/>
                    <a:pt x="598" y="379"/>
                    <a:pt x="546" y="232"/>
                  </a:cubicBezTo>
                  <a:cubicBezTo>
                    <a:pt x="510" y="134"/>
                    <a:pt x="458" y="20"/>
                    <a:pt x="356" y="2"/>
                  </a:cubicBezTo>
                  <a:cubicBezTo>
                    <a:pt x="271" y="-13"/>
                    <a:pt x="193" y="45"/>
                    <a:pt x="126" y="99"/>
                  </a:cubicBezTo>
                  <a:lnTo>
                    <a:pt x="94" y="88"/>
                  </a:lnTo>
                  <a:cubicBezTo>
                    <a:pt x="-5" y="223"/>
                    <a:pt x="-4" y="405"/>
                    <a:pt x="2" y="572"/>
                  </a:cubicBezTo>
                  <a:cubicBezTo>
                    <a:pt x="18" y="1015"/>
                    <a:pt x="33" y="1458"/>
                    <a:pt x="48" y="1901"/>
                  </a:cubicBezTo>
                  <a:lnTo>
                    <a:pt x="253" y="1845"/>
                  </a:lnTo>
                  <a:cubicBezTo>
                    <a:pt x="254" y="1845"/>
                    <a:pt x="254" y="1845"/>
                    <a:pt x="256" y="1845"/>
                  </a:cubicBezTo>
                  <a:cubicBezTo>
                    <a:pt x="268" y="1844"/>
                    <a:pt x="281" y="1843"/>
                    <a:pt x="294" y="1843"/>
                  </a:cubicBezTo>
                  <a:cubicBezTo>
                    <a:pt x="337" y="1844"/>
                    <a:pt x="380" y="1849"/>
                    <a:pt x="422" y="1860"/>
                  </a:cubicBezTo>
                  <a:cubicBezTo>
                    <a:pt x="436" y="1864"/>
                    <a:pt x="451" y="1869"/>
                    <a:pt x="464" y="1865"/>
                  </a:cubicBezTo>
                  <a:cubicBezTo>
                    <a:pt x="499" y="1856"/>
                    <a:pt x="500" y="1812"/>
                    <a:pt x="494" y="1775"/>
                  </a:cubicBezTo>
                  <a:cubicBezTo>
                    <a:pt x="493" y="1769"/>
                    <a:pt x="492" y="1764"/>
                    <a:pt x="490" y="1758"/>
                  </a:cubicBezTo>
                  <a:cubicBezTo>
                    <a:pt x="431" y="1511"/>
                    <a:pt x="488" y="1253"/>
                    <a:pt x="518" y="999"/>
                  </a:cubicBezTo>
                  <a:cubicBezTo>
                    <a:pt x="546" y="746"/>
                    <a:pt x="538" y="466"/>
                    <a:pt x="374" y="271"/>
                  </a:cubicBezTo>
                  <a:cubicBezTo>
                    <a:pt x="530" y="438"/>
                    <a:pt x="526" y="706"/>
                    <a:pt x="650" y="894"/>
                  </a:cubicBezTo>
                  <a:cubicBezTo>
                    <a:pt x="655" y="900"/>
                    <a:pt x="658" y="906"/>
                    <a:pt x="663" y="913"/>
                  </a:cubicBezTo>
                  <a:cubicBezTo>
                    <a:pt x="664" y="914"/>
                    <a:pt x="664" y="915"/>
                    <a:pt x="664" y="915"/>
                  </a:cubicBezTo>
                  <a:cubicBezTo>
                    <a:pt x="673" y="927"/>
                    <a:pt x="683" y="940"/>
                    <a:pt x="694" y="951"/>
                  </a:cubicBezTo>
                  <a:cubicBezTo>
                    <a:pt x="718" y="927"/>
                    <a:pt x="730" y="899"/>
                    <a:pt x="734" y="867"/>
                  </a:cubicBezTo>
                  <a:cubicBezTo>
                    <a:pt x="744" y="806"/>
                    <a:pt x="724" y="733"/>
                    <a:pt x="702" y="672"/>
                  </a:cubicBez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9DD32AA6-64A8-4AF6-8E35-58B30CC4DE3F}"/>
                </a:ext>
              </a:extLst>
            </p:cNvPr>
            <p:cNvSpPr/>
            <p:nvPr/>
          </p:nvSpPr>
          <p:spPr>
            <a:xfrm>
              <a:off x="19722128" y="7683337"/>
              <a:ext cx="569327" cy="52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21">
                  <a:moveTo>
                    <a:pt x="72" y="35"/>
                  </a:moveTo>
                  <a:cubicBezTo>
                    <a:pt x="72" y="35"/>
                    <a:pt x="-68" y="108"/>
                    <a:pt x="43" y="145"/>
                  </a:cubicBezTo>
                  <a:cubicBezTo>
                    <a:pt x="155" y="183"/>
                    <a:pt x="321" y="68"/>
                    <a:pt x="400" y="224"/>
                  </a:cubicBezTo>
                  <a:lnTo>
                    <a:pt x="400" y="418"/>
                  </a:lnTo>
                  <a:cubicBezTo>
                    <a:pt x="400" y="418"/>
                    <a:pt x="453" y="449"/>
                    <a:pt x="458" y="313"/>
                  </a:cubicBezTo>
                  <a:cubicBezTo>
                    <a:pt x="463" y="178"/>
                    <a:pt x="292" y="-96"/>
                    <a:pt x="72" y="35"/>
                  </a:cubicBez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799" name="Rectangle: Rounded Corners 798">
            <a:extLst>
              <a:ext uri="{FF2B5EF4-FFF2-40B4-BE49-F238E27FC236}">
                <a16:creationId xmlns:a16="http://schemas.microsoft.com/office/drawing/2014/main" id="{84780EA6-CEBA-44E4-828D-2CDB8F65653C}"/>
              </a:ext>
            </a:extLst>
          </p:cNvPr>
          <p:cNvSpPr/>
          <p:nvPr/>
        </p:nvSpPr>
        <p:spPr>
          <a:xfrm>
            <a:off x="1532328" y="4152764"/>
            <a:ext cx="9277409" cy="2107879"/>
          </a:xfrm>
          <a:prstGeom prst="roundRect">
            <a:avLst>
              <a:gd name="adj" fmla="val 11154"/>
            </a:avLst>
          </a:prstGeom>
          <a:noFill/>
          <a:ln w="38100" cap="flat">
            <a:solidFill>
              <a:srgbClr val="FFFFFF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00" name="Rectangle: Rounded Corners 799">
            <a:extLst>
              <a:ext uri="{FF2B5EF4-FFF2-40B4-BE49-F238E27FC236}">
                <a16:creationId xmlns:a16="http://schemas.microsoft.com/office/drawing/2014/main" id="{D691091B-3814-4BFA-BB77-453845E5A304}"/>
              </a:ext>
            </a:extLst>
          </p:cNvPr>
          <p:cNvSpPr/>
          <p:nvPr/>
        </p:nvSpPr>
        <p:spPr>
          <a:xfrm>
            <a:off x="1532328" y="7214920"/>
            <a:ext cx="9277409" cy="2107879"/>
          </a:xfrm>
          <a:prstGeom prst="roundRect">
            <a:avLst>
              <a:gd name="adj" fmla="val 11154"/>
            </a:avLst>
          </a:prstGeom>
          <a:noFill/>
          <a:ln w="38100" cap="flat">
            <a:solidFill>
              <a:srgbClr val="FFFFFF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01" name="Rectangle: Rounded Corners 800">
            <a:extLst>
              <a:ext uri="{FF2B5EF4-FFF2-40B4-BE49-F238E27FC236}">
                <a16:creationId xmlns:a16="http://schemas.microsoft.com/office/drawing/2014/main" id="{9FE1A161-4BE0-4311-9741-D26740B2FDCF}"/>
              </a:ext>
            </a:extLst>
          </p:cNvPr>
          <p:cNvSpPr/>
          <p:nvPr/>
        </p:nvSpPr>
        <p:spPr>
          <a:xfrm>
            <a:off x="1532328" y="10277075"/>
            <a:ext cx="9277409" cy="2107879"/>
          </a:xfrm>
          <a:prstGeom prst="roundRect">
            <a:avLst>
              <a:gd name="adj" fmla="val 11154"/>
            </a:avLst>
          </a:prstGeom>
          <a:noFill/>
          <a:ln w="38100" cap="flat">
            <a:solidFill>
              <a:srgbClr val="FFFFFF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06" name="Freeform: Shape 605">
            <a:extLst>
              <a:ext uri="{FF2B5EF4-FFF2-40B4-BE49-F238E27FC236}">
                <a16:creationId xmlns:a16="http://schemas.microsoft.com/office/drawing/2014/main" id="{F9FBEC4E-966D-49D3-9155-81FE02A04AE6}"/>
              </a:ext>
            </a:extLst>
          </p:cNvPr>
          <p:cNvSpPr/>
          <p:nvPr/>
        </p:nvSpPr>
        <p:spPr>
          <a:xfrm>
            <a:off x="2305961" y="6923404"/>
            <a:ext cx="1705488" cy="1883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513">
                <a:moveTo>
                  <a:pt x="0" y="0"/>
                </a:moveTo>
                <a:lnTo>
                  <a:pt x="0" y="1250"/>
                </a:lnTo>
                <a:lnTo>
                  <a:pt x="685" y="1513"/>
                </a:lnTo>
                <a:lnTo>
                  <a:pt x="1370" y="1250"/>
                </a:lnTo>
                <a:lnTo>
                  <a:pt x="137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003609E6-8FF1-4274-A8B3-5C4AA2D12DDF}"/>
              </a:ext>
            </a:extLst>
          </p:cNvPr>
          <p:cNvSpPr/>
          <p:nvPr/>
        </p:nvSpPr>
        <p:spPr>
          <a:xfrm>
            <a:off x="2578792" y="7227377"/>
            <a:ext cx="1161078" cy="1092559"/>
          </a:xfrm>
          <a:custGeom>
            <a:avLst/>
            <a:gdLst>
              <a:gd name="connsiteX0" fmla="*/ 1093339 w 1161078"/>
              <a:gd name="connsiteY0" fmla="*/ 999011 h 1092559"/>
              <a:gd name="connsiteX1" fmla="*/ 977436 w 1161078"/>
              <a:gd name="connsiteY1" fmla="*/ 1013770 h 1092559"/>
              <a:gd name="connsiteX2" fmla="*/ 921662 w 1161078"/>
              <a:gd name="connsiteY2" fmla="*/ 1019871 h 1092559"/>
              <a:gd name="connsiteX3" fmla="*/ 878283 w 1161078"/>
              <a:gd name="connsiteY3" fmla="*/ 1017431 h 1092559"/>
              <a:gd name="connsiteX4" fmla="*/ 878283 w 1161078"/>
              <a:gd name="connsiteY4" fmla="*/ 1058923 h 1092559"/>
              <a:gd name="connsiteX5" fmla="*/ 1106334 w 1161078"/>
              <a:gd name="connsiteY5" fmla="*/ 1010109 h 1092559"/>
              <a:gd name="connsiteX6" fmla="*/ 1119967 w 1161078"/>
              <a:gd name="connsiteY6" fmla="*/ 1001566 h 1092559"/>
              <a:gd name="connsiteX7" fmla="*/ 1093339 w 1161078"/>
              <a:gd name="connsiteY7" fmla="*/ 999011 h 1092559"/>
              <a:gd name="connsiteX8" fmla="*/ 203534 w 1161078"/>
              <a:gd name="connsiteY8" fmla="*/ 662761 h 1092559"/>
              <a:gd name="connsiteX9" fmla="*/ 150287 w 1161078"/>
              <a:gd name="connsiteY9" fmla="*/ 708657 h 1092559"/>
              <a:gd name="connsiteX10" fmla="*/ 82182 w 1161078"/>
              <a:gd name="connsiteY10" fmla="*/ 851305 h 1092559"/>
              <a:gd name="connsiteX11" fmla="*/ 99518 w 1161078"/>
              <a:gd name="connsiteY11" fmla="*/ 941856 h 1092559"/>
              <a:gd name="connsiteX12" fmla="*/ 137905 w 1161078"/>
              <a:gd name="connsiteY12" fmla="*/ 948058 h 1092559"/>
              <a:gd name="connsiteX13" fmla="*/ 215917 w 1161078"/>
              <a:gd name="connsiteY13" fmla="*/ 944337 h 1092559"/>
              <a:gd name="connsiteX14" fmla="*/ 218393 w 1161078"/>
              <a:gd name="connsiteY14" fmla="*/ 945578 h 1092559"/>
              <a:gd name="connsiteX15" fmla="*/ 276593 w 1161078"/>
              <a:gd name="connsiteY15" fmla="*/ 940616 h 1092559"/>
              <a:gd name="connsiteX16" fmla="*/ 281546 w 1161078"/>
              <a:gd name="connsiteY16" fmla="*/ 934414 h 1092559"/>
              <a:gd name="connsiteX17" fmla="*/ 281546 w 1161078"/>
              <a:gd name="connsiteY17" fmla="*/ 763235 h 1092559"/>
              <a:gd name="connsiteX18" fmla="*/ 241921 w 1161078"/>
              <a:gd name="connsiteY18" fmla="*/ 764476 h 1092559"/>
              <a:gd name="connsiteX19" fmla="*/ 227061 w 1161078"/>
              <a:gd name="connsiteY19" fmla="*/ 716099 h 1092559"/>
              <a:gd name="connsiteX20" fmla="*/ 225823 w 1161078"/>
              <a:gd name="connsiteY20" fmla="*/ 677646 h 1092559"/>
              <a:gd name="connsiteX21" fmla="*/ 203534 w 1161078"/>
              <a:gd name="connsiteY21" fmla="*/ 662761 h 1092559"/>
              <a:gd name="connsiteX22" fmla="*/ 480766 w 1161078"/>
              <a:gd name="connsiteY22" fmla="*/ 595209 h 1092559"/>
              <a:gd name="connsiteX23" fmla="*/ 406782 w 1161078"/>
              <a:gd name="connsiteY23" fmla="*/ 678611 h 1092559"/>
              <a:gd name="connsiteX24" fmla="*/ 313939 w 1161078"/>
              <a:gd name="connsiteY24" fmla="*/ 755539 h 1092559"/>
              <a:gd name="connsiteX25" fmla="*/ 313939 w 1161078"/>
              <a:gd name="connsiteY25" fmla="*/ 901949 h 1092559"/>
              <a:gd name="connsiteX26" fmla="*/ 359742 w 1161078"/>
              <a:gd name="connsiteY26" fmla="*/ 864726 h 1092559"/>
              <a:gd name="connsiteX27" fmla="*/ 490960 w 1161078"/>
              <a:gd name="connsiteY27" fmla="*/ 720797 h 1092559"/>
              <a:gd name="connsiteX28" fmla="*/ 504577 w 1161078"/>
              <a:gd name="connsiteY28" fmla="*/ 602925 h 1092559"/>
              <a:gd name="connsiteX29" fmla="*/ 495911 w 1161078"/>
              <a:gd name="connsiteY29" fmla="*/ 595480 h 1092559"/>
              <a:gd name="connsiteX30" fmla="*/ 480766 w 1161078"/>
              <a:gd name="connsiteY30" fmla="*/ 595209 h 1092559"/>
              <a:gd name="connsiteX31" fmla="*/ 848383 w 1161078"/>
              <a:gd name="connsiteY31" fmla="*/ 497071 h 1092559"/>
              <a:gd name="connsiteX32" fmla="*/ 826154 w 1161078"/>
              <a:gd name="connsiteY32" fmla="*/ 526893 h 1092559"/>
              <a:gd name="connsiteX33" fmla="*/ 775521 w 1161078"/>
              <a:gd name="connsiteY33" fmla="*/ 534349 h 1092559"/>
              <a:gd name="connsiteX34" fmla="*/ 734767 w 1161078"/>
              <a:gd name="connsiteY34" fmla="*/ 544289 h 1092559"/>
              <a:gd name="connsiteX35" fmla="*/ 734767 w 1161078"/>
              <a:gd name="connsiteY35" fmla="*/ 651151 h 1092559"/>
              <a:gd name="connsiteX36" fmla="*/ 736002 w 1161078"/>
              <a:gd name="connsiteY36" fmla="*/ 666062 h 1092559"/>
              <a:gd name="connsiteX37" fmla="*/ 713773 w 1161078"/>
              <a:gd name="connsiteY37" fmla="*/ 866117 h 1092559"/>
              <a:gd name="connsiteX38" fmla="*/ 848383 w 1161078"/>
              <a:gd name="connsiteY38" fmla="*/ 979192 h 1092559"/>
              <a:gd name="connsiteX39" fmla="*/ 29899 w 1161078"/>
              <a:gd name="connsiteY39" fmla="*/ 414849 h 1092559"/>
              <a:gd name="connsiteX40" fmla="*/ 29899 w 1161078"/>
              <a:gd name="connsiteY40" fmla="*/ 983077 h 1092559"/>
              <a:gd name="connsiteX41" fmla="*/ 50973 w 1161078"/>
              <a:gd name="connsiteY41" fmla="*/ 1007944 h 1092559"/>
              <a:gd name="connsiteX42" fmla="*/ 281549 w 1161078"/>
              <a:gd name="connsiteY42" fmla="*/ 1058923 h 1092559"/>
              <a:gd name="connsiteX43" fmla="*/ 281549 w 1161078"/>
              <a:gd name="connsiteY43" fmla="*/ 971886 h 1092559"/>
              <a:gd name="connsiteX44" fmla="*/ 208409 w 1161078"/>
              <a:gd name="connsiteY44" fmla="*/ 973130 h 1092559"/>
              <a:gd name="connsiteX45" fmla="*/ 150146 w 1161078"/>
              <a:gd name="connsiteY45" fmla="*/ 975616 h 1092559"/>
              <a:gd name="connsiteX46" fmla="*/ 125353 w 1161078"/>
              <a:gd name="connsiteY46" fmla="*/ 980590 h 1092559"/>
              <a:gd name="connsiteX47" fmla="*/ 80725 w 1161078"/>
              <a:gd name="connsiteY47" fmla="*/ 965669 h 1092559"/>
              <a:gd name="connsiteX48" fmla="*/ 53453 w 1161078"/>
              <a:gd name="connsiteY48" fmla="*/ 842574 h 1092559"/>
              <a:gd name="connsiteX49" fmla="*/ 125353 w 1161078"/>
              <a:gd name="connsiteY49" fmla="*/ 693368 h 1092559"/>
              <a:gd name="connsiteX50" fmla="*/ 203451 w 1161078"/>
              <a:gd name="connsiteY50" fmla="*/ 632442 h 1092559"/>
              <a:gd name="connsiteX51" fmla="*/ 250558 w 1161078"/>
              <a:gd name="connsiteY51" fmla="*/ 661040 h 1092559"/>
              <a:gd name="connsiteX52" fmla="*/ 256756 w 1161078"/>
              <a:gd name="connsiteY52" fmla="*/ 718235 h 1092559"/>
              <a:gd name="connsiteX53" fmla="*/ 256756 w 1161078"/>
              <a:gd name="connsiteY53" fmla="*/ 735643 h 1092559"/>
              <a:gd name="connsiteX54" fmla="*/ 281549 w 1161078"/>
              <a:gd name="connsiteY54" fmla="*/ 731913 h 1092559"/>
              <a:gd name="connsiteX55" fmla="*/ 281549 w 1161078"/>
              <a:gd name="connsiteY55" fmla="*/ 440960 h 1092559"/>
              <a:gd name="connsiteX56" fmla="*/ 198492 w 1161078"/>
              <a:gd name="connsiteY56" fmla="*/ 455881 h 1092559"/>
              <a:gd name="connsiteX57" fmla="*/ 93122 w 1161078"/>
              <a:gd name="connsiteY57" fmla="*/ 429770 h 1092559"/>
              <a:gd name="connsiteX58" fmla="*/ 29899 w 1161078"/>
              <a:gd name="connsiteY58" fmla="*/ 414849 h 1092559"/>
              <a:gd name="connsiteX59" fmla="*/ 1040368 w 1161078"/>
              <a:gd name="connsiteY59" fmla="*/ 375918 h 1092559"/>
              <a:gd name="connsiteX60" fmla="*/ 926630 w 1161078"/>
              <a:gd name="connsiteY60" fmla="*/ 406067 h 1092559"/>
              <a:gd name="connsiteX61" fmla="*/ 878283 w 1161078"/>
              <a:gd name="connsiteY61" fmla="*/ 439635 h 1092559"/>
              <a:gd name="connsiteX62" fmla="*/ 878283 w 1161078"/>
              <a:gd name="connsiteY62" fmla="*/ 985426 h 1092559"/>
              <a:gd name="connsiteX63" fmla="*/ 972497 w 1161078"/>
              <a:gd name="connsiteY63" fmla="*/ 984182 h 1092559"/>
              <a:gd name="connsiteX64" fmla="*/ 1129933 w 1161078"/>
              <a:gd name="connsiteY64" fmla="*/ 971750 h 1092559"/>
              <a:gd name="connsiteX65" fmla="*/ 1129933 w 1161078"/>
              <a:gd name="connsiteY65" fmla="*/ 399851 h 1092559"/>
              <a:gd name="connsiteX66" fmla="*/ 1040368 w 1161078"/>
              <a:gd name="connsiteY66" fmla="*/ 375918 h 1092559"/>
              <a:gd name="connsiteX67" fmla="*/ 733066 w 1161078"/>
              <a:gd name="connsiteY67" fmla="*/ 193077 h 1092559"/>
              <a:gd name="connsiteX68" fmla="*/ 677412 w 1161078"/>
              <a:gd name="connsiteY68" fmla="*/ 195527 h 1092559"/>
              <a:gd name="connsiteX69" fmla="*/ 650203 w 1161078"/>
              <a:gd name="connsiteY69" fmla="*/ 197977 h 1092559"/>
              <a:gd name="connsiteX70" fmla="*/ 637836 w 1161078"/>
              <a:gd name="connsiteY70" fmla="*/ 207778 h 1092559"/>
              <a:gd name="connsiteX71" fmla="*/ 642783 w 1161078"/>
              <a:gd name="connsiteY71" fmla="*/ 238404 h 1092559"/>
              <a:gd name="connsiteX72" fmla="*/ 683596 w 1161078"/>
              <a:gd name="connsiteY72" fmla="*/ 242079 h 1092559"/>
              <a:gd name="connsiteX73" fmla="*/ 708331 w 1161078"/>
              <a:gd name="connsiteY73" fmla="*/ 239629 h 1092559"/>
              <a:gd name="connsiteX74" fmla="*/ 716989 w 1161078"/>
              <a:gd name="connsiteY74" fmla="*/ 240854 h 1092559"/>
              <a:gd name="connsiteX75" fmla="*/ 750381 w 1161078"/>
              <a:gd name="connsiteY75" fmla="*/ 253104 h 1092559"/>
              <a:gd name="connsiteX76" fmla="*/ 786247 w 1161078"/>
              <a:gd name="connsiteY76" fmla="*/ 262904 h 1092559"/>
              <a:gd name="connsiteX77" fmla="*/ 802325 w 1161078"/>
              <a:gd name="connsiteY77" fmla="*/ 213903 h 1092559"/>
              <a:gd name="connsiteX78" fmla="*/ 733066 w 1161078"/>
              <a:gd name="connsiteY78" fmla="*/ 193077 h 1092559"/>
              <a:gd name="connsiteX79" fmla="*/ 760739 w 1161078"/>
              <a:gd name="connsiteY79" fmla="*/ 162917 h 1092559"/>
              <a:gd name="connsiteX80" fmla="*/ 829743 w 1161078"/>
              <a:gd name="connsiteY80" fmla="*/ 201453 h 1092559"/>
              <a:gd name="connsiteX81" fmla="*/ 806200 w 1161078"/>
              <a:gd name="connsiteY81" fmla="*/ 287858 h 1092559"/>
              <a:gd name="connsiteX82" fmla="*/ 780178 w 1161078"/>
              <a:gd name="connsiteY82" fmla="*/ 296498 h 1092559"/>
              <a:gd name="connsiteX83" fmla="*/ 735569 w 1161078"/>
              <a:gd name="connsiteY83" fmla="*/ 280452 h 1092559"/>
              <a:gd name="connsiteX84" fmla="*/ 712026 w 1161078"/>
              <a:gd name="connsiteY84" fmla="*/ 270577 h 1092559"/>
              <a:gd name="connsiteX85" fmla="*/ 687243 w 1161078"/>
              <a:gd name="connsiteY85" fmla="*/ 273045 h 1092559"/>
              <a:gd name="connsiteX86" fmla="*/ 616613 w 1161078"/>
              <a:gd name="connsiteY86" fmla="*/ 253296 h 1092559"/>
              <a:gd name="connsiteX87" fmla="*/ 609178 w 1161078"/>
              <a:gd name="connsiteY87" fmla="*/ 196515 h 1092559"/>
              <a:gd name="connsiteX88" fmla="*/ 641396 w 1161078"/>
              <a:gd name="connsiteY88" fmla="*/ 170594 h 1092559"/>
              <a:gd name="connsiteX89" fmla="*/ 678570 w 1161078"/>
              <a:gd name="connsiteY89" fmla="*/ 166891 h 1092559"/>
              <a:gd name="connsiteX90" fmla="*/ 728135 w 1161078"/>
              <a:gd name="connsiteY90" fmla="*/ 164422 h 1092559"/>
              <a:gd name="connsiteX91" fmla="*/ 760739 w 1161078"/>
              <a:gd name="connsiteY91" fmla="*/ 162917 h 1092559"/>
              <a:gd name="connsiteX92" fmla="*/ 499571 w 1161078"/>
              <a:gd name="connsiteY92" fmla="*/ 47340 h 1092559"/>
              <a:gd name="connsiteX93" fmla="*/ 313939 w 1161078"/>
              <a:gd name="connsiteY93" fmla="*/ 88301 h 1092559"/>
              <a:gd name="connsiteX94" fmla="*/ 313939 w 1161078"/>
              <a:gd name="connsiteY94" fmla="*/ 387441 h 1092559"/>
              <a:gd name="connsiteX95" fmla="*/ 342403 w 1161078"/>
              <a:gd name="connsiteY95" fmla="*/ 357651 h 1092559"/>
              <a:gd name="connsiteX96" fmla="*/ 382004 w 1161078"/>
              <a:gd name="connsiteY96" fmla="*/ 311725 h 1092559"/>
              <a:gd name="connsiteX97" fmla="*/ 499571 w 1161078"/>
              <a:gd name="connsiteY97" fmla="*/ 47340 h 1092559"/>
              <a:gd name="connsiteX98" fmla="*/ 1092743 w 1161078"/>
              <a:gd name="connsiteY98" fmla="*/ 41111 h 1092559"/>
              <a:gd name="connsiteX99" fmla="*/ 878283 w 1161078"/>
              <a:gd name="connsiteY99" fmla="*/ 88286 h 1092559"/>
              <a:gd name="connsiteX100" fmla="*/ 878283 w 1161078"/>
              <a:gd name="connsiteY100" fmla="*/ 397407 h 1092559"/>
              <a:gd name="connsiteX101" fmla="*/ 914233 w 1161078"/>
              <a:gd name="connsiteY101" fmla="*/ 377544 h 1092559"/>
              <a:gd name="connsiteX102" fmla="*/ 1129933 w 1161078"/>
              <a:gd name="connsiteY102" fmla="*/ 363888 h 1092559"/>
              <a:gd name="connsiteX103" fmla="*/ 1129933 w 1161078"/>
              <a:gd name="connsiteY103" fmla="*/ 72147 h 1092559"/>
              <a:gd name="connsiteX104" fmla="*/ 1118776 w 1161078"/>
              <a:gd name="connsiteY104" fmla="*/ 47318 h 1092559"/>
              <a:gd name="connsiteX105" fmla="*/ 1092743 w 1161078"/>
              <a:gd name="connsiteY105" fmla="*/ 41111 h 1092559"/>
              <a:gd name="connsiteX106" fmla="*/ 55932 w 1161078"/>
              <a:gd name="connsiteY106" fmla="*/ 39865 h 1092559"/>
              <a:gd name="connsiteX107" fmla="*/ 39816 w 1161078"/>
              <a:gd name="connsiteY107" fmla="*/ 46074 h 1092559"/>
              <a:gd name="connsiteX108" fmla="*/ 29899 w 1161078"/>
              <a:gd name="connsiteY108" fmla="*/ 65942 h 1092559"/>
              <a:gd name="connsiteX109" fmla="*/ 29899 w 1161078"/>
              <a:gd name="connsiteY109" fmla="*/ 383836 h 1092559"/>
              <a:gd name="connsiteX110" fmla="*/ 110477 w 1161078"/>
              <a:gd name="connsiteY110" fmla="*/ 403704 h 1092559"/>
              <a:gd name="connsiteX111" fmla="*/ 281549 w 1161078"/>
              <a:gd name="connsiteY111" fmla="*/ 406188 h 1092559"/>
              <a:gd name="connsiteX112" fmla="*/ 281549 w 1161078"/>
              <a:gd name="connsiteY112" fmla="*/ 88294 h 1092559"/>
              <a:gd name="connsiteX113" fmla="*/ 62130 w 1161078"/>
              <a:gd name="connsiteY113" fmla="*/ 41107 h 1092559"/>
              <a:gd name="connsiteX114" fmla="*/ 55932 w 1161078"/>
              <a:gd name="connsiteY114" fmla="*/ 39865 h 1092559"/>
              <a:gd name="connsiteX115" fmla="*/ 595488 w 1161078"/>
              <a:gd name="connsiteY115" fmla="*/ 33636 h 1092559"/>
              <a:gd name="connsiteX116" fmla="*/ 595488 w 1161078"/>
              <a:gd name="connsiteY116" fmla="*/ 1004174 h 1092559"/>
              <a:gd name="connsiteX117" fmla="*/ 848384 w 1161078"/>
              <a:gd name="connsiteY117" fmla="*/ 1058922 h 1092559"/>
              <a:gd name="connsiteX118" fmla="*/ 848384 w 1161078"/>
              <a:gd name="connsiteY118" fmla="*/ 1010395 h 1092559"/>
              <a:gd name="connsiteX119" fmla="*/ 683506 w 1161078"/>
              <a:gd name="connsiteY119" fmla="*/ 872280 h 1092559"/>
              <a:gd name="connsiteX120" fmla="*/ 704581 w 1161078"/>
              <a:gd name="connsiteY120" fmla="*/ 660753 h 1092559"/>
              <a:gd name="connsiteX121" fmla="*/ 708300 w 1161078"/>
              <a:gd name="connsiteY121" fmla="*/ 528859 h 1092559"/>
              <a:gd name="connsiteX122" fmla="*/ 709539 w 1161078"/>
              <a:gd name="connsiteY122" fmla="*/ 527615 h 1092559"/>
              <a:gd name="connsiteX123" fmla="*/ 778962 w 1161078"/>
              <a:gd name="connsiteY123" fmla="*/ 503974 h 1092559"/>
              <a:gd name="connsiteX124" fmla="*/ 808714 w 1161078"/>
              <a:gd name="connsiteY124" fmla="*/ 501485 h 1092559"/>
              <a:gd name="connsiteX125" fmla="*/ 823590 w 1161078"/>
              <a:gd name="connsiteY125" fmla="*/ 475355 h 1092559"/>
              <a:gd name="connsiteX126" fmla="*/ 848384 w 1161078"/>
              <a:gd name="connsiteY126" fmla="*/ 429317 h 1092559"/>
              <a:gd name="connsiteX127" fmla="*/ 848384 w 1161078"/>
              <a:gd name="connsiteY127" fmla="*/ 88385 h 1092559"/>
              <a:gd name="connsiteX128" fmla="*/ 564343 w 1161078"/>
              <a:gd name="connsiteY128" fmla="*/ 33636 h 1092559"/>
              <a:gd name="connsiteX129" fmla="*/ 529634 w 1161078"/>
              <a:gd name="connsiteY129" fmla="*/ 41102 h 1092559"/>
              <a:gd name="connsiteX130" fmla="*/ 404432 w 1161078"/>
              <a:gd name="connsiteY130" fmla="*/ 332263 h 1092559"/>
              <a:gd name="connsiteX131" fmla="*/ 366003 w 1161078"/>
              <a:gd name="connsiteY131" fmla="*/ 378302 h 1092559"/>
              <a:gd name="connsiteX132" fmla="*/ 313939 w 1161078"/>
              <a:gd name="connsiteY132" fmla="*/ 425584 h 1092559"/>
              <a:gd name="connsiteX133" fmla="*/ 313939 w 1161078"/>
              <a:gd name="connsiteY133" fmla="*/ 721723 h 1092559"/>
              <a:gd name="connsiteX134" fmla="*/ 380879 w 1161078"/>
              <a:gd name="connsiteY134" fmla="*/ 660753 h 1092559"/>
              <a:gd name="connsiteX135" fmla="*/ 502362 w 1161078"/>
              <a:gd name="connsiteY135" fmla="*/ 563699 h 1092559"/>
              <a:gd name="connsiteX136" fmla="*/ 529634 w 1161078"/>
              <a:gd name="connsiteY136" fmla="*/ 586096 h 1092559"/>
              <a:gd name="connsiteX137" fmla="*/ 519717 w 1161078"/>
              <a:gd name="connsiteY137" fmla="*/ 729188 h 1092559"/>
              <a:gd name="connsiteX138" fmla="*/ 378400 w 1161078"/>
              <a:gd name="connsiteY138" fmla="*/ 888456 h 1092559"/>
              <a:gd name="connsiteX139" fmla="*/ 313939 w 1161078"/>
              <a:gd name="connsiteY139" fmla="*/ 944449 h 1092559"/>
              <a:gd name="connsiteX140" fmla="*/ 313939 w 1161078"/>
              <a:gd name="connsiteY140" fmla="*/ 1058922 h 1092559"/>
              <a:gd name="connsiteX141" fmla="*/ 564343 w 1161078"/>
              <a:gd name="connsiteY141" fmla="*/ 1004174 h 1092559"/>
              <a:gd name="connsiteX142" fmla="*/ 577428 w 1161078"/>
              <a:gd name="connsiteY142" fmla="*/ 0 h 1092559"/>
              <a:gd name="connsiteX143" fmla="*/ 578672 w 1161078"/>
              <a:gd name="connsiteY143" fmla="*/ 0 h 1092559"/>
              <a:gd name="connsiteX144" fmla="*/ 579917 w 1161078"/>
              <a:gd name="connsiteY144" fmla="*/ 0 h 1092559"/>
              <a:gd name="connsiteX145" fmla="*/ 581161 w 1161078"/>
              <a:gd name="connsiteY145" fmla="*/ 0 h 1092559"/>
              <a:gd name="connsiteX146" fmla="*/ 583650 w 1161078"/>
              <a:gd name="connsiteY146" fmla="*/ 0 h 1092559"/>
              <a:gd name="connsiteX147" fmla="*/ 862409 w 1161078"/>
              <a:gd name="connsiteY147" fmla="*/ 60974 h 1092559"/>
              <a:gd name="connsiteX148" fmla="*/ 1086411 w 1161078"/>
              <a:gd name="connsiteY148" fmla="*/ 12444 h 1092559"/>
              <a:gd name="connsiteX149" fmla="*/ 1137434 w 1161078"/>
              <a:gd name="connsiteY149" fmla="*/ 24888 h 1092559"/>
              <a:gd name="connsiteX150" fmla="*/ 1161078 w 1161078"/>
              <a:gd name="connsiteY150" fmla="*/ 72174 h 1092559"/>
              <a:gd name="connsiteX151" fmla="*/ 1161078 w 1161078"/>
              <a:gd name="connsiteY151" fmla="*/ 979321 h 1092559"/>
              <a:gd name="connsiteX152" fmla="*/ 1112544 w 1161078"/>
              <a:gd name="connsiteY152" fmla="*/ 1039051 h 1092559"/>
              <a:gd name="connsiteX153" fmla="*/ 866142 w 1161078"/>
              <a:gd name="connsiteY153" fmla="*/ 1092559 h 1092559"/>
              <a:gd name="connsiteX154" fmla="*/ 862409 w 1161078"/>
              <a:gd name="connsiteY154" fmla="*/ 1092559 h 1092559"/>
              <a:gd name="connsiteX155" fmla="*/ 859920 w 1161078"/>
              <a:gd name="connsiteY155" fmla="*/ 1092559 h 1092559"/>
              <a:gd name="connsiteX156" fmla="*/ 579917 w 1161078"/>
              <a:gd name="connsiteY156" fmla="*/ 1031585 h 1092559"/>
              <a:gd name="connsiteX157" fmla="*/ 301159 w 1161078"/>
              <a:gd name="connsiteY157" fmla="*/ 1092559 h 1092559"/>
              <a:gd name="connsiteX158" fmla="*/ 297425 w 1161078"/>
              <a:gd name="connsiteY158" fmla="*/ 1092559 h 1092559"/>
              <a:gd name="connsiteX159" fmla="*/ 293692 w 1161078"/>
              <a:gd name="connsiteY159" fmla="*/ 1092559 h 1092559"/>
              <a:gd name="connsiteX160" fmla="*/ 43556 w 1161078"/>
              <a:gd name="connsiteY160" fmla="*/ 1037807 h 1092559"/>
              <a:gd name="connsiteX161" fmla="*/ 0 w 1161078"/>
              <a:gd name="connsiteY161" fmla="*/ 983054 h 1092559"/>
              <a:gd name="connsiteX162" fmla="*/ 0 w 1161078"/>
              <a:gd name="connsiteY162" fmla="*/ 65952 h 1092559"/>
              <a:gd name="connsiteX163" fmla="*/ 21156 w 1161078"/>
              <a:gd name="connsiteY163" fmla="*/ 22399 h 1092559"/>
              <a:gd name="connsiteX164" fmla="*/ 68445 w 1161078"/>
              <a:gd name="connsiteY164" fmla="*/ 11200 h 1092559"/>
              <a:gd name="connsiteX165" fmla="*/ 297425 w 1161078"/>
              <a:gd name="connsiteY165" fmla="*/ 60974 h 109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161078" h="1092559">
                <a:moveTo>
                  <a:pt x="1093339" y="999011"/>
                </a:moveTo>
                <a:cubicBezTo>
                  <a:pt x="1062025" y="999125"/>
                  <a:pt x="1018336" y="1006448"/>
                  <a:pt x="977436" y="1013770"/>
                </a:cubicBezTo>
                <a:cubicBezTo>
                  <a:pt x="960084" y="1017431"/>
                  <a:pt x="940253" y="1019871"/>
                  <a:pt x="921662" y="1019871"/>
                </a:cubicBezTo>
                <a:cubicBezTo>
                  <a:pt x="906789" y="1019871"/>
                  <a:pt x="893156" y="1018651"/>
                  <a:pt x="878283" y="1017431"/>
                </a:cubicBezTo>
                <a:lnTo>
                  <a:pt x="878283" y="1058923"/>
                </a:lnTo>
                <a:lnTo>
                  <a:pt x="1106334" y="1010109"/>
                </a:lnTo>
                <a:cubicBezTo>
                  <a:pt x="1111291" y="1008888"/>
                  <a:pt x="1116249" y="1006447"/>
                  <a:pt x="1119967" y="1001566"/>
                </a:cubicBezTo>
                <a:cubicBezTo>
                  <a:pt x="1112841" y="999735"/>
                  <a:pt x="1103777" y="998973"/>
                  <a:pt x="1093339" y="999011"/>
                </a:cubicBezTo>
                <a:close/>
                <a:moveTo>
                  <a:pt x="203534" y="662761"/>
                </a:moveTo>
                <a:cubicBezTo>
                  <a:pt x="194866" y="662761"/>
                  <a:pt x="176292" y="668963"/>
                  <a:pt x="150287" y="708657"/>
                </a:cubicBezTo>
                <a:cubicBezTo>
                  <a:pt x="150287" y="709897"/>
                  <a:pt x="104471" y="781842"/>
                  <a:pt x="82182" y="851305"/>
                </a:cubicBezTo>
                <a:cubicBezTo>
                  <a:pt x="62369" y="913327"/>
                  <a:pt x="99518" y="941856"/>
                  <a:pt x="99518" y="941856"/>
                </a:cubicBezTo>
                <a:cubicBezTo>
                  <a:pt x="100756" y="943097"/>
                  <a:pt x="119330" y="956741"/>
                  <a:pt x="137905" y="948058"/>
                </a:cubicBezTo>
                <a:cubicBezTo>
                  <a:pt x="170100" y="933173"/>
                  <a:pt x="214679" y="944337"/>
                  <a:pt x="215917" y="944337"/>
                </a:cubicBezTo>
                <a:cubicBezTo>
                  <a:pt x="215917" y="944337"/>
                  <a:pt x="217155" y="944337"/>
                  <a:pt x="218393" y="945578"/>
                </a:cubicBezTo>
                <a:cubicBezTo>
                  <a:pt x="246874" y="955501"/>
                  <a:pt x="270402" y="944337"/>
                  <a:pt x="276593" y="940616"/>
                </a:cubicBezTo>
                <a:cubicBezTo>
                  <a:pt x="279070" y="938135"/>
                  <a:pt x="280308" y="935654"/>
                  <a:pt x="281546" y="934414"/>
                </a:cubicBezTo>
                <a:lnTo>
                  <a:pt x="281546" y="763235"/>
                </a:lnTo>
                <a:cubicBezTo>
                  <a:pt x="262972" y="766957"/>
                  <a:pt x="249351" y="765716"/>
                  <a:pt x="241921" y="764476"/>
                </a:cubicBezTo>
                <a:cubicBezTo>
                  <a:pt x="224585" y="758274"/>
                  <a:pt x="225823" y="738427"/>
                  <a:pt x="227061" y="716099"/>
                </a:cubicBezTo>
                <a:cubicBezTo>
                  <a:pt x="228300" y="703695"/>
                  <a:pt x="229538" y="683848"/>
                  <a:pt x="225823" y="677646"/>
                </a:cubicBezTo>
                <a:cubicBezTo>
                  <a:pt x="223347" y="673925"/>
                  <a:pt x="215917" y="662761"/>
                  <a:pt x="203534" y="662761"/>
                </a:cubicBezTo>
                <a:close/>
                <a:moveTo>
                  <a:pt x="480766" y="595209"/>
                </a:moveTo>
                <a:cubicBezTo>
                  <a:pt x="464809" y="598582"/>
                  <a:pt x="444848" y="616263"/>
                  <a:pt x="406782" y="678611"/>
                </a:cubicBezTo>
                <a:cubicBezTo>
                  <a:pt x="379548" y="719557"/>
                  <a:pt x="344887" y="743131"/>
                  <a:pt x="313939" y="755539"/>
                </a:cubicBezTo>
                <a:lnTo>
                  <a:pt x="313939" y="901949"/>
                </a:lnTo>
                <a:cubicBezTo>
                  <a:pt x="327556" y="890782"/>
                  <a:pt x="342411" y="878375"/>
                  <a:pt x="359742" y="864726"/>
                </a:cubicBezTo>
                <a:cubicBezTo>
                  <a:pt x="410496" y="827503"/>
                  <a:pt x="467439" y="785317"/>
                  <a:pt x="490960" y="720797"/>
                </a:cubicBezTo>
                <a:cubicBezTo>
                  <a:pt x="518193" y="643870"/>
                  <a:pt x="509528" y="612851"/>
                  <a:pt x="504577" y="602925"/>
                </a:cubicBezTo>
                <a:cubicBezTo>
                  <a:pt x="499625" y="596721"/>
                  <a:pt x="495911" y="595480"/>
                  <a:pt x="495911" y="595480"/>
                </a:cubicBezTo>
                <a:cubicBezTo>
                  <a:pt x="490959" y="594550"/>
                  <a:pt x="486085" y="594084"/>
                  <a:pt x="480766" y="595209"/>
                </a:cubicBezTo>
                <a:close/>
                <a:moveTo>
                  <a:pt x="848383" y="497071"/>
                </a:moveTo>
                <a:cubicBezTo>
                  <a:pt x="842208" y="509497"/>
                  <a:pt x="836034" y="519438"/>
                  <a:pt x="826154" y="526893"/>
                </a:cubicBezTo>
                <a:cubicBezTo>
                  <a:pt x="808865" y="538076"/>
                  <a:pt x="791575" y="536834"/>
                  <a:pt x="775521" y="534349"/>
                </a:cubicBezTo>
                <a:cubicBezTo>
                  <a:pt x="755761" y="531863"/>
                  <a:pt x="744647" y="531863"/>
                  <a:pt x="734767" y="544289"/>
                </a:cubicBezTo>
                <a:cubicBezTo>
                  <a:pt x="731062" y="551745"/>
                  <a:pt x="705128" y="606418"/>
                  <a:pt x="734767" y="651151"/>
                </a:cubicBezTo>
                <a:cubicBezTo>
                  <a:pt x="737237" y="656121"/>
                  <a:pt x="738472" y="661092"/>
                  <a:pt x="736002" y="666062"/>
                </a:cubicBezTo>
                <a:cubicBezTo>
                  <a:pt x="734767" y="667305"/>
                  <a:pt x="690309" y="765468"/>
                  <a:pt x="713773" y="866117"/>
                </a:cubicBezTo>
                <a:cubicBezTo>
                  <a:pt x="727357" y="925761"/>
                  <a:pt x="784165" y="963039"/>
                  <a:pt x="848383" y="979192"/>
                </a:cubicBezTo>
                <a:close/>
                <a:moveTo>
                  <a:pt x="29899" y="414849"/>
                </a:moveTo>
                <a:lnTo>
                  <a:pt x="29899" y="983077"/>
                </a:lnTo>
                <a:cubicBezTo>
                  <a:pt x="29899" y="994267"/>
                  <a:pt x="38577" y="1005458"/>
                  <a:pt x="50973" y="1007944"/>
                </a:cubicBezTo>
                <a:lnTo>
                  <a:pt x="281549" y="1058923"/>
                </a:lnTo>
                <a:lnTo>
                  <a:pt x="281549" y="971886"/>
                </a:lnTo>
                <a:cubicBezTo>
                  <a:pt x="265434" y="979347"/>
                  <a:pt x="238161" y="985563"/>
                  <a:pt x="208409" y="973130"/>
                </a:cubicBezTo>
                <a:cubicBezTo>
                  <a:pt x="197253" y="971886"/>
                  <a:pt x="168741" y="968156"/>
                  <a:pt x="150146" y="975616"/>
                </a:cubicBezTo>
                <a:cubicBezTo>
                  <a:pt x="140228" y="979347"/>
                  <a:pt x="132791" y="980590"/>
                  <a:pt x="125353" y="980590"/>
                </a:cubicBezTo>
                <a:cubicBezTo>
                  <a:pt x="99320" y="980590"/>
                  <a:pt x="81965" y="966913"/>
                  <a:pt x="80725" y="965669"/>
                </a:cubicBezTo>
                <a:cubicBezTo>
                  <a:pt x="79485" y="964426"/>
                  <a:pt x="27420" y="923394"/>
                  <a:pt x="53453" y="842574"/>
                </a:cubicBezTo>
                <a:cubicBezTo>
                  <a:pt x="77006" y="767971"/>
                  <a:pt x="121634" y="695854"/>
                  <a:pt x="125353" y="693368"/>
                </a:cubicBezTo>
                <a:cubicBezTo>
                  <a:pt x="150146" y="652336"/>
                  <a:pt x="177418" y="632442"/>
                  <a:pt x="203451" y="632442"/>
                </a:cubicBezTo>
                <a:cubicBezTo>
                  <a:pt x="222046" y="632442"/>
                  <a:pt x="240641" y="642389"/>
                  <a:pt x="250558" y="661040"/>
                </a:cubicBezTo>
                <a:cubicBezTo>
                  <a:pt x="259235" y="675960"/>
                  <a:pt x="259235" y="698341"/>
                  <a:pt x="256756" y="718235"/>
                </a:cubicBezTo>
                <a:cubicBezTo>
                  <a:pt x="256756" y="723209"/>
                  <a:pt x="256756" y="730669"/>
                  <a:pt x="256756" y="735643"/>
                </a:cubicBezTo>
                <a:cubicBezTo>
                  <a:pt x="262954" y="735643"/>
                  <a:pt x="270392" y="734399"/>
                  <a:pt x="281549" y="731913"/>
                </a:cubicBezTo>
                <a:lnTo>
                  <a:pt x="281549" y="440960"/>
                </a:lnTo>
                <a:cubicBezTo>
                  <a:pt x="254277" y="450907"/>
                  <a:pt x="225765" y="455881"/>
                  <a:pt x="198492" y="455881"/>
                </a:cubicBezTo>
                <a:cubicBezTo>
                  <a:pt x="153865" y="455881"/>
                  <a:pt x="114196" y="443447"/>
                  <a:pt x="93122" y="429770"/>
                </a:cubicBezTo>
                <a:cubicBezTo>
                  <a:pt x="72047" y="414849"/>
                  <a:pt x="44775" y="414849"/>
                  <a:pt x="29899" y="414849"/>
                </a:cubicBezTo>
                <a:close/>
                <a:moveTo>
                  <a:pt x="1040368" y="375918"/>
                </a:moveTo>
                <a:cubicBezTo>
                  <a:pt x="1006587" y="376851"/>
                  <a:pt x="968778" y="386797"/>
                  <a:pt x="926630" y="406067"/>
                </a:cubicBezTo>
                <a:cubicBezTo>
                  <a:pt x="904316" y="416014"/>
                  <a:pt x="889440" y="427203"/>
                  <a:pt x="878283" y="439635"/>
                </a:cubicBezTo>
                <a:lnTo>
                  <a:pt x="878283" y="985426"/>
                </a:lnTo>
                <a:cubicBezTo>
                  <a:pt x="911754" y="989155"/>
                  <a:pt x="943985" y="989155"/>
                  <a:pt x="972497" y="984182"/>
                </a:cubicBezTo>
                <a:cubicBezTo>
                  <a:pt x="1055554" y="968020"/>
                  <a:pt x="1101421" y="964290"/>
                  <a:pt x="1129933" y="971750"/>
                </a:cubicBezTo>
                <a:lnTo>
                  <a:pt x="1129933" y="399851"/>
                </a:lnTo>
                <a:cubicBezTo>
                  <a:pt x="1103900" y="383067"/>
                  <a:pt x="1074149" y="374986"/>
                  <a:pt x="1040368" y="375918"/>
                </a:cubicBezTo>
                <a:close/>
                <a:moveTo>
                  <a:pt x="733066" y="193077"/>
                </a:moveTo>
                <a:cubicBezTo>
                  <a:pt x="710805" y="197977"/>
                  <a:pt x="692253" y="196752"/>
                  <a:pt x="677412" y="195527"/>
                </a:cubicBezTo>
                <a:cubicBezTo>
                  <a:pt x="666281" y="195527"/>
                  <a:pt x="656387" y="195527"/>
                  <a:pt x="650203" y="197977"/>
                </a:cubicBezTo>
                <a:cubicBezTo>
                  <a:pt x="646493" y="197977"/>
                  <a:pt x="640309" y="201653"/>
                  <a:pt x="637836" y="207778"/>
                </a:cubicBezTo>
                <a:cubicBezTo>
                  <a:pt x="635362" y="213903"/>
                  <a:pt x="636599" y="224928"/>
                  <a:pt x="642783" y="238404"/>
                </a:cubicBezTo>
                <a:cubicBezTo>
                  <a:pt x="647730" y="246979"/>
                  <a:pt x="658861" y="245754"/>
                  <a:pt x="683596" y="242079"/>
                </a:cubicBezTo>
                <a:cubicBezTo>
                  <a:pt x="692253" y="240854"/>
                  <a:pt x="700911" y="239629"/>
                  <a:pt x="708331" y="239629"/>
                </a:cubicBezTo>
                <a:cubicBezTo>
                  <a:pt x="710805" y="239629"/>
                  <a:pt x="714515" y="239629"/>
                  <a:pt x="716989" y="240854"/>
                </a:cubicBezTo>
                <a:cubicBezTo>
                  <a:pt x="728119" y="242079"/>
                  <a:pt x="738014" y="248204"/>
                  <a:pt x="750381" y="253104"/>
                </a:cubicBezTo>
                <a:cubicBezTo>
                  <a:pt x="767696" y="262904"/>
                  <a:pt x="778827" y="269029"/>
                  <a:pt x="786247" y="262904"/>
                </a:cubicBezTo>
                <a:cubicBezTo>
                  <a:pt x="810982" y="243304"/>
                  <a:pt x="810982" y="229828"/>
                  <a:pt x="802325" y="213903"/>
                </a:cubicBezTo>
                <a:cubicBezTo>
                  <a:pt x="794905" y="199202"/>
                  <a:pt x="767696" y="186952"/>
                  <a:pt x="733066" y="193077"/>
                </a:cubicBezTo>
                <a:close/>
                <a:moveTo>
                  <a:pt x="760739" y="162917"/>
                </a:moveTo>
                <a:cubicBezTo>
                  <a:pt x="792105" y="165348"/>
                  <a:pt x="818591" y="179234"/>
                  <a:pt x="829743" y="201453"/>
                </a:cubicBezTo>
                <a:cubicBezTo>
                  <a:pt x="845852" y="233546"/>
                  <a:pt x="837178" y="260702"/>
                  <a:pt x="806200" y="287858"/>
                </a:cubicBezTo>
                <a:cubicBezTo>
                  <a:pt x="797526" y="294030"/>
                  <a:pt x="788852" y="296498"/>
                  <a:pt x="780178" y="296498"/>
                </a:cubicBezTo>
                <a:cubicBezTo>
                  <a:pt x="764069" y="296498"/>
                  <a:pt x="747961" y="287858"/>
                  <a:pt x="735569" y="280452"/>
                </a:cubicBezTo>
                <a:cubicBezTo>
                  <a:pt x="726896" y="276749"/>
                  <a:pt x="718222" y="271811"/>
                  <a:pt x="712026" y="270577"/>
                </a:cubicBezTo>
                <a:cubicBezTo>
                  <a:pt x="707070" y="270577"/>
                  <a:pt x="697156" y="271811"/>
                  <a:pt x="687243" y="273045"/>
                </a:cubicBezTo>
                <a:cubicBezTo>
                  <a:pt x="663700" y="276749"/>
                  <a:pt x="630244" y="281686"/>
                  <a:pt x="616613" y="253296"/>
                </a:cubicBezTo>
                <a:cubicBezTo>
                  <a:pt x="605461" y="231077"/>
                  <a:pt x="604222" y="212562"/>
                  <a:pt x="609178" y="196515"/>
                </a:cubicBezTo>
                <a:cubicBezTo>
                  <a:pt x="616613" y="179234"/>
                  <a:pt x="632722" y="171828"/>
                  <a:pt x="641396" y="170594"/>
                </a:cubicBezTo>
                <a:cubicBezTo>
                  <a:pt x="652548" y="165656"/>
                  <a:pt x="663700" y="166891"/>
                  <a:pt x="678570" y="166891"/>
                </a:cubicBezTo>
                <a:cubicBezTo>
                  <a:pt x="692200" y="166891"/>
                  <a:pt x="708309" y="168125"/>
                  <a:pt x="728135" y="164422"/>
                </a:cubicBezTo>
                <a:cubicBezTo>
                  <a:pt x="739287" y="162570"/>
                  <a:pt x="750284" y="162107"/>
                  <a:pt x="760739" y="162917"/>
                </a:cubicBezTo>
                <a:close/>
                <a:moveTo>
                  <a:pt x="499571" y="47340"/>
                </a:moveTo>
                <a:lnTo>
                  <a:pt x="313939" y="88301"/>
                </a:lnTo>
                <a:lnTo>
                  <a:pt x="313939" y="387441"/>
                </a:lnTo>
                <a:cubicBezTo>
                  <a:pt x="322602" y="378753"/>
                  <a:pt x="333740" y="370064"/>
                  <a:pt x="342403" y="357651"/>
                </a:cubicBezTo>
                <a:cubicBezTo>
                  <a:pt x="354778" y="342756"/>
                  <a:pt x="368391" y="326620"/>
                  <a:pt x="382004" y="311725"/>
                </a:cubicBezTo>
                <a:cubicBezTo>
                  <a:pt x="447594" y="234768"/>
                  <a:pt x="510708" y="160293"/>
                  <a:pt x="499571" y="47340"/>
                </a:cubicBezTo>
                <a:close/>
                <a:moveTo>
                  <a:pt x="1092743" y="41111"/>
                </a:moveTo>
                <a:lnTo>
                  <a:pt x="878283" y="88286"/>
                </a:lnTo>
                <a:lnTo>
                  <a:pt x="878283" y="397407"/>
                </a:lnTo>
                <a:cubicBezTo>
                  <a:pt x="888200" y="391200"/>
                  <a:pt x="899357" y="383751"/>
                  <a:pt x="914233" y="377544"/>
                </a:cubicBezTo>
                <a:cubicBezTo>
                  <a:pt x="1001009" y="337818"/>
                  <a:pt x="1071669" y="334093"/>
                  <a:pt x="1129933" y="363888"/>
                </a:cubicBezTo>
                <a:lnTo>
                  <a:pt x="1129933" y="72147"/>
                </a:lnTo>
                <a:cubicBezTo>
                  <a:pt x="1129933" y="62216"/>
                  <a:pt x="1126214" y="53526"/>
                  <a:pt x="1118776" y="47318"/>
                </a:cubicBezTo>
                <a:cubicBezTo>
                  <a:pt x="1111338" y="42353"/>
                  <a:pt x="1102661" y="39870"/>
                  <a:pt x="1092743" y="41111"/>
                </a:cubicBezTo>
                <a:close/>
                <a:moveTo>
                  <a:pt x="55932" y="39865"/>
                </a:moveTo>
                <a:cubicBezTo>
                  <a:pt x="49734" y="39865"/>
                  <a:pt x="44775" y="42349"/>
                  <a:pt x="39816" y="46074"/>
                </a:cubicBezTo>
                <a:cubicBezTo>
                  <a:pt x="33618" y="51041"/>
                  <a:pt x="29899" y="58492"/>
                  <a:pt x="29899" y="65942"/>
                </a:cubicBezTo>
                <a:lnTo>
                  <a:pt x="29899" y="383836"/>
                </a:lnTo>
                <a:cubicBezTo>
                  <a:pt x="49734" y="383836"/>
                  <a:pt x="81965" y="385078"/>
                  <a:pt x="110477" y="403704"/>
                </a:cubicBezTo>
                <a:cubicBezTo>
                  <a:pt x="137749" y="421089"/>
                  <a:pt x="214608" y="438474"/>
                  <a:pt x="281549" y="406188"/>
                </a:cubicBezTo>
                <a:lnTo>
                  <a:pt x="281549" y="88294"/>
                </a:lnTo>
                <a:lnTo>
                  <a:pt x="62130" y="41107"/>
                </a:lnTo>
                <a:cubicBezTo>
                  <a:pt x="59651" y="39865"/>
                  <a:pt x="58411" y="39865"/>
                  <a:pt x="55932" y="39865"/>
                </a:cubicBezTo>
                <a:close/>
                <a:moveTo>
                  <a:pt x="595488" y="33636"/>
                </a:moveTo>
                <a:lnTo>
                  <a:pt x="595488" y="1004174"/>
                </a:lnTo>
                <a:lnTo>
                  <a:pt x="848384" y="1058922"/>
                </a:lnTo>
                <a:lnTo>
                  <a:pt x="848384" y="1010395"/>
                </a:lnTo>
                <a:cubicBezTo>
                  <a:pt x="769044" y="992975"/>
                  <a:pt x="699622" y="945693"/>
                  <a:pt x="683506" y="872280"/>
                </a:cubicBezTo>
                <a:cubicBezTo>
                  <a:pt x="661192" y="777715"/>
                  <a:pt x="693423" y="686883"/>
                  <a:pt x="704581" y="660753"/>
                </a:cubicBezTo>
                <a:cubicBezTo>
                  <a:pt x="669869" y="599783"/>
                  <a:pt x="707060" y="531348"/>
                  <a:pt x="708300" y="528859"/>
                </a:cubicBezTo>
                <a:cubicBezTo>
                  <a:pt x="708300" y="528859"/>
                  <a:pt x="708300" y="527615"/>
                  <a:pt x="709539" y="527615"/>
                </a:cubicBezTo>
                <a:cubicBezTo>
                  <a:pt x="730614" y="498997"/>
                  <a:pt x="757887" y="501485"/>
                  <a:pt x="778962" y="503974"/>
                </a:cubicBezTo>
                <a:cubicBezTo>
                  <a:pt x="791359" y="505218"/>
                  <a:pt x="801276" y="506462"/>
                  <a:pt x="808714" y="501485"/>
                </a:cubicBezTo>
                <a:cubicBezTo>
                  <a:pt x="814913" y="497752"/>
                  <a:pt x="818632" y="487798"/>
                  <a:pt x="823590" y="475355"/>
                </a:cubicBezTo>
                <a:cubicBezTo>
                  <a:pt x="828549" y="461668"/>
                  <a:pt x="834748" y="445493"/>
                  <a:pt x="848384" y="429317"/>
                </a:cubicBezTo>
                <a:lnTo>
                  <a:pt x="848384" y="88385"/>
                </a:lnTo>
                <a:close/>
                <a:moveTo>
                  <a:pt x="564343" y="33636"/>
                </a:moveTo>
                <a:lnTo>
                  <a:pt x="529634" y="41102"/>
                </a:lnTo>
                <a:cubicBezTo>
                  <a:pt x="543270" y="169263"/>
                  <a:pt x="472611" y="251385"/>
                  <a:pt x="404432" y="332263"/>
                </a:cubicBezTo>
                <a:cubicBezTo>
                  <a:pt x="392035" y="347195"/>
                  <a:pt x="378400" y="362126"/>
                  <a:pt x="366003" y="378302"/>
                </a:cubicBezTo>
                <a:cubicBezTo>
                  <a:pt x="349888" y="398210"/>
                  <a:pt x="332533" y="413141"/>
                  <a:pt x="313939" y="425584"/>
                </a:cubicBezTo>
                <a:lnTo>
                  <a:pt x="313939" y="721723"/>
                </a:lnTo>
                <a:cubicBezTo>
                  <a:pt x="336252" y="710524"/>
                  <a:pt x="361045" y="691860"/>
                  <a:pt x="380879" y="660753"/>
                </a:cubicBezTo>
                <a:cubicBezTo>
                  <a:pt x="431703" y="578630"/>
                  <a:pt x="460215" y="556233"/>
                  <a:pt x="502362" y="563699"/>
                </a:cubicBezTo>
                <a:cubicBezTo>
                  <a:pt x="507320" y="564943"/>
                  <a:pt x="519717" y="568676"/>
                  <a:pt x="529634" y="586096"/>
                </a:cubicBezTo>
                <a:cubicBezTo>
                  <a:pt x="546988" y="614715"/>
                  <a:pt x="543270" y="664486"/>
                  <a:pt x="519717" y="729188"/>
                </a:cubicBezTo>
                <a:cubicBezTo>
                  <a:pt x="492445" y="802601"/>
                  <a:pt x="431703" y="848639"/>
                  <a:pt x="378400" y="888456"/>
                </a:cubicBezTo>
                <a:cubicBezTo>
                  <a:pt x="352367" y="907120"/>
                  <a:pt x="328815" y="925784"/>
                  <a:pt x="313939" y="944449"/>
                </a:cubicBezTo>
                <a:lnTo>
                  <a:pt x="313939" y="1058922"/>
                </a:lnTo>
                <a:lnTo>
                  <a:pt x="564343" y="1004174"/>
                </a:lnTo>
                <a:close/>
                <a:moveTo>
                  <a:pt x="577428" y="0"/>
                </a:moveTo>
                <a:cubicBezTo>
                  <a:pt x="577428" y="0"/>
                  <a:pt x="577428" y="0"/>
                  <a:pt x="578672" y="0"/>
                </a:cubicBezTo>
                <a:cubicBezTo>
                  <a:pt x="578672" y="0"/>
                  <a:pt x="578672" y="0"/>
                  <a:pt x="579917" y="0"/>
                </a:cubicBezTo>
                <a:lnTo>
                  <a:pt x="581161" y="0"/>
                </a:lnTo>
                <a:cubicBezTo>
                  <a:pt x="582406" y="0"/>
                  <a:pt x="582406" y="0"/>
                  <a:pt x="583650" y="0"/>
                </a:cubicBezTo>
                <a:lnTo>
                  <a:pt x="862409" y="60974"/>
                </a:lnTo>
                <a:lnTo>
                  <a:pt x="1086411" y="12444"/>
                </a:lnTo>
                <a:cubicBezTo>
                  <a:pt x="1105078" y="7466"/>
                  <a:pt x="1123744" y="12444"/>
                  <a:pt x="1137434" y="24888"/>
                </a:cubicBezTo>
                <a:cubicBezTo>
                  <a:pt x="1152367" y="36087"/>
                  <a:pt x="1161078" y="53508"/>
                  <a:pt x="1161078" y="72174"/>
                </a:cubicBezTo>
                <a:lnTo>
                  <a:pt x="1161078" y="979321"/>
                </a:lnTo>
                <a:cubicBezTo>
                  <a:pt x="1161078" y="1007942"/>
                  <a:pt x="1139922" y="1032829"/>
                  <a:pt x="1112544" y="1039051"/>
                </a:cubicBezTo>
                <a:lnTo>
                  <a:pt x="866142" y="1092559"/>
                </a:lnTo>
                <a:cubicBezTo>
                  <a:pt x="864897" y="1092559"/>
                  <a:pt x="863653" y="1092559"/>
                  <a:pt x="862409" y="1092559"/>
                </a:cubicBezTo>
                <a:cubicBezTo>
                  <a:pt x="862409" y="1092559"/>
                  <a:pt x="861164" y="1092559"/>
                  <a:pt x="859920" y="1092559"/>
                </a:cubicBezTo>
                <a:lnTo>
                  <a:pt x="579917" y="1031585"/>
                </a:lnTo>
                <a:lnTo>
                  <a:pt x="301159" y="1092559"/>
                </a:lnTo>
                <a:cubicBezTo>
                  <a:pt x="299914" y="1092559"/>
                  <a:pt x="298670" y="1092559"/>
                  <a:pt x="297425" y="1092559"/>
                </a:cubicBezTo>
                <a:cubicBezTo>
                  <a:pt x="296181" y="1092559"/>
                  <a:pt x="294936" y="1092559"/>
                  <a:pt x="293692" y="1092559"/>
                </a:cubicBezTo>
                <a:lnTo>
                  <a:pt x="43556" y="1037807"/>
                </a:lnTo>
                <a:cubicBezTo>
                  <a:pt x="18667" y="1032829"/>
                  <a:pt x="0" y="1007942"/>
                  <a:pt x="0" y="983054"/>
                </a:cubicBezTo>
                <a:lnTo>
                  <a:pt x="0" y="65952"/>
                </a:lnTo>
                <a:cubicBezTo>
                  <a:pt x="0" y="48531"/>
                  <a:pt x="7467" y="33598"/>
                  <a:pt x="21156" y="22399"/>
                </a:cubicBezTo>
                <a:cubicBezTo>
                  <a:pt x="34845" y="12444"/>
                  <a:pt x="52267" y="7466"/>
                  <a:pt x="68445" y="11200"/>
                </a:cubicBezTo>
                <a:lnTo>
                  <a:pt x="297425" y="60974"/>
                </a:ln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93" name="Freeform: Shape 692">
            <a:extLst>
              <a:ext uri="{FF2B5EF4-FFF2-40B4-BE49-F238E27FC236}">
                <a16:creationId xmlns:a16="http://schemas.microsoft.com/office/drawing/2014/main" id="{907B6ACC-2461-4F1D-BE3C-50EC68D7BC27}"/>
              </a:ext>
            </a:extLst>
          </p:cNvPr>
          <p:cNvSpPr/>
          <p:nvPr/>
        </p:nvSpPr>
        <p:spPr>
          <a:xfrm>
            <a:off x="2305961" y="3861249"/>
            <a:ext cx="1705488" cy="18848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514">
                <a:moveTo>
                  <a:pt x="0" y="0"/>
                </a:moveTo>
                <a:lnTo>
                  <a:pt x="0" y="1251"/>
                </a:lnTo>
                <a:lnTo>
                  <a:pt x="685" y="1514"/>
                </a:lnTo>
                <a:lnTo>
                  <a:pt x="1370" y="1251"/>
                </a:lnTo>
                <a:lnTo>
                  <a:pt x="137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E7315BCC-1D5A-46E5-96FA-B3BB93A48F8F}"/>
              </a:ext>
            </a:extLst>
          </p:cNvPr>
          <p:cNvSpPr/>
          <p:nvPr/>
        </p:nvSpPr>
        <p:spPr>
          <a:xfrm>
            <a:off x="2611182" y="4156502"/>
            <a:ext cx="1096296" cy="1096296"/>
          </a:xfrm>
          <a:custGeom>
            <a:avLst/>
            <a:gdLst>
              <a:gd name="connsiteX0" fmla="*/ 1038985 w 1096296"/>
              <a:gd name="connsiteY0" fmla="*/ 713838 h 1096296"/>
              <a:gd name="connsiteX1" fmla="*/ 998986 w 1096296"/>
              <a:gd name="connsiteY1" fmla="*/ 742099 h 1096296"/>
              <a:gd name="connsiteX2" fmla="*/ 996561 w 1096296"/>
              <a:gd name="connsiteY2" fmla="*/ 771588 h 1096296"/>
              <a:gd name="connsiteX3" fmla="*/ 998986 w 1096296"/>
              <a:gd name="connsiteY3" fmla="*/ 798620 h 1096296"/>
              <a:gd name="connsiteX4" fmla="*/ 997773 w 1096296"/>
              <a:gd name="connsiteY4" fmla="*/ 803535 h 1096296"/>
              <a:gd name="connsiteX5" fmla="*/ 1038985 w 1096296"/>
              <a:gd name="connsiteY5" fmla="*/ 713838 h 1096296"/>
              <a:gd name="connsiteX6" fmla="*/ 29898 w 1096296"/>
              <a:gd name="connsiteY6" fmla="*/ 570572 h 1096296"/>
              <a:gd name="connsiteX7" fmla="*/ 71613 w 1096296"/>
              <a:gd name="connsiteY7" fmla="*/ 752458 h 1096296"/>
              <a:gd name="connsiteX8" fmla="*/ 99832 w 1096296"/>
              <a:gd name="connsiteY8" fmla="*/ 698016 h 1096296"/>
              <a:gd name="connsiteX9" fmla="*/ 110874 w 1096296"/>
              <a:gd name="connsiteY9" fmla="*/ 673270 h 1096296"/>
              <a:gd name="connsiteX10" fmla="*/ 107193 w 1096296"/>
              <a:gd name="connsiteY10" fmla="*/ 660897 h 1096296"/>
              <a:gd name="connsiteX11" fmla="*/ 71613 w 1096296"/>
              <a:gd name="connsiteY11" fmla="*/ 603980 h 1096296"/>
              <a:gd name="connsiteX12" fmla="*/ 29898 w 1096296"/>
              <a:gd name="connsiteY12" fmla="*/ 570572 h 1096296"/>
              <a:gd name="connsiteX13" fmla="*/ 735276 w 1096296"/>
              <a:gd name="connsiteY13" fmla="*/ 237888 h 1096296"/>
              <a:gd name="connsiteX14" fmla="*/ 725777 w 1096296"/>
              <a:gd name="connsiteY14" fmla="*/ 242920 h 1096296"/>
              <a:gd name="connsiteX15" fmla="*/ 722048 w 1096296"/>
              <a:gd name="connsiteY15" fmla="*/ 256599 h 1096296"/>
              <a:gd name="connsiteX16" fmla="*/ 722048 w 1096296"/>
              <a:gd name="connsiteY16" fmla="*/ 276495 h 1096296"/>
              <a:gd name="connsiteX17" fmla="*/ 710860 w 1096296"/>
              <a:gd name="connsiteY17" fmla="*/ 321261 h 1096296"/>
              <a:gd name="connsiteX18" fmla="*/ 659891 w 1096296"/>
              <a:gd name="connsiteY18" fmla="*/ 348618 h 1096296"/>
              <a:gd name="connsiteX19" fmla="*/ 630056 w 1096296"/>
              <a:gd name="connsiteY19" fmla="*/ 362296 h 1096296"/>
              <a:gd name="connsiteX20" fmla="*/ 633785 w 1096296"/>
              <a:gd name="connsiteY20" fmla="*/ 382192 h 1096296"/>
              <a:gd name="connsiteX21" fmla="*/ 658648 w 1096296"/>
              <a:gd name="connsiteY21" fmla="*/ 397114 h 1096296"/>
              <a:gd name="connsiteX22" fmla="*/ 799122 w 1096296"/>
              <a:gd name="connsiteY22" fmla="*/ 415766 h 1096296"/>
              <a:gd name="connsiteX23" fmla="*/ 811554 w 1096296"/>
              <a:gd name="connsiteY23" fmla="*/ 460532 h 1096296"/>
              <a:gd name="connsiteX24" fmla="*/ 741938 w 1096296"/>
              <a:gd name="connsiteY24" fmla="*/ 496594 h 1096296"/>
              <a:gd name="connsiteX25" fmla="*/ 671079 w 1096296"/>
              <a:gd name="connsiteY25" fmla="*/ 475454 h 1096296"/>
              <a:gd name="connsiteX26" fmla="*/ 596491 w 1096296"/>
              <a:gd name="connsiteY26" fmla="*/ 454315 h 1096296"/>
              <a:gd name="connsiteX27" fmla="*/ 519417 w 1096296"/>
              <a:gd name="connsiteY27" fmla="*/ 491620 h 1096296"/>
              <a:gd name="connsiteX28" fmla="*/ 483366 w 1096296"/>
              <a:gd name="connsiteY28" fmla="*/ 571203 h 1096296"/>
              <a:gd name="connsiteX29" fmla="*/ 483366 w 1096296"/>
              <a:gd name="connsiteY29" fmla="*/ 579908 h 1096296"/>
              <a:gd name="connsiteX30" fmla="*/ 502013 w 1096296"/>
              <a:gd name="connsiteY30" fmla="*/ 637109 h 1096296"/>
              <a:gd name="connsiteX31" fmla="*/ 561684 w 1096296"/>
              <a:gd name="connsiteY31" fmla="*/ 644570 h 1096296"/>
              <a:gd name="connsiteX32" fmla="*/ 627570 w 1096296"/>
              <a:gd name="connsiteY32" fmla="*/ 659492 h 1096296"/>
              <a:gd name="connsiteX33" fmla="*/ 674809 w 1096296"/>
              <a:gd name="connsiteY33" fmla="*/ 826120 h 1096296"/>
              <a:gd name="connsiteX34" fmla="*/ 676052 w 1096296"/>
              <a:gd name="connsiteY34" fmla="*/ 844773 h 1096296"/>
              <a:gd name="connsiteX35" fmla="*/ 719562 w 1096296"/>
              <a:gd name="connsiteY35" fmla="*/ 913165 h 1096296"/>
              <a:gd name="connsiteX36" fmla="*/ 848848 w 1096296"/>
              <a:gd name="connsiteY36" fmla="*/ 712962 h 1096296"/>
              <a:gd name="connsiteX37" fmla="*/ 858793 w 1096296"/>
              <a:gd name="connsiteY37" fmla="*/ 615969 h 1096296"/>
              <a:gd name="connsiteX38" fmla="*/ 899816 w 1096296"/>
              <a:gd name="connsiteY38" fmla="*/ 558769 h 1096296"/>
              <a:gd name="connsiteX39" fmla="*/ 927165 w 1096296"/>
              <a:gd name="connsiteY39" fmla="*/ 542603 h 1096296"/>
              <a:gd name="connsiteX40" fmla="*/ 981863 w 1096296"/>
              <a:gd name="connsiteY40" fmla="*/ 533899 h 1096296"/>
              <a:gd name="connsiteX41" fmla="*/ 1065153 w 1096296"/>
              <a:gd name="connsiteY41" fmla="*/ 550064 h 1096296"/>
              <a:gd name="connsiteX42" fmla="*/ 1066396 w 1096296"/>
              <a:gd name="connsiteY42" fmla="*/ 546334 h 1096296"/>
              <a:gd name="connsiteX43" fmla="*/ 965702 w 1096296"/>
              <a:gd name="connsiteY43" fmla="*/ 241677 h 1096296"/>
              <a:gd name="connsiteX44" fmla="*/ 897330 w 1096296"/>
              <a:gd name="connsiteY44" fmla="*/ 278982 h 1096296"/>
              <a:gd name="connsiteX45" fmla="*/ 735276 w 1096296"/>
              <a:gd name="connsiteY45" fmla="*/ 237888 h 1096296"/>
              <a:gd name="connsiteX46" fmla="*/ 533657 w 1096296"/>
              <a:gd name="connsiteY46" fmla="*/ 140774 h 1096296"/>
              <a:gd name="connsiteX47" fmla="*/ 499047 w 1096296"/>
              <a:gd name="connsiteY47" fmla="*/ 150541 h 1096296"/>
              <a:gd name="connsiteX48" fmla="*/ 496575 w 1096296"/>
              <a:gd name="connsiteY48" fmla="*/ 151762 h 1096296"/>
              <a:gd name="connsiteX49" fmla="*/ 444661 w 1096296"/>
              <a:gd name="connsiteY49" fmla="*/ 168854 h 1096296"/>
              <a:gd name="connsiteX50" fmla="*/ 433536 w 1096296"/>
              <a:gd name="connsiteY50" fmla="*/ 192051 h 1096296"/>
              <a:gd name="connsiteX51" fmla="*/ 439716 w 1096296"/>
              <a:gd name="connsiteY51" fmla="*/ 200597 h 1096296"/>
              <a:gd name="connsiteX52" fmla="*/ 458257 w 1096296"/>
              <a:gd name="connsiteY52" fmla="*/ 194493 h 1096296"/>
              <a:gd name="connsiteX53" fmla="*/ 532421 w 1096296"/>
              <a:gd name="connsiteY53" fmla="*/ 185947 h 1096296"/>
              <a:gd name="connsiteX54" fmla="*/ 578155 w 1096296"/>
              <a:gd name="connsiteY54" fmla="*/ 181063 h 1096296"/>
              <a:gd name="connsiteX55" fmla="*/ 591752 w 1096296"/>
              <a:gd name="connsiteY55" fmla="*/ 166413 h 1096296"/>
              <a:gd name="connsiteX56" fmla="*/ 552198 w 1096296"/>
              <a:gd name="connsiteY56" fmla="*/ 148100 h 1096296"/>
              <a:gd name="connsiteX57" fmla="*/ 533657 w 1096296"/>
              <a:gd name="connsiteY57" fmla="*/ 140774 h 1096296"/>
              <a:gd name="connsiteX58" fmla="*/ 529217 w 1096296"/>
              <a:gd name="connsiteY58" fmla="*/ 109783 h 1096296"/>
              <a:gd name="connsiteX59" fmla="*/ 574589 w 1096296"/>
              <a:gd name="connsiteY59" fmla="*/ 126894 h 1096296"/>
              <a:gd name="connsiteX60" fmla="*/ 596888 w 1096296"/>
              <a:gd name="connsiteY60" fmla="*/ 136760 h 1096296"/>
              <a:gd name="connsiteX61" fmla="*/ 622903 w 1096296"/>
              <a:gd name="connsiteY61" fmla="*/ 156491 h 1096296"/>
              <a:gd name="connsiteX62" fmla="*/ 603082 w 1096296"/>
              <a:gd name="connsiteY62" fmla="*/ 199654 h 1096296"/>
              <a:gd name="connsiteX63" fmla="*/ 522558 w 1096296"/>
              <a:gd name="connsiteY63" fmla="*/ 213219 h 1096296"/>
              <a:gd name="connsiteX64" fmla="*/ 474243 w 1096296"/>
              <a:gd name="connsiteY64" fmla="*/ 220618 h 1096296"/>
              <a:gd name="connsiteX65" fmla="*/ 442034 w 1096296"/>
              <a:gd name="connsiteY65" fmla="*/ 231717 h 1096296"/>
              <a:gd name="connsiteX66" fmla="*/ 430884 w 1096296"/>
              <a:gd name="connsiteY66" fmla="*/ 230484 h 1096296"/>
              <a:gd name="connsiteX67" fmla="*/ 402391 w 1096296"/>
              <a:gd name="connsiteY67" fmla="*/ 192254 h 1096296"/>
              <a:gd name="connsiteX68" fmla="*/ 433362 w 1096296"/>
              <a:gd name="connsiteY68" fmla="*/ 139226 h 1096296"/>
              <a:gd name="connsiteX69" fmla="*/ 486632 w 1096296"/>
              <a:gd name="connsiteY69" fmla="*/ 123195 h 1096296"/>
              <a:gd name="connsiteX70" fmla="*/ 529217 w 1096296"/>
              <a:gd name="connsiteY70" fmla="*/ 109783 h 1096296"/>
              <a:gd name="connsiteX71" fmla="*/ 293099 w 1096296"/>
              <a:gd name="connsiteY71" fmla="*/ 97171 h 1096296"/>
              <a:gd name="connsiteX72" fmla="*/ 29898 w 1096296"/>
              <a:gd name="connsiteY72" fmla="*/ 537593 h 1096296"/>
              <a:gd name="connsiteX73" fmla="*/ 98181 w 1096296"/>
              <a:gd name="connsiteY73" fmla="*/ 589847 h 1096296"/>
              <a:gd name="connsiteX74" fmla="*/ 131702 w 1096296"/>
              <a:gd name="connsiteY74" fmla="*/ 642100 h 1096296"/>
              <a:gd name="connsiteX75" fmla="*/ 141634 w 1096296"/>
              <a:gd name="connsiteY75" fmla="*/ 676936 h 1096296"/>
              <a:gd name="connsiteX76" fmla="*/ 121770 w 1096296"/>
              <a:gd name="connsiteY76" fmla="*/ 720481 h 1096296"/>
              <a:gd name="connsiteX77" fmla="*/ 106872 w 1096296"/>
              <a:gd name="connsiteY77" fmla="*/ 820011 h 1096296"/>
              <a:gd name="connsiteX78" fmla="*/ 360140 w 1096296"/>
              <a:gd name="connsiteY78" fmla="*/ 1030269 h 1096296"/>
              <a:gd name="connsiteX79" fmla="*/ 336552 w 1096296"/>
              <a:gd name="connsiteY79" fmla="*/ 887194 h 1096296"/>
              <a:gd name="connsiteX80" fmla="*/ 337793 w 1096296"/>
              <a:gd name="connsiteY80" fmla="*/ 854847 h 1096296"/>
              <a:gd name="connsiteX81" fmla="*/ 344001 w 1096296"/>
              <a:gd name="connsiteY81" fmla="*/ 797617 h 1096296"/>
              <a:gd name="connsiteX82" fmla="*/ 325378 w 1096296"/>
              <a:gd name="connsiteY82" fmla="*/ 685645 h 1096296"/>
              <a:gd name="connsiteX83" fmla="*/ 224816 w 1096296"/>
              <a:gd name="connsiteY83" fmla="*/ 635880 h 1096296"/>
              <a:gd name="connsiteX84" fmla="*/ 183846 w 1096296"/>
              <a:gd name="connsiteY84" fmla="*/ 624683 h 1096296"/>
              <a:gd name="connsiteX85" fmla="*/ 139151 w 1096296"/>
              <a:gd name="connsiteY85" fmla="*/ 547547 h 1096296"/>
              <a:gd name="connsiteX86" fmla="*/ 130460 w 1096296"/>
              <a:gd name="connsiteY86" fmla="*/ 521420 h 1096296"/>
              <a:gd name="connsiteX87" fmla="*/ 125494 w 1096296"/>
              <a:gd name="connsiteY87" fmla="*/ 465434 h 1096296"/>
              <a:gd name="connsiteX88" fmla="*/ 171431 w 1096296"/>
              <a:gd name="connsiteY88" fmla="*/ 436819 h 1096296"/>
              <a:gd name="connsiteX89" fmla="*/ 218608 w 1096296"/>
              <a:gd name="connsiteY89" fmla="*/ 379589 h 1096296"/>
              <a:gd name="connsiteX90" fmla="*/ 243438 w 1096296"/>
              <a:gd name="connsiteY90" fmla="*/ 337288 h 1096296"/>
              <a:gd name="connsiteX91" fmla="*/ 339035 w 1096296"/>
              <a:gd name="connsiteY91" fmla="*/ 303697 h 1096296"/>
              <a:gd name="connsiteX92" fmla="*/ 387454 w 1096296"/>
              <a:gd name="connsiteY92" fmla="*/ 292500 h 1096296"/>
              <a:gd name="connsiteX93" fmla="*/ 345242 w 1096296"/>
              <a:gd name="connsiteY93" fmla="*/ 221584 h 1096296"/>
              <a:gd name="connsiteX94" fmla="*/ 345242 w 1096296"/>
              <a:gd name="connsiteY94" fmla="*/ 180528 h 1096296"/>
              <a:gd name="connsiteX95" fmla="*/ 355174 w 1096296"/>
              <a:gd name="connsiteY95" fmla="*/ 133251 h 1096296"/>
              <a:gd name="connsiteX96" fmla="*/ 293099 w 1096296"/>
              <a:gd name="connsiteY96" fmla="*/ 97171 h 1096296"/>
              <a:gd name="connsiteX97" fmla="*/ 547607 w 1096296"/>
              <a:gd name="connsiteY97" fmla="*/ 29899 h 1096296"/>
              <a:gd name="connsiteX98" fmla="*/ 333623 w 1096296"/>
              <a:gd name="connsiteY98" fmla="*/ 77182 h 1096296"/>
              <a:gd name="connsiteX99" fmla="*/ 384631 w 1096296"/>
              <a:gd name="connsiteY99" fmla="*/ 123221 h 1096296"/>
              <a:gd name="connsiteX100" fmla="*/ 370946 w 1096296"/>
              <a:gd name="connsiteY100" fmla="*/ 196635 h 1096296"/>
              <a:gd name="connsiteX101" fmla="*/ 368458 w 1096296"/>
              <a:gd name="connsiteY101" fmla="*/ 200368 h 1096296"/>
              <a:gd name="connsiteX102" fmla="*/ 415734 w 1096296"/>
              <a:gd name="connsiteY102" fmla="*/ 304888 h 1096296"/>
              <a:gd name="connsiteX103" fmla="*/ 339844 w 1096296"/>
              <a:gd name="connsiteY103" fmla="*/ 333507 h 1096296"/>
              <a:gd name="connsiteX104" fmla="*/ 270175 w 1096296"/>
              <a:gd name="connsiteY104" fmla="*/ 352172 h 1096296"/>
              <a:gd name="connsiteX105" fmla="*/ 246537 w 1096296"/>
              <a:gd name="connsiteY105" fmla="*/ 394478 h 1096296"/>
              <a:gd name="connsiteX106" fmla="*/ 180600 w 1096296"/>
              <a:gd name="connsiteY106" fmla="*/ 465403 h 1096296"/>
              <a:gd name="connsiteX107" fmla="*/ 153230 w 1096296"/>
              <a:gd name="connsiteY107" fmla="*/ 479090 h 1096296"/>
              <a:gd name="connsiteX108" fmla="*/ 158207 w 1096296"/>
              <a:gd name="connsiteY108" fmla="*/ 510197 h 1096296"/>
              <a:gd name="connsiteX109" fmla="*/ 166915 w 1096296"/>
              <a:gd name="connsiteY109" fmla="*/ 537572 h 1096296"/>
              <a:gd name="connsiteX110" fmla="*/ 200506 w 1096296"/>
              <a:gd name="connsiteY110" fmla="*/ 599786 h 1096296"/>
              <a:gd name="connsiteX111" fmla="*/ 229120 w 1096296"/>
              <a:gd name="connsiteY111" fmla="*/ 604764 h 1096296"/>
              <a:gd name="connsiteX112" fmla="*/ 351041 w 1096296"/>
              <a:gd name="connsiteY112" fmla="*/ 668223 h 1096296"/>
              <a:gd name="connsiteX113" fmla="*/ 374678 w 1096296"/>
              <a:gd name="connsiteY113" fmla="*/ 802607 h 1096296"/>
              <a:gd name="connsiteX114" fmla="*/ 368458 w 1096296"/>
              <a:gd name="connsiteY114" fmla="*/ 854867 h 1096296"/>
              <a:gd name="connsiteX115" fmla="*/ 368458 w 1096296"/>
              <a:gd name="connsiteY115" fmla="*/ 887219 h 1096296"/>
              <a:gd name="connsiteX116" fmla="*/ 423198 w 1096296"/>
              <a:gd name="connsiteY116" fmla="*/ 1050221 h 1096296"/>
              <a:gd name="connsiteX117" fmla="*/ 547607 w 1096296"/>
              <a:gd name="connsiteY117" fmla="*/ 1066397 h 1096296"/>
              <a:gd name="connsiteX118" fmla="*/ 970598 w 1096296"/>
              <a:gd name="connsiteY118" fmla="*/ 844913 h 1096296"/>
              <a:gd name="connsiteX119" fmla="*/ 968110 w 1096296"/>
              <a:gd name="connsiteY119" fmla="*/ 791408 h 1096296"/>
              <a:gd name="connsiteX120" fmla="*/ 966866 w 1096296"/>
              <a:gd name="connsiteY120" fmla="*/ 785186 h 1096296"/>
              <a:gd name="connsiteX121" fmla="*/ 968110 w 1096296"/>
              <a:gd name="connsiteY121" fmla="*/ 730437 h 1096296"/>
              <a:gd name="connsiteX122" fmla="*/ 1047732 w 1096296"/>
              <a:gd name="connsiteY122" fmla="*/ 680666 h 1096296"/>
              <a:gd name="connsiteX123" fmla="*/ 1063905 w 1096296"/>
              <a:gd name="connsiteY123" fmla="*/ 582366 h 1096296"/>
              <a:gd name="connsiteX124" fmla="*/ 965622 w 1096296"/>
              <a:gd name="connsiteY124" fmla="*/ 561213 h 1096296"/>
              <a:gd name="connsiteX125" fmla="*/ 948205 w 1096296"/>
              <a:gd name="connsiteY125" fmla="*/ 564946 h 1096296"/>
              <a:gd name="connsiteX126" fmla="*/ 908394 w 1096296"/>
              <a:gd name="connsiteY126" fmla="*/ 588588 h 1096296"/>
              <a:gd name="connsiteX127" fmla="*/ 887244 w 1096296"/>
              <a:gd name="connsiteY127" fmla="*/ 617207 h 1096296"/>
              <a:gd name="connsiteX128" fmla="*/ 877291 w 1096296"/>
              <a:gd name="connsiteY128" fmla="*/ 721727 h 1096296"/>
              <a:gd name="connsiteX129" fmla="*/ 718048 w 1096296"/>
              <a:gd name="connsiteY129" fmla="*/ 944456 h 1096296"/>
              <a:gd name="connsiteX130" fmla="*/ 645890 w 1096296"/>
              <a:gd name="connsiteY130" fmla="*/ 847401 h 1096296"/>
              <a:gd name="connsiteX131" fmla="*/ 645890 w 1096296"/>
              <a:gd name="connsiteY131" fmla="*/ 828737 h 1096296"/>
              <a:gd name="connsiteX132" fmla="*/ 608568 w 1096296"/>
              <a:gd name="connsiteY132" fmla="*/ 684399 h 1096296"/>
              <a:gd name="connsiteX133" fmla="*/ 566269 w 1096296"/>
              <a:gd name="connsiteY133" fmla="*/ 675688 h 1096296"/>
              <a:gd name="connsiteX134" fmla="*/ 482914 w 1096296"/>
              <a:gd name="connsiteY134" fmla="*/ 663246 h 1096296"/>
              <a:gd name="connsiteX135" fmla="*/ 453056 w 1096296"/>
              <a:gd name="connsiteY135" fmla="*/ 583611 h 1096296"/>
              <a:gd name="connsiteX136" fmla="*/ 451812 w 1096296"/>
              <a:gd name="connsiteY136" fmla="*/ 573656 h 1096296"/>
              <a:gd name="connsiteX137" fmla="*/ 496599 w 1096296"/>
              <a:gd name="connsiteY137" fmla="*/ 472868 h 1096296"/>
              <a:gd name="connsiteX138" fmla="*/ 596127 w 1096296"/>
              <a:gd name="connsiteY138" fmla="*/ 425585 h 1096296"/>
              <a:gd name="connsiteX139" fmla="*/ 685701 w 1096296"/>
              <a:gd name="connsiteY139" fmla="*/ 450471 h 1096296"/>
              <a:gd name="connsiteX140" fmla="*/ 740441 w 1096296"/>
              <a:gd name="connsiteY140" fmla="*/ 467891 h 1096296"/>
              <a:gd name="connsiteX141" fmla="*/ 782740 w 1096296"/>
              <a:gd name="connsiteY141" fmla="*/ 452960 h 1096296"/>
              <a:gd name="connsiteX142" fmla="*/ 780252 w 1096296"/>
              <a:gd name="connsiteY142" fmla="*/ 441761 h 1096296"/>
              <a:gd name="connsiteX143" fmla="*/ 657087 w 1096296"/>
              <a:gd name="connsiteY143" fmla="*/ 428074 h 1096296"/>
              <a:gd name="connsiteX144" fmla="*/ 606080 w 1096296"/>
              <a:gd name="connsiteY144" fmla="*/ 395722 h 1096296"/>
              <a:gd name="connsiteX145" fmla="*/ 604835 w 1096296"/>
              <a:gd name="connsiteY145" fmla="*/ 345950 h 1096296"/>
              <a:gd name="connsiteX146" fmla="*/ 649623 w 1096296"/>
              <a:gd name="connsiteY146" fmla="*/ 319820 h 1096296"/>
              <a:gd name="connsiteX147" fmla="*/ 689434 w 1096296"/>
              <a:gd name="connsiteY147" fmla="*/ 301156 h 1096296"/>
              <a:gd name="connsiteX148" fmla="*/ 691922 w 1096296"/>
              <a:gd name="connsiteY148" fmla="*/ 280003 h 1096296"/>
              <a:gd name="connsiteX149" fmla="*/ 691922 w 1096296"/>
              <a:gd name="connsiteY149" fmla="*/ 252628 h 1096296"/>
              <a:gd name="connsiteX150" fmla="*/ 698142 w 1096296"/>
              <a:gd name="connsiteY150" fmla="*/ 231475 h 1096296"/>
              <a:gd name="connsiteX151" fmla="*/ 907150 w 1096296"/>
              <a:gd name="connsiteY151" fmla="*/ 251384 h 1096296"/>
              <a:gd name="connsiteX152" fmla="*/ 944472 w 1096296"/>
              <a:gd name="connsiteY152" fmla="*/ 217788 h 1096296"/>
              <a:gd name="connsiteX153" fmla="*/ 547607 w 1096296"/>
              <a:gd name="connsiteY153" fmla="*/ 29899 h 1096296"/>
              <a:gd name="connsiteX154" fmla="*/ 547526 w 1096296"/>
              <a:gd name="connsiteY154" fmla="*/ 0 h 1096296"/>
              <a:gd name="connsiteX155" fmla="*/ 1096296 w 1096296"/>
              <a:gd name="connsiteY155" fmla="*/ 547526 h 1096296"/>
              <a:gd name="connsiteX156" fmla="*/ 547526 w 1096296"/>
              <a:gd name="connsiteY156" fmla="*/ 1096296 h 1096296"/>
              <a:gd name="connsiteX157" fmla="*/ 93328 w 1096296"/>
              <a:gd name="connsiteY157" fmla="*/ 853643 h 1096296"/>
              <a:gd name="connsiteX158" fmla="*/ 79640 w 1096296"/>
              <a:gd name="connsiteY158" fmla="*/ 832488 h 1096296"/>
              <a:gd name="connsiteX159" fmla="*/ 0 w 1096296"/>
              <a:gd name="connsiteY159" fmla="*/ 547526 h 1096296"/>
              <a:gd name="connsiteX160" fmla="*/ 547526 w 1096296"/>
              <a:gd name="connsiteY160" fmla="*/ 0 h 10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096296" h="1096296">
                <a:moveTo>
                  <a:pt x="1038985" y="713838"/>
                </a:moveTo>
                <a:cubicBezTo>
                  <a:pt x="1023228" y="716296"/>
                  <a:pt x="1006258" y="723668"/>
                  <a:pt x="998986" y="742099"/>
                </a:cubicBezTo>
                <a:cubicBezTo>
                  <a:pt x="991713" y="761759"/>
                  <a:pt x="994137" y="766673"/>
                  <a:pt x="996561" y="771588"/>
                </a:cubicBezTo>
                <a:cubicBezTo>
                  <a:pt x="997773" y="777732"/>
                  <a:pt x="1002622" y="785104"/>
                  <a:pt x="998986" y="798620"/>
                </a:cubicBezTo>
                <a:cubicBezTo>
                  <a:pt x="998986" y="799849"/>
                  <a:pt x="998986" y="801078"/>
                  <a:pt x="997773" y="803535"/>
                </a:cubicBezTo>
                <a:cubicBezTo>
                  <a:pt x="1014743" y="775275"/>
                  <a:pt x="1028076" y="745785"/>
                  <a:pt x="1038985" y="713838"/>
                </a:cubicBezTo>
                <a:close/>
                <a:moveTo>
                  <a:pt x="29898" y="570572"/>
                </a:moveTo>
                <a:cubicBezTo>
                  <a:pt x="33579" y="634913"/>
                  <a:pt x="47075" y="696779"/>
                  <a:pt x="71613" y="752458"/>
                </a:cubicBezTo>
                <a:cubicBezTo>
                  <a:pt x="78974" y="725237"/>
                  <a:pt x="93697" y="705440"/>
                  <a:pt x="99832" y="698016"/>
                </a:cubicBezTo>
                <a:cubicBezTo>
                  <a:pt x="104739" y="693067"/>
                  <a:pt x="109647" y="683168"/>
                  <a:pt x="110874" y="673270"/>
                </a:cubicBezTo>
                <a:cubicBezTo>
                  <a:pt x="110874" y="668321"/>
                  <a:pt x="109647" y="664609"/>
                  <a:pt x="107193" y="660897"/>
                </a:cubicBezTo>
                <a:cubicBezTo>
                  <a:pt x="97378" y="647286"/>
                  <a:pt x="82655" y="625014"/>
                  <a:pt x="71613" y="603980"/>
                </a:cubicBezTo>
                <a:cubicBezTo>
                  <a:pt x="64251" y="587895"/>
                  <a:pt x="45848" y="576759"/>
                  <a:pt x="29898" y="570572"/>
                </a:cubicBezTo>
                <a:close/>
                <a:moveTo>
                  <a:pt x="735276" y="237888"/>
                </a:moveTo>
                <a:cubicBezTo>
                  <a:pt x="729507" y="238568"/>
                  <a:pt x="726710" y="240433"/>
                  <a:pt x="725777" y="242920"/>
                </a:cubicBezTo>
                <a:cubicBezTo>
                  <a:pt x="724534" y="244164"/>
                  <a:pt x="723291" y="249138"/>
                  <a:pt x="722048" y="256599"/>
                </a:cubicBezTo>
                <a:cubicBezTo>
                  <a:pt x="720805" y="262816"/>
                  <a:pt x="722048" y="269034"/>
                  <a:pt x="722048" y="276495"/>
                </a:cubicBezTo>
                <a:cubicBezTo>
                  <a:pt x="724534" y="288930"/>
                  <a:pt x="725777" y="306339"/>
                  <a:pt x="710860" y="321261"/>
                </a:cubicBezTo>
                <a:cubicBezTo>
                  <a:pt x="695942" y="336183"/>
                  <a:pt x="676052" y="342400"/>
                  <a:pt x="659891" y="348618"/>
                </a:cubicBezTo>
                <a:cubicBezTo>
                  <a:pt x="646217" y="351104"/>
                  <a:pt x="635029" y="356078"/>
                  <a:pt x="630056" y="362296"/>
                </a:cubicBezTo>
                <a:cubicBezTo>
                  <a:pt x="630056" y="363539"/>
                  <a:pt x="628813" y="373487"/>
                  <a:pt x="633785" y="382192"/>
                </a:cubicBezTo>
                <a:cubicBezTo>
                  <a:pt x="637515" y="389653"/>
                  <a:pt x="644974" y="397114"/>
                  <a:pt x="658648" y="397114"/>
                </a:cubicBezTo>
                <a:cubicBezTo>
                  <a:pt x="733236" y="399601"/>
                  <a:pt x="780475" y="400844"/>
                  <a:pt x="799122" y="415766"/>
                </a:cubicBezTo>
                <a:cubicBezTo>
                  <a:pt x="812797" y="425714"/>
                  <a:pt x="817769" y="444367"/>
                  <a:pt x="811554" y="460532"/>
                </a:cubicBezTo>
                <a:cubicBezTo>
                  <a:pt x="807824" y="471724"/>
                  <a:pt x="794150" y="496594"/>
                  <a:pt x="741938" y="496594"/>
                </a:cubicBezTo>
                <a:cubicBezTo>
                  <a:pt x="707130" y="496594"/>
                  <a:pt x="688483" y="486646"/>
                  <a:pt x="671079" y="475454"/>
                </a:cubicBezTo>
                <a:cubicBezTo>
                  <a:pt x="652432" y="464263"/>
                  <a:pt x="635029" y="454315"/>
                  <a:pt x="596491" y="454315"/>
                </a:cubicBezTo>
                <a:cubicBezTo>
                  <a:pt x="561684" y="454315"/>
                  <a:pt x="535578" y="475454"/>
                  <a:pt x="519417" y="491620"/>
                </a:cubicBezTo>
                <a:cubicBezTo>
                  <a:pt x="494554" y="518977"/>
                  <a:pt x="480880" y="553795"/>
                  <a:pt x="483366" y="571203"/>
                </a:cubicBezTo>
                <a:cubicBezTo>
                  <a:pt x="483366" y="573690"/>
                  <a:pt x="483366" y="577421"/>
                  <a:pt x="483366" y="579908"/>
                </a:cubicBezTo>
                <a:cubicBezTo>
                  <a:pt x="484609" y="601047"/>
                  <a:pt x="487096" y="625917"/>
                  <a:pt x="502013" y="637109"/>
                </a:cubicBezTo>
                <a:cubicBezTo>
                  <a:pt x="513201" y="647057"/>
                  <a:pt x="533092" y="649544"/>
                  <a:pt x="561684" y="644570"/>
                </a:cubicBezTo>
                <a:cubicBezTo>
                  <a:pt x="587789" y="639596"/>
                  <a:pt x="610166" y="645813"/>
                  <a:pt x="627570" y="659492"/>
                </a:cubicBezTo>
                <a:cubicBezTo>
                  <a:pt x="669836" y="694310"/>
                  <a:pt x="673566" y="773894"/>
                  <a:pt x="674809" y="826120"/>
                </a:cubicBezTo>
                <a:cubicBezTo>
                  <a:pt x="676052" y="832338"/>
                  <a:pt x="676052" y="838555"/>
                  <a:pt x="676052" y="844773"/>
                </a:cubicBezTo>
                <a:cubicBezTo>
                  <a:pt x="679781" y="908191"/>
                  <a:pt x="695942" y="913165"/>
                  <a:pt x="719562" y="913165"/>
                </a:cubicBezTo>
                <a:cubicBezTo>
                  <a:pt x="756856" y="913165"/>
                  <a:pt x="831444" y="788815"/>
                  <a:pt x="848848" y="712962"/>
                </a:cubicBezTo>
                <a:cubicBezTo>
                  <a:pt x="858793" y="675657"/>
                  <a:pt x="858793" y="639596"/>
                  <a:pt x="858793" y="615969"/>
                </a:cubicBezTo>
                <a:cubicBezTo>
                  <a:pt x="858793" y="591099"/>
                  <a:pt x="874953" y="567473"/>
                  <a:pt x="899816" y="558769"/>
                </a:cubicBezTo>
                <a:cubicBezTo>
                  <a:pt x="911004" y="555038"/>
                  <a:pt x="920949" y="550064"/>
                  <a:pt x="927165" y="542603"/>
                </a:cubicBezTo>
                <a:cubicBezTo>
                  <a:pt x="940840" y="527681"/>
                  <a:pt x="964459" y="523951"/>
                  <a:pt x="981863" y="533899"/>
                </a:cubicBezTo>
                <a:cubicBezTo>
                  <a:pt x="999267" y="543847"/>
                  <a:pt x="1029102" y="553795"/>
                  <a:pt x="1065153" y="550064"/>
                </a:cubicBezTo>
                <a:cubicBezTo>
                  <a:pt x="1065153" y="548821"/>
                  <a:pt x="1066396" y="548821"/>
                  <a:pt x="1066396" y="546334"/>
                </a:cubicBezTo>
                <a:cubicBezTo>
                  <a:pt x="1066396" y="431932"/>
                  <a:pt x="1029102" y="327478"/>
                  <a:pt x="965702" y="241677"/>
                </a:cubicBezTo>
                <a:cubicBezTo>
                  <a:pt x="950785" y="264060"/>
                  <a:pt x="925922" y="288930"/>
                  <a:pt x="897330" y="278982"/>
                </a:cubicBezTo>
                <a:cubicBezTo>
                  <a:pt x="796636" y="244475"/>
                  <a:pt x="752582" y="235848"/>
                  <a:pt x="735276" y="237888"/>
                </a:cubicBezTo>
                <a:close/>
                <a:moveTo>
                  <a:pt x="533657" y="140774"/>
                </a:moveTo>
                <a:cubicBezTo>
                  <a:pt x="525005" y="140774"/>
                  <a:pt x="515116" y="143216"/>
                  <a:pt x="499047" y="150541"/>
                </a:cubicBezTo>
                <a:lnTo>
                  <a:pt x="496575" y="151762"/>
                </a:lnTo>
                <a:cubicBezTo>
                  <a:pt x="496575" y="151762"/>
                  <a:pt x="464438" y="161529"/>
                  <a:pt x="444661" y="168854"/>
                </a:cubicBezTo>
                <a:cubicBezTo>
                  <a:pt x="439716" y="170075"/>
                  <a:pt x="432300" y="179842"/>
                  <a:pt x="433536" y="192051"/>
                </a:cubicBezTo>
                <a:cubicBezTo>
                  <a:pt x="433536" y="199376"/>
                  <a:pt x="438480" y="200597"/>
                  <a:pt x="439716" y="200597"/>
                </a:cubicBezTo>
                <a:cubicBezTo>
                  <a:pt x="444661" y="203039"/>
                  <a:pt x="448369" y="200597"/>
                  <a:pt x="458257" y="194493"/>
                </a:cubicBezTo>
                <a:cubicBezTo>
                  <a:pt x="473090" y="185947"/>
                  <a:pt x="495339" y="172517"/>
                  <a:pt x="532421" y="185947"/>
                </a:cubicBezTo>
                <a:cubicBezTo>
                  <a:pt x="553434" y="192051"/>
                  <a:pt x="568267" y="187168"/>
                  <a:pt x="578155" y="181063"/>
                </a:cubicBezTo>
                <a:cubicBezTo>
                  <a:pt x="585572" y="176180"/>
                  <a:pt x="589280" y="171296"/>
                  <a:pt x="591752" y="166413"/>
                </a:cubicBezTo>
                <a:cubicBezTo>
                  <a:pt x="581864" y="166413"/>
                  <a:pt x="568267" y="162750"/>
                  <a:pt x="552198" y="148100"/>
                </a:cubicBezTo>
                <a:cubicBezTo>
                  <a:pt x="548490" y="144437"/>
                  <a:pt x="543546" y="140774"/>
                  <a:pt x="533657" y="140774"/>
                </a:cubicBezTo>
                <a:close/>
                <a:moveTo>
                  <a:pt x="529217" y="109783"/>
                </a:moveTo>
                <a:cubicBezTo>
                  <a:pt x="544547" y="108704"/>
                  <a:pt x="560342" y="112712"/>
                  <a:pt x="574589" y="126894"/>
                </a:cubicBezTo>
                <a:cubicBezTo>
                  <a:pt x="583261" y="135527"/>
                  <a:pt x="589455" y="136760"/>
                  <a:pt x="596888" y="136760"/>
                </a:cubicBezTo>
                <a:cubicBezTo>
                  <a:pt x="604321" y="137993"/>
                  <a:pt x="619187" y="139226"/>
                  <a:pt x="622903" y="156491"/>
                </a:cubicBezTo>
                <a:cubicBezTo>
                  <a:pt x="626620" y="168823"/>
                  <a:pt x="619187" y="186088"/>
                  <a:pt x="603082" y="199654"/>
                </a:cubicBezTo>
                <a:cubicBezTo>
                  <a:pt x="594410" y="208286"/>
                  <a:pt x="564678" y="229251"/>
                  <a:pt x="522558" y="213219"/>
                </a:cubicBezTo>
                <a:cubicBezTo>
                  <a:pt x="499020" y="205820"/>
                  <a:pt x="487871" y="213219"/>
                  <a:pt x="474243" y="220618"/>
                </a:cubicBezTo>
                <a:cubicBezTo>
                  <a:pt x="465572" y="225551"/>
                  <a:pt x="454422" y="231717"/>
                  <a:pt x="442034" y="231717"/>
                </a:cubicBezTo>
                <a:cubicBezTo>
                  <a:pt x="438317" y="231717"/>
                  <a:pt x="434601" y="231717"/>
                  <a:pt x="430884" y="230484"/>
                </a:cubicBezTo>
                <a:cubicBezTo>
                  <a:pt x="414779" y="225551"/>
                  <a:pt x="403630" y="211986"/>
                  <a:pt x="402391" y="192254"/>
                </a:cubicBezTo>
                <a:cubicBezTo>
                  <a:pt x="402391" y="172523"/>
                  <a:pt x="413541" y="146626"/>
                  <a:pt x="433362" y="139226"/>
                </a:cubicBezTo>
                <a:cubicBezTo>
                  <a:pt x="453183" y="134293"/>
                  <a:pt x="480438" y="125661"/>
                  <a:pt x="486632" y="123195"/>
                </a:cubicBezTo>
                <a:cubicBezTo>
                  <a:pt x="499020" y="117029"/>
                  <a:pt x="513886" y="110862"/>
                  <a:pt x="529217" y="109783"/>
                </a:cubicBezTo>
                <a:close/>
                <a:moveTo>
                  <a:pt x="293099" y="97171"/>
                </a:moveTo>
                <a:cubicBezTo>
                  <a:pt x="139151" y="185505"/>
                  <a:pt x="33622" y="348486"/>
                  <a:pt x="29898" y="537593"/>
                </a:cubicBezTo>
                <a:cubicBezTo>
                  <a:pt x="48521" y="543814"/>
                  <a:pt x="84524" y="559988"/>
                  <a:pt x="98181" y="589847"/>
                </a:cubicBezTo>
                <a:cubicBezTo>
                  <a:pt x="110596" y="610997"/>
                  <a:pt x="124253" y="630903"/>
                  <a:pt x="131702" y="642100"/>
                </a:cubicBezTo>
                <a:cubicBezTo>
                  <a:pt x="139151" y="652053"/>
                  <a:pt x="144117" y="664495"/>
                  <a:pt x="141634" y="676936"/>
                </a:cubicBezTo>
                <a:cubicBezTo>
                  <a:pt x="139151" y="694354"/>
                  <a:pt x="131702" y="709284"/>
                  <a:pt x="121770" y="720481"/>
                </a:cubicBezTo>
                <a:cubicBezTo>
                  <a:pt x="114321" y="727945"/>
                  <a:pt x="84524" y="773978"/>
                  <a:pt x="106872" y="820011"/>
                </a:cubicBezTo>
                <a:cubicBezTo>
                  <a:pt x="166464" y="915809"/>
                  <a:pt x="254612" y="989213"/>
                  <a:pt x="360140" y="1030269"/>
                </a:cubicBezTo>
                <a:cubicBezTo>
                  <a:pt x="332827" y="986725"/>
                  <a:pt x="335310" y="933227"/>
                  <a:pt x="336552" y="887194"/>
                </a:cubicBezTo>
                <a:cubicBezTo>
                  <a:pt x="337793" y="875997"/>
                  <a:pt x="337793" y="864800"/>
                  <a:pt x="337793" y="854847"/>
                </a:cubicBezTo>
                <a:cubicBezTo>
                  <a:pt x="337793" y="832452"/>
                  <a:pt x="341518" y="813790"/>
                  <a:pt x="344001" y="797617"/>
                </a:cubicBezTo>
                <a:cubicBezTo>
                  <a:pt x="350208" y="760293"/>
                  <a:pt x="355174" y="730434"/>
                  <a:pt x="325378" y="685645"/>
                </a:cubicBezTo>
                <a:cubicBezTo>
                  <a:pt x="295582" y="642100"/>
                  <a:pt x="257095" y="638368"/>
                  <a:pt x="224816" y="635880"/>
                </a:cubicBezTo>
                <a:cubicBezTo>
                  <a:pt x="208676" y="633392"/>
                  <a:pt x="195019" y="632147"/>
                  <a:pt x="183846" y="624683"/>
                </a:cubicBezTo>
                <a:cubicBezTo>
                  <a:pt x="159015" y="609753"/>
                  <a:pt x="150325" y="579894"/>
                  <a:pt x="139151" y="547547"/>
                </a:cubicBezTo>
                <a:cubicBezTo>
                  <a:pt x="135426" y="538838"/>
                  <a:pt x="132943" y="530129"/>
                  <a:pt x="130460" y="521420"/>
                </a:cubicBezTo>
                <a:cubicBezTo>
                  <a:pt x="120528" y="495293"/>
                  <a:pt x="119287" y="479119"/>
                  <a:pt x="125494" y="465434"/>
                </a:cubicBezTo>
                <a:cubicBezTo>
                  <a:pt x="134185" y="449260"/>
                  <a:pt x="152808" y="441795"/>
                  <a:pt x="171431" y="436819"/>
                </a:cubicBezTo>
                <a:cubicBezTo>
                  <a:pt x="191295" y="430598"/>
                  <a:pt x="202468" y="409448"/>
                  <a:pt x="218608" y="379589"/>
                </a:cubicBezTo>
                <a:cubicBezTo>
                  <a:pt x="226057" y="367148"/>
                  <a:pt x="234748" y="350974"/>
                  <a:pt x="243438" y="337288"/>
                </a:cubicBezTo>
                <a:cubicBezTo>
                  <a:pt x="264544" y="303697"/>
                  <a:pt x="305514" y="303697"/>
                  <a:pt x="339035" y="303697"/>
                </a:cubicBezTo>
                <a:cubicBezTo>
                  <a:pt x="366348" y="303697"/>
                  <a:pt x="383729" y="302453"/>
                  <a:pt x="387454" y="292500"/>
                </a:cubicBezTo>
                <a:cubicBezTo>
                  <a:pt x="397386" y="268861"/>
                  <a:pt x="386212" y="250199"/>
                  <a:pt x="345242" y="221584"/>
                </a:cubicBezTo>
                <a:cubicBezTo>
                  <a:pt x="326620" y="209143"/>
                  <a:pt x="339035" y="189237"/>
                  <a:pt x="345242" y="180528"/>
                </a:cubicBezTo>
                <a:cubicBezTo>
                  <a:pt x="352691" y="166843"/>
                  <a:pt x="361382" y="151913"/>
                  <a:pt x="355174" y="133251"/>
                </a:cubicBezTo>
                <a:cubicBezTo>
                  <a:pt x="345242" y="105880"/>
                  <a:pt x="305514" y="98415"/>
                  <a:pt x="293099" y="97171"/>
                </a:cubicBezTo>
                <a:close/>
                <a:moveTo>
                  <a:pt x="547607" y="29899"/>
                </a:moveTo>
                <a:cubicBezTo>
                  <a:pt x="471718" y="29899"/>
                  <a:pt x="399560" y="47319"/>
                  <a:pt x="333623" y="77182"/>
                </a:cubicBezTo>
                <a:cubicBezTo>
                  <a:pt x="354773" y="84648"/>
                  <a:pt x="374678" y="98335"/>
                  <a:pt x="384631" y="123221"/>
                </a:cubicBezTo>
                <a:cubicBezTo>
                  <a:pt x="395828" y="155573"/>
                  <a:pt x="380899" y="180459"/>
                  <a:pt x="370946" y="196635"/>
                </a:cubicBezTo>
                <a:cubicBezTo>
                  <a:pt x="370946" y="196635"/>
                  <a:pt x="369702" y="199123"/>
                  <a:pt x="368458" y="200368"/>
                </a:cubicBezTo>
                <a:cubicBezTo>
                  <a:pt x="394584" y="217788"/>
                  <a:pt x="438127" y="252628"/>
                  <a:pt x="415734" y="304888"/>
                </a:cubicBezTo>
                <a:cubicBezTo>
                  <a:pt x="404537" y="333507"/>
                  <a:pt x="370946" y="333507"/>
                  <a:pt x="339844" y="333507"/>
                </a:cubicBezTo>
                <a:cubicBezTo>
                  <a:pt x="311230" y="333507"/>
                  <a:pt x="282616" y="333507"/>
                  <a:pt x="270175" y="352172"/>
                </a:cubicBezTo>
                <a:cubicBezTo>
                  <a:pt x="261466" y="367103"/>
                  <a:pt x="252758" y="380791"/>
                  <a:pt x="246537" y="394478"/>
                </a:cubicBezTo>
                <a:cubicBezTo>
                  <a:pt x="227876" y="428074"/>
                  <a:pt x="211703" y="456693"/>
                  <a:pt x="180600" y="465403"/>
                </a:cubicBezTo>
                <a:cubicBezTo>
                  <a:pt x="169403" y="469135"/>
                  <a:pt x="155718" y="474113"/>
                  <a:pt x="153230" y="479090"/>
                </a:cubicBezTo>
                <a:cubicBezTo>
                  <a:pt x="151986" y="481578"/>
                  <a:pt x="151986" y="490289"/>
                  <a:pt x="158207" y="510197"/>
                </a:cubicBezTo>
                <a:cubicBezTo>
                  <a:pt x="161939" y="520152"/>
                  <a:pt x="165671" y="528862"/>
                  <a:pt x="166915" y="537572"/>
                </a:cubicBezTo>
                <a:cubicBezTo>
                  <a:pt x="176868" y="566191"/>
                  <a:pt x="185577" y="589832"/>
                  <a:pt x="200506" y="599786"/>
                </a:cubicBezTo>
                <a:cubicBezTo>
                  <a:pt x="205482" y="602275"/>
                  <a:pt x="216679" y="603519"/>
                  <a:pt x="229120" y="604764"/>
                </a:cubicBezTo>
                <a:cubicBezTo>
                  <a:pt x="262710" y="608497"/>
                  <a:pt x="312474" y="613474"/>
                  <a:pt x="351041" y="668223"/>
                </a:cubicBezTo>
                <a:cubicBezTo>
                  <a:pt x="388363" y="722972"/>
                  <a:pt x="380899" y="762789"/>
                  <a:pt x="374678" y="802607"/>
                </a:cubicBezTo>
                <a:cubicBezTo>
                  <a:pt x="372190" y="818782"/>
                  <a:pt x="368458" y="834958"/>
                  <a:pt x="368458" y="854867"/>
                </a:cubicBezTo>
                <a:cubicBezTo>
                  <a:pt x="368458" y="866066"/>
                  <a:pt x="368458" y="876020"/>
                  <a:pt x="368458" y="887219"/>
                </a:cubicBezTo>
                <a:cubicBezTo>
                  <a:pt x="365970" y="949433"/>
                  <a:pt x="362238" y="1012893"/>
                  <a:pt x="423198" y="1050221"/>
                </a:cubicBezTo>
                <a:cubicBezTo>
                  <a:pt x="463009" y="1060176"/>
                  <a:pt x="505308" y="1066397"/>
                  <a:pt x="547607" y="1066397"/>
                </a:cubicBezTo>
                <a:cubicBezTo>
                  <a:pt x="721780" y="1066397"/>
                  <a:pt x="876047" y="978052"/>
                  <a:pt x="970598" y="844913"/>
                </a:cubicBezTo>
                <a:cubicBezTo>
                  <a:pt x="966866" y="832470"/>
                  <a:pt x="963134" y="808828"/>
                  <a:pt x="968110" y="791408"/>
                </a:cubicBezTo>
                <a:cubicBezTo>
                  <a:pt x="969354" y="788919"/>
                  <a:pt x="969354" y="788919"/>
                  <a:pt x="966866" y="785186"/>
                </a:cubicBezTo>
                <a:cubicBezTo>
                  <a:pt x="960646" y="773988"/>
                  <a:pt x="958157" y="760301"/>
                  <a:pt x="968110" y="730437"/>
                </a:cubicBezTo>
                <a:cubicBezTo>
                  <a:pt x="983039" y="689376"/>
                  <a:pt x="1025338" y="681910"/>
                  <a:pt x="1047732" y="680666"/>
                </a:cubicBezTo>
                <a:cubicBezTo>
                  <a:pt x="1055197" y="649558"/>
                  <a:pt x="1060173" y="615962"/>
                  <a:pt x="1063905" y="582366"/>
                </a:cubicBezTo>
                <a:cubicBezTo>
                  <a:pt x="1020362" y="586099"/>
                  <a:pt x="986771" y="573656"/>
                  <a:pt x="965622" y="561213"/>
                </a:cubicBezTo>
                <a:cubicBezTo>
                  <a:pt x="960646" y="558725"/>
                  <a:pt x="953181" y="558725"/>
                  <a:pt x="948205" y="564946"/>
                </a:cubicBezTo>
                <a:cubicBezTo>
                  <a:pt x="938252" y="574901"/>
                  <a:pt x="924567" y="583611"/>
                  <a:pt x="908394" y="588588"/>
                </a:cubicBezTo>
                <a:cubicBezTo>
                  <a:pt x="895953" y="592321"/>
                  <a:pt x="887244" y="604764"/>
                  <a:pt x="887244" y="617207"/>
                </a:cubicBezTo>
                <a:cubicBezTo>
                  <a:pt x="888488" y="642093"/>
                  <a:pt x="887244" y="680666"/>
                  <a:pt x="877291" y="721727"/>
                </a:cubicBezTo>
                <a:cubicBezTo>
                  <a:pt x="861118" y="787675"/>
                  <a:pt x="782740" y="944456"/>
                  <a:pt x="718048" y="944456"/>
                </a:cubicBezTo>
                <a:cubicBezTo>
                  <a:pt x="659575" y="944456"/>
                  <a:pt x="648379" y="897173"/>
                  <a:pt x="645890" y="847401"/>
                </a:cubicBezTo>
                <a:cubicBezTo>
                  <a:pt x="645890" y="841180"/>
                  <a:pt x="645890" y="834958"/>
                  <a:pt x="645890" y="828737"/>
                </a:cubicBezTo>
                <a:cubicBezTo>
                  <a:pt x="643402" y="781454"/>
                  <a:pt x="639670" y="710529"/>
                  <a:pt x="608568" y="684399"/>
                </a:cubicBezTo>
                <a:cubicBezTo>
                  <a:pt x="597371" y="675688"/>
                  <a:pt x="583686" y="673200"/>
                  <a:pt x="566269" y="675688"/>
                </a:cubicBezTo>
                <a:cubicBezTo>
                  <a:pt x="528946" y="681910"/>
                  <a:pt x="501576" y="678177"/>
                  <a:pt x="482914" y="663246"/>
                </a:cubicBezTo>
                <a:cubicBezTo>
                  <a:pt x="456789" y="642093"/>
                  <a:pt x="454300" y="608497"/>
                  <a:pt x="453056" y="583611"/>
                </a:cubicBezTo>
                <a:cubicBezTo>
                  <a:pt x="453056" y="579878"/>
                  <a:pt x="451812" y="577389"/>
                  <a:pt x="451812" y="573656"/>
                </a:cubicBezTo>
                <a:cubicBezTo>
                  <a:pt x="449324" y="546282"/>
                  <a:pt x="467985" y="503976"/>
                  <a:pt x="496599" y="472868"/>
                </a:cubicBezTo>
                <a:cubicBezTo>
                  <a:pt x="516505" y="450471"/>
                  <a:pt x="550095" y="425585"/>
                  <a:pt x="596127" y="425585"/>
                </a:cubicBezTo>
                <a:cubicBezTo>
                  <a:pt x="643402" y="425585"/>
                  <a:pt x="665796" y="439272"/>
                  <a:pt x="685701" y="450471"/>
                </a:cubicBezTo>
                <a:cubicBezTo>
                  <a:pt x="701875" y="460425"/>
                  <a:pt x="714315" y="467891"/>
                  <a:pt x="740441" y="467891"/>
                </a:cubicBezTo>
                <a:cubicBezTo>
                  <a:pt x="764079" y="467891"/>
                  <a:pt x="779008" y="462914"/>
                  <a:pt x="782740" y="452960"/>
                </a:cubicBezTo>
                <a:cubicBezTo>
                  <a:pt x="783985" y="446738"/>
                  <a:pt x="781496" y="443005"/>
                  <a:pt x="780252" y="441761"/>
                </a:cubicBezTo>
                <a:cubicBezTo>
                  <a:pt x="766567" y="431807"/>
                  <a:pt x="701875" y="429318"/>
                  <a:pt x="657087" y="428074"/>
                </a:cubicBezTo>
                <a:cubicBezTo>
                  <a:pt x="634694" y="428074"/>
                  <a:pt x="616032" y="415631"/>
                  <a:pt x="606080" y="395722"/>
                </a:cubicBezTo>
                <a:cubicBezTo>
                  <a:pt x="597371" y="378302"/>
                  <a:pt x="596127" y="358393"/>
                  <a:pt x="604835" y="345950"/>
                </a:cubicBezTo>
                <a:cubicBezTo>
                  <a:pt x="614788" y="331019"/>
                  <a:pt x="633450" y="326042"/>
                  <a:pt x="649623" y="319820"/>
                </a:cubicBezTo>
                <a:cubicBezTo>
                  <a:pt x="664552" y="316087"/>
                  <a:pt x="679481" y="311110"/>
                  <a:pt x="689434" y="301156"/>
                </a:cubicBezTo>
                <a:cubicBezTo>
                  <a:pt x="694410" y="296178"/>
                  <a:pt x="694410" y="293690"/>
                  <a:pt x="691922" y="280003"/>
                </a:cubicBezTo>
                <a:cubicBezTo>
                  <a:pt x="690678" y="272537"/>
                  <a:pt x="689434" y="263827"/>
                  <a:pt x="691922" y="252628"/>
                </a:cubicBezTo>
                <a:cubicBezTo>
                  <a:pt x="693166" y="243918"/>
                  <a:pt x="695654" y="236452"/>
                  <a:pt x="698142" y="231475"/>
                </a:cubicBezTo>
                <a:cubicBezTo>
                  <a:pt x="710583" y="200368"/>
                  <a:pt x="744174" y="195391"/>
                  <a:pt x="907150" y="251384"/>
                </a:cubicBezTo>
                <a:cubicBezTo>
                  <a:pt x="915858" y="255117"/>
                  <a:pt x="932031" y="236452"/>
                  <a:pt x="944472" y="217788"/>
                </a:cubicBezTo>
                <a:cubicBezTo>
                  <a:pt x="849921" y="103313"/>
                  <a:pt x="706851" y="29899"/>
                  <a:pt x="547607" y="29899"/>
                </a:cubicBezTo>
                <a:close/>
                <a:moveTo>
                  <a:pt x="547526" y="0"/>
                </a:moveTo>
                <a:cubicBezTo>
                  <a:pt x="849910" y="0"/>
                  <a:pt x="1096296" y="245142"/>
                  <a:pt x="1096296" y="547526"/>
                </a:cubicBezTo>
                <a:cubicBezTo>
                  <a:pt x="1096296" y="849910"/>
                  <a:pt x="849910" y="1096296"/>
                  <a:pt x="547526" y="1096296"/>
                </a:cubicBezTo>
                <a:cubicBezTo>
                  <a:pt x="359625" y="1096296"/>
                  <a:pt x="191634" y="1000479"/>
                  <a:pt x="93328" y="853643"/>
                </a:cubicBezTo>
                <a:cubicBezTo>
                  <a:pt x="87107" y="846176"/>
                  <a:pt x="83373" y="839955"/>
                  <a:pt x="79640" y="832488"/>
                </a:cubicBezTo>
                <a:cubicBezTo>
                  <a:pt x="28621" y="749115"/>
                  <a:pt x="0" y="652054"/>
                  <a:pt x="0" y="547526"/>
                </a:cubicBezTo>
                <a:cubicBezTo>
                  <a:pt x="0" y="245142"/>
                  <a:pt x="245142" y="0"/>
                  <a:pt x="547526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74" name="Freeform: Shape 773">
            <a:extLst>
              <a:ext uri="{FF2B5EF4-FFF2-40B4-BE49-F238E27FC236}">
                <a16:creationId xmlns:a16="http://schemas.microsoft.com/office/drawing/2014/main" id="{3956FC0A-F5A4-4D12-9C20-EA32BC8D7A89}"/>
              </a:ext>
            </a:extLst>
          </p:cNvPr>
          <p:cNvSpPr/>
          <p:nvPr/>
        </p:nvSpPr>
        <p:spPr>
          <a:xfrm>
            <a:off x="2305961" y="9986801"/>
            <a:ext cx="1705488" cy="18836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0" h="1513">
                <a:moveTo>
                  <a:pt x="0" y="0"/>
                </a:moveTo>
                <a:lnTo>
                  <a:pt x="0" y="1250"/>
                </a:lnTo>
                <a:lnTo>
                  <a:pt x="685" y="1513"/>
                </a:lnTo>
                <a:lnTo>
                  <a:pt x="1370" y="1250"/>
                </a:lnTo>
                <a:lnTo>
                  <a:pt x="137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98" name="Freeform: Shape 797">
            <a:extLst>
              <a:ext uri="{FF2B5EF4-FFF2-40B4-BE49-F238E27FC236}">
                <a16:creationId xmlns:a16="http://schemas.microsoft.com/office/drawing/2014/main" id="{B1452C84-01CE-485A-A874-9E12B1E36BC6}"/>
              </a:ext>
            </a:extLst>
          </p:cNvPr>
          <p:cNvSpPr/>
          <p:nvPr/>
        </p:nvSpPr>
        <p:spPr>
          <a:xfrm>
            <a:off x="2578792" y="10365844"/>
            <a:ext cx="1161078" cy="866748"/>
          </a:xfrm>
          <a:custGeom>
            <a:avLst/>
            <a:gdLst>
              <a:gd name="connsiteX0" fmla="*/ 14927 w 1161078"/>
              <a:gd name="connsiteY0" fmla="*/ 810690 h 866748"/>
              <a:gd name="connsiteX1" fmla="*/ 78369 w 1161078"/>
              <a:gd name="connsiteY1" fmla="*/ 820413 h 866748"/>
              <a:gd name="connsiteX2" fmla="*/ 130616 w 1161078"/>
              <a:gd name="connsiteY2" fmla="*/ 831352 h 866748"/>
              <a:gd name="connsiteX3" fmla="*/ 184106 w 1161078"/>
              <a:gd name="connsiteY3" fmla="*/ 820413 h 866748"/>
              <a:gd name="connsiteX4" fmla="*/ 247548 w 1161078"/>
              <a:gd name="connsiteY4" fmla="*/ 810690 h 866748"/>
              <a:gd name="connsiteX5" fmla="*/ 310989 w 1161078"/>
              <a:gd name="connsiteY5" fmla="*/ 820413 h 866748"/>
              <a:gd name="connsiteX6" fmla="*/ 363236 w 1161078"/>
              <a:gd name="connsiteY6" fmla="*/ 831352 h 866748"/>
              <a:gd name="connsiteX7" fmla="*/ 416726 w 1161078"/>
              <a:gd name="connsiteY7" fmla="*/ 820413 h 866748"/>
              <a:gd name="connsiteX8" fmla="*/ 480168 w 1161078"/>
              <a:gd name="connsiteY8" fmla="*/ 810690 h 866748"/>
              <a:gd name="connsiteX9" fmla="*/ 543609 w 1161078"/>
              <a:gd name="connsiteY9" fmla="*/ 820413 h 866748"/>
              <a:gd name="connsiteX10" fmla="*/ 597100 w 1161078"/>
              <a:gd name="connsiteY10" fmla="*/ 831352 h 866748"/>
              <a:gd name="connsiteX11" fmla="*/ 649346 w 1161078"/>
              <a:gd name="connsiteY11" fmla="*/ 820413 h 866748"/>
              <a:gd name="connsiteX12" fmla="*/ 712788 w 1161078"/>
              <a:gd name="connsiteY12" fmla="*/ 810690 h 866748"/>
              <a:gd name="connsiteX13" fmla="*/ 776230 w 1161078"/>
              <a:gd name="connsiteY13" fmla="*/ 820413 h 866748"/>
              <a:gd name="connsiteX14" fmla="*/ 829720 w 1161078"/>
              <a:gd name="connsiteY14" fmla="*/ 831352 h 866748"/>
              <a:gd name="connsiteX15" fmla="*/ 844647 w 1161078"/>
              <a:gd name="connsiteY15" fmla="*/ 845937 h 866748"/>
              <a:gd name="connsiteX16" fmla="*/ 829720 w 1161078"/>
              <a:gd name="connsiteY16" fmla="*/ 860522 h 866748"/>
              <a:gd name="connsiteX17" fmla="*/ 766278 w 1161078"/>
              <a:gd name="connsiteY17" fmla="*/ 848368 h 866748"/>
              <a:gd name="connsiteX18" fmla="*/ 712788 w 1161078"/>
              <a:gd name="connsiteY18" fmla="*/ 839860 h 866748"/>
              <a:gd name="connsiteX19" fmla="*/ 659298 w 1161078"/>
              <a:gd name="connsiteY19" fmla="*/ 848368 h 866748"/>
              <a:gd name="connsiteX20" fmla="*/ 597100 w 1161078"/>
              <a:gd name="connsiteY20" fmla="*/ 860522 h 866748"/>
              <a:gd name="connsiteX21" fmla="*/ 533658 w 1161078"/>
              <a:gd name="connsiteY21" fmla="*/ 848368 h 866748"/>
              <a:gd name="connsiteX22" fmla="*/ 480168 w 1161078"/>
              <a:gd name="connsiteY22" fmla="*/ 839860 h 866748"/>
              <a:gd name="connsiteX23" fmla="*/ 426677 w 1161078"/>
              <a:gd name="connsiteY23" fmla="*/ 848368 h 866748"/>
              <a:gd name="connsiteX24" fmla="*/ 363236 w 1161078"/>
              <a:gd name="connsiteY24" fmla="*/ 860522 h 866748"/>
              <a:gd name="connsiteX25" fmla="*/ 301038 w 1161078"/>
              <a:gd name="connsiteY25" fmla="*/ 848368 h 866748"/>
              <a:gd name="connsiteX26" fmla="*/ 247548 w 1161078"/>
              <a:gd name="connsiteY26" fmla="*/ 839860 h 866748"/>
              <a:gd name="connsiteX27" fmla="*/ 194057 w 1161078"/>
              <a:gd name="connsiteY27" fmla="*/ 848368 h 866748"/>
              <a:gd name="connsiteX28" fmla="*/ 130616 w 1161078"/>
              <a:gd name="connsiteY28" fmla="*/ 860522 h 866748"/>
              <a:gd name="connsiteX29" fmla="*/ 68418 w 1161078"/>
              <a:gd name="connsiteY29" fmla="*/ 848368 h 866748"/>
              <a:gd name="connsiteX30" fmla="*/ 14927 w 1161078"/>
              <a:gd name="connsiteY30" fmla="*/ 839860 h 866748"/>
              <a:gd name="connsiteX31" fmla="*/ 0 w 1161078"/>
              <a:gd name="connsiteY31" fmla="*/ 825275 h 866748"/>
              <a:gd name="connsiteX32" fmla="*/ 14927 w 1161078"/>
              <a:gd name="connsiteY32" fmla="*/ 810690 h 866748"/>
              <a:gd name="connsiteX33" fmla="*/ 14927 w 1161078"/>
              <a:gd name="connsiteY33" fmla="*/ 714764 h 866748"/>
              <a:gd name="connsiteX34" fmla="*/ 78369 w 1161078"/>
              <a:gd name="connsiteY34" fmla="*/ 726925 h 866748"/>
              <a:gd name="connsiteX35" fmla="*/ 130616 w 1161078"/>
              <a:gd name="connsiteY35" fmla="*/ 736654 h 866748"/>
              <a:gd name="connsiteX36" fmla="*/ 184106 w 1161078"/>
              <a:gd name="connsiteY36" fmla="*/ 726925 h 866748"/>
              <a:gd name="connsiteX37" fmla="*/ 247548 w 1161078"/>
              <a:gd name="connsiteY37" fmla="*/ 714764 h 866748"/>
              <a:gd name="connsiteX38" fmla="*/ 310989 w 1161078"/>
              <a:gd name="connsiteY38" fmla="*/ 726925 h 866748"/>
              <a:gd name="connsiteX39" fmla="*/ 363236 w 1161078"/>
              <a:gd name="connsiteY39" fmla="*/ 736654 h 866748"/>
              <a:gd name="connsiteX40" fmla="*/ 416726 w 1161078"/>
              <a:gd name="connsiteY40" fmla="*/ 726925 h 866748"/>
              <a:gd name="connsiteX41" fmla="*/ 480168 w 1161078"/>
              <a:gd name="connsiteY41" fmla="*/ 714764 h 866748"/>
              <a:gd name="connsiteX42" fmla="*/ 543609 w 1161078"/>
              <a:gd name="connsiteY42" fmla="*/ 726925 h 866748"/>
              <a:gd name="connsiteX43" fmla="*/ 597100 w 1161078"/>
              <a:gd name="connsiteY43" fmla="*/ 736654 h 866748"/>
              <a:gd name="connsiteX44" fmla="*/ 649346 w 1161078"/>
              <a:gd name="connsiteY44" fmla="*/ 726925 h 866748"/>
              <a:gd name="connsiteX45" fmla="*/ 712788 w 1161078"/>
              <a:gd name="connsiteY45" fmla="*/ 714764 h 866748"/>
              <a:gd name="connsiteX46" fmla="*/ 776230 w 1161078"/>
              <a:gd name="connsiteY46" fmla="*/ 726925 h 866748"/>
              <a:gd name="connsiteX47" fmla="*/ 829720 w 1161078"/>
              <a:gd name="connsiteY47" fmla="*/ 736654 h 866748"/>
              <a:gd name="connsiteX48" fmla="*/ 844647 w 1161078"/>
              <a:gd name="connsiteY48" fmla="*/ 750031 h 866748"/>
              <a:gd name="connsiteX49" fmla="*/ 829720 w 1161078"/>
              <a:gd name="connsiteY49" fmla="*/ 765841 h 866748"/>
              <a:gd name="connsiteX50" fmla="*/ 766278 w 1161078"/>
              <a:gd name="connsiteY50" fmla="*/ 753680 h 866748"/>
              <a:gd name="connsiteX51" fmla="*/ 712788 w 1161078"/>
              <a:gd name="connsiteY51" fmla="*/ 745167 h 866748"/>
              <a:gd name="connsiteX52" fmla="*/ 659298 w 1161078"/>
              <a:gd name="connsiteY52" fmla="*/ 753680 h 866748"/>
              <a:gd name="connsiteX53" fmla="*/ 597100 w 1161078"/>
              <a:gd name="connsiteY53" fmla="*/ 765841 h 866748"/>
              <a:gd name="connsiteX54" fmla="*/ 533658 w 1161078"/>
              <a:gd name="connsiteY54" fmla="*/ 753680 h 866748"/>
              <a:gd name="connsiteX55" fmla="*/ 480168 w 1161078"/>
              <a:gd name="connsiteY55" fmla="*/ 745167 h 866748"/>
              <a:gd name="connsiteX56" fmla="*/ 426677 w 1161078"/>
              <a:gd name="connsiteY56" fmla="*/ 753680 h 866748"/>
              <a:gd name="connsiteX57" fmla="*/ 363236 w 1161078"/>
              <a:gd name="connsiteY57" fmla="*/ 765841 h 866748"/>
              <a:gd name="connsiteX58" fmla="*/ 301038 w 1161078"/>
              <a:gd name="connsiteY58" fmla="*/ 753680 h 866748"/>
              <a:gd name="connsiteX59" fmla="*/ 247548 w 1161078"/>
              <a:gd name="connsiteY59" fmla="*/ 745167 h 866748"/>
              <a:gd name="connsiteX60" fmla="*/ 194057 w 1161078"/>
              <a:gd name="connsiteY60" fmla="*/ 753680 h 866748"/>
              <a:gd name="connsiteX61" fmla="*/ 130616 w 1161078"/>
              <a:gd name="connsiteY61" fmla="*/ 765841 h 866748"/>
              <a:gd name="connsiteX62" fmla="*/ 68418 w 1161078"/>
              <a:gd name="connsiteY62" fmla="*/ 753680 h 866748"/>
              <a:gd name="connsiteX63" fmla="*/ 14927 w 1161078"/>
              <a:gd name="connsiteY63" fmla="*/ 745167 h 866748"/>
              <a:gd name="connsiteX64" fmla="*/ 0 w 1161078"/>
              <a:gd name="connsiteY64" fmla="*/ 729357 h 866748"/>
              <a:gd name="connsiteX65" fmla="*/ 14927 w 1161078"/>
              <a:gd name="connsiteY65" fmla="*/ 714764 h 866748"/>
              <a:gd name="connsiteX66" fmla="*/ 14927 w 1161078"/>
              <a:gd name="connsiteY66" fmla="*/ 618835 h 866748"/>
              <a:gd name="connsiteX67" fmla="*/ 78369 w 1161078"/>
              <a:gd name="connsiteY67" fmla="*/ 629774 h 866748"/>
              <a:gd name="connsiteX68" fmla="*/ 130616 w 1161078"/>
              <a:gd name="connsiteY68" fmla="*/ 639497 h 866748"/>
              <a:gd name="connsiteX69" fmla="*/ 184106 w 1161078"/>
              <a:gd name="connsiteY69" fmla="*/ 629774 h 866748"/>
              <a:gd name="connsiteX70" fmla="*/ 247548 w 1161078"/>
              <a:gd name="connsiteY70" fmla="*/ 618835 h 866748"/>
              <a:gd name="connsiteX71" fmla="*/ 310989 w 1161078"/>
              <a:gd name="connsiteY71" fmla="*/ 629774 h 866748"/>
              <a:gd name="connsiteX72" fmla="*/ 363236 w 1161078"/>
              <a:gd name="connsiteY72" fmla="*/ 639497 h 866748"/>
              <a:gd name="connsiteX73" fmla="*/ 416726 w 1161078"/>
              <a:gd name="connsiteY73" fmla="*/ 629774 h 866748"/>
              <a:gd name="connsiteX74" fmla="*/ 480168 w 1161078"/>
              <a:gd name="connsiteY74" fmla="*/ 618835 h 866748"/>
              <a:gd name="connsiteX75" fmla="*/ 543609 w 1161078"/>
              <a:gd name="connsiteY75" fmla="*/ 629774 h 866748"/>
              <a:gd name="connsiteX76" fmla="*/ 597100 w 1161078"/>
              <a:gd name="connsiteY76" fmla="*/ 639497 h 866748"/>
              <a:gd name="connsiteX77" fmla="*/ 649346 w 1161078"/>
              <a:gd name="connsiteY77" fmla="*/ 629774 h 866748"/>
              <a:gd name="connsiteX78" fmla="*/ 712788 w 1161078"/>
              <a:gd name="connsiteY78" fmla="*/ 618835 h 866748"/>
              <a:gd name="connsiteX79" fmla="*/ 776230 w 1161078"/>
              <a:gd name="connsiteY79" fmla="*/ 629774 h 866748"/>
              <a:gd name="connsiteX80" fmla="*/ 829720 w 1161078"/>
              <a:gd name="connsiteY80" fmla="*/ 639497 h 866748"/>
              <a:gd name="connsiteX81" fmla="*/ 844647 w 1161078"/>
              <a:gd name="connsiteY81" fmla="*/ 654082 h 866748"/>
              <a:gd name="connsiteX82" fmla="*/ 829720 w 1161078"/>
              <a:gd name="connsiteY82" fmla="*/ 668667 h 866748"/>
              <a:gd name="connsiteX83" fmla="*/ 766278 w 1161078"/>
              <a:gd name="connsiteY83" fmla="*/ 657728 h 866748"/>
              <a:gd name="connsiteX84" fmla="*/ 712788 w 1161078"/>
              <a:gd name="connsiteY84" fmla="*/ 648005 h 866748"/>
              <a:gd name="connsiteX85" fmla="*/ 659298 w 1161078"/>
              <a:gd name="connsiteY85" fmla="*/ 657728 h 866748"/>
              <a:gd name="connsiteX86" fmla="*/ 597100 w 1161078"/>
              <a:gd name="connsiteY86" fmla="*/ 668667 h 866748"/>
              <a:gd name="connsiteX87" fmla="*/ 533658 w 1161078"/>
              <a:gd name="connsiteY87" fmla="*/ 657728 h 866748"/>
              <a:gd name="connsiteX88" fmla="*/ 480168 w 1161078"/>
              <a:gd name="connsiteY88" fmla="*/ 648005 h 866748"/>
              <a:gd name="connsiteX89" fmla="*/ 426677 w 1161078"/>
              <a:gd name="connsiteY89" fmla="*/ 657728 h 866748"/>
              <a:gd name="connsiteX90" fmla="*/ 363236 w 1161078"/>
              <a:gd name="connsiteY90" fmla="*/ 668667 h 866748"/>
              <a:gd name="connsiteX91" fmla="*/ 301038 w 1161078"/>
              <a:gd name="connsiteY91" fmla="*/ 657728 h 866748"/>
              <a:gd name="connsiteX92" fmla="*/ 247548 w 1161078"/>
              <a:gd name="connsiteY92" fmla="*/ 648005 h 866748"/>
              <a:gd name="connsiteX93" fmla="*/ 194057 w 1161078"/>
              <a:gd name="connsiteY93" fmla="*/ 657728 h 866748"/>
              <a:gd name="connsiteX94" fmla="*/ 130616 w 1161078"/>
              <a:gd name="connsiteY94" fmla="*/ 668667 h 866748"/>
              <a:gd name="connsiteX95" fmla="*/ 68418 w 1161078"/>
              <a:gd name="connsiteY95" fmla="*/ 657728 h 866748"/>
              <a:gd name="connsiteX96" fmla="*/ 14927 w 1161078"/>
              <a:gd name="connsiteY96" fmla="*/ 648005 h 866748"/>
              <a:gd name="connsiteX97" fmla="*/ 0 w 1161078"/>
              <a:gd name="connsiteY97" fmla="*/ 633420 h 866748"/>
              <a:gd name="connsiteX98" fmla="*/ 14927 w 1161078"/>
              <a:gd name="connsiteY98" fmla="*/ 618835 h 866748"/>
              <a:gd name="connsiteX99" fmla="*/ 1049182 w 1161078"/>
              <a:gd name="connsiteY99" fmla="*/ 534125 h 866748"/>
              <a:gd name="connsiteX100" fmla="*/ 954276 w 1161078"/>
              <a:gd name="connsiteY100" fmla="*/ 572512 h 866748"/>
              <a:gd name="connsiteX101" fmla="*/ 954276 w 1161078"/>
              <a:gd name="connsiteY101" fmla="*/ 583657 h 866748"/>
              <a:gd name="connsiteX102" fmla="*/ 954276 w 1161078"/>
              <a:gd name="connsiteY102" fmla="*/ 739681 h 866748"/>
              <a:gd name="connsiteX103" fmla="*/ 1070135 w 1161078"/>
              <a:gd name="connsiteY103" fmla="*/ 721107 h 866748"/>
              <a:gd name="connsiteX104" fmla="*/ 1049182 w 1161078"/>
              <a:gd name="connsiteY104" fmla="*/ 534125 h 866748"/>
              <a:gd name="connsiteX105" fmla="*/ 966179 w 1161078"/>
              <a:gd name="connsiteY105" fmla="*/ 318599 h 866748"/>
              <a:gd name="connsiteX106" fmla="*/ 905690 w 1161078"/>
              <a:gd name="connsiteY106" fmla="*/ 355755 h 866748"/>
              <a:gd name="connsiteX107" fmla="*/ 951365 w 1161078"/>
              <a:gd name="connsiteY107" fmla="*/ 531629 h 866748"/>
              <a:gd name="connsiteX108" fmla="*/ 1041481 w 1161078"/>
              <a:gd name="connsiteY108" fmla="*/ 503142 h 866748"/>
              <a:gd name="connsiteX109" fmla="*/ 966179 w 1161078"/>
              <a:gd name="connsiteY109" fmla="*/ 318599 h 866748"/>
              <a:gd name="connsiteX110" fmla="*/ 185004 w 1161078"/>
              <a:gd name="connsiteY110" fmla="*/ 78165 h 866748"/>
              <a:gd name="connsiteX111" fmla="*/ 98417 w 1161078"/>
              <a:gd name="connsiteY111" fmla="*/ 164747 h 866748"/>
              <a:gd name="connsiteX112" fmla="*/ 185004 w 1161078"/>
              <a:gd name="connsiteY112" fmla="*/ 251330 h 866748"/>
              <a:gd name="connsiteX113" fmla="*/ 272828 w 1161078"/>
              <a:gd name="connsiteY113" fmla="*/ 164747 h 866748"/>
              <a:gd name="connsiteX114" fmla="*/ 185004 w 1161078"/>
              <a:gd name="connsiteY114" fmla="*/ 78165 h 866748"/>
              <a:gd name="connsiteX115" fmla="*/ 185003 w 1161078"/>
              <a:gd name="connsiteY115" fmla="*/ 47020 h 866748"/>
              <a:gd name="connsiteX116" fmla="*/ 302727 w 1161078"/>
              <a:gd name="connsiteY116" fmla="*/ 164747 h 866748"/>
              <a:gd name="connsiteX117" fmla="*/ 185003 w 1161078"/>
              <a:gd name="connsiteY117" fmla="*/ 282475 h 866748"/>
              <a:gd name="connsiteX118" fmla="*/ 68518 w 1161078"/>
              <a:gd name="connsiteY118" fmla="*/ 164747 h 866748"/>
              <a:gd name="connsiteX119" fmla="*/ 185003 w 1161078"/>
              <a:gd name="connsiteY119" fmla="*/ 47020 h 866748"/>
              <a:gd name="connsiteX120" fmla="*/ 964632 w 1161078"/>
              <a:gd name="connsiteY120" fmla="*/ 29947 h 866748"/>
              <a:gd name="connsiteX121" fmla="*/ 844035 w 1161078"/>
              <a:gd name="connsiteY121" fmla="*/ 80529 h 866748"/>
              <a:gd name="connsiteX122" fmla="*/ 873868 w 1161078"/>
              <a:gd name="connsiteY122" fmla="*/ 104140 h 866748"/>
              <a:gd name="connsiteX123" fmla="*/ 876354 w 1161078"/>
              <a:gd name="connsiteY123" fmla="*/ 125266 h 866748"/>
              <a:gd name="connsiteX124" fmla="*/ 853979 w 1161078"/>
              <a:gd name="connsiteY124" fmla="*/ 126509 h 866748"/>
              <a:gd name="connsiteX125" fmla="*/ 585484 w 1161078"/>
              <a:gd name="connsiteY125" fmla="*/ 81772 h 866748"/>
              <a:gd name="connsiteX126" fmla="*/ 568081 w 1161078"/>
              <a:gd name="connsiteY126" fmla="*/ 97927 h 866748"/>
              <a:gd name="connsiteX127" fmla="*/ 734648 w 1161078"/>
              <a:gd name="connsiteY127" fmla="*/ 146392 h 866748"/>
              <a:gd name="connsiteX128" fmla="*/ 771939 w 1161078"/>
              <a:gd name="connsiteY128" fmla="*/ 173731 h 866748"/>
              <a:gd name="connsiteX129" fmla="*/ 775668 w 1161078"/>
              <a:gd name="connsiteY129" fmla="*/ 193614 h 866748"/>
              <a:gd name="connsiteX130" fmla="*/ 763238 w 1161078"/>
              <a:gd name="connsiteY130" fmla="*/ 199828 h 866748"/>
              <a:gd name="connsiteX131" fmla="*/ 754536 w 1161078"/>
              <a:gd name="connsiteY131" fmla="*/ 197342 h 866748"/>
              <a:gd name="connsiteX132" fmla="*/ 724704 w 1161078"/>
              <a:gd name="connsiteY132" fmla="*/ 176217 h 866748"/>
              <a:gd name="connsiteX133" fmla="*/ 599157 w 1161078"/>
              <a:gd name="connsiteY133" fmla="*/ 391202 h 866748"/>
              <a:gd name="connsiteX134" fmla="*/ 606615 w 1161078"/>
              <a:gd name="connsiteY134" fmla="*/ 413571 h 866748"/>
              <a:gd name="connsiteX135" fmla="*/ 672496 w 1161078"/>
              <a:gd name="connsiteY135" fmla="*/ 317883 h 866748"/>
              <a:gd name="connsiteX136" fmla="*/ 674982 w 1161078"/>
              <a:gd name="connsiteY136" fmla="*/ 316641 h 866748"/>
              <a:gd name="connsiteX137" fmla="*/ 689899 w 1161078"/>
              <a:gd name="connsiteY137" fmla="*/ 309185 h 866748"/>
              <a:gd name="connsiteX138" fmla="*/ 702329 w 1161078"/>
              <a:gd name="connsiteY138" fmla="*/ 326582 h 866748"/>
              <a:gd name="connsiteX139" fmla="*/ 775668 w 1161078"/>
              <a:gd name="connsiteY139" fmla="*/ 520442 h 866748"/>
              <a:gd name="connsiteX140" fmla="*/ 796800 w 1161078"/>
              <a:gd name="connsiteY140" fmla="*/ 529141 h 866748"/>
              <a:gd name="connsiteX141" fmla="*/ 810473 w 1161078"/>
              <a:gd name="connsiteY141" fmla="*/ 270661 h 866748"/>
              <a:gd name="connsiteX142" fmla="*/ 803015 w 1161078"/>
              <a:gd name="connsiteY142" fmla="*/ 271904 h 866748"/>
              <a:gd name="connsiteX143" fmla="*/ 765724 w 1161078"/>
              <a:gd name="connsiteY143" fmla="*/ 288059 h 866748"/>
              <a:gd name="connsiteX144" fmla="*/ 745835 w 1161078"/>
              <a:gd name="connsiteY144" fmla="*/ 280603 h 866748"/>
              <a:gd name="connsiteX145" fmla="*/ 752050 w 1161078"/>
              <a:gd name="connsiteY145" fmla="*/ 259477 h 866748"/>
              <a:gd name="connsiteX146" fmla="*/ 793071 w 1161078"/>
              <a:gd name="connsiteY146" fmla="*/ 243322 h 866748"/>
              <a:gd name="connsiteX147" fmla="*/ 844035 w 1161078"/>
              <a:gd name="connsiteY147" fmla="*/ 255749 h 866748"/>
              <a:gd name="connsiteX148" fmla="*/ 844035 w 1161078"/>
              <a:gd name="connsiteY148" fmla="*/ 258234 h 866748"/>
              <a:gd name="connsiteX149" fmla="*/ 890027 w 1161078"/>
              <a:gd name="connsiteY149" fmla="*/ 326582 h 866748"/>
              <a:gd name="connsiteX150" fmla="*/ 948450 w 1161078"/>
              <a:gd name="connsiteY150" fmla="*/ 291787 h 866748"/>
              <a:gd name="connsiteX151" fmla="*/ 913645 w 1161078"/>
              <a:gd name="connsiteY151" fmla="*/ 250778 h 866748"/>
              <a:gd name="connsiteX152" fmla="*/ 899972 w 1161078"/>
              <a:gd name="connsiteY152" fmla="*/ 237108 h 866748"/>
              <a:gd name="connsiteX153" fmla="*/ 897486 w 1161078"/>
              <a:gd name="connsiteY153" fmla="*/ 220953 h 866748"/>
              <a:gd name="connsiteX154" fmla="*/ 909916 w 1161078"/>
              <a:gd name="connsiteY154" fmla="*/ 211012 h 866748"/>
              <a:gd name="connsiteX155" fmla="*/ 1129933 w 1161078"/>
              <a:gd name="connsiteY155" fmla="*/ 273147 h 866748"/>
              <a:gd name="connsiteX156" fmla="*/ 1126204 w 1161078"/>
              <a:gd name="connsiteY156" fmla="*/ 250778 h 866748"/>
              <a:gd name="connsiteX157" fmla="*/ 957151 w 1161078"/>
              <a:gd name="connsiteY157" fmla="*/ 130237 h 866748"/>
              <a:gd name="connsiteX158" fmla="*/ 944721 w 1161078"/>
              <a:gd name="connsiteY158" fmla="*/ 112839 h 866748"/>
              <a:gd name="connsiteX159" fmla="*/ 954665 w 1161078"/>
              <a:gd name="connsiteY159" fmla="*/ 101655 h 866748"/>
              <a:gd name="connsiteX160" fmla="*/ 957151 w 1161078"/>
              <a:gd name="connsiteY160" fmla="*/ 99170 h 866748"/>
              <a:gd name="connsiteX161" fmla="*/ 1067781 w 1161078"/>
              <a:gd name="connsiteY161" fmla="*/ 60646 h 866748"/>
              <a:gd name="connsiteX162" fmla="*/ 1047893 w 1161078"/>
              <a:gd name="connsiteY162" fmla="*/ 46977 h 866748"/>
              <a:gd name="connsiteX163" fmla="*/ 1002405 w 1161078"/>
              <a:gd name="connsiteY163" fmla="*/ 31074 h 866748"/>
              <a:gd name="connsiteX164" fmla="*/ 964632 w 1161078"/>
              <a:gd name="connsiteY164" fmla="*/ 29947 h 866748"/>
              <a:gd name="connsiteX165" fmla="*/ 961045 w 1161078"/>
              <a:gd name="connsiteY165" fmla="*/ 928 h 866748"/>
              <a:gd name="connsiteX166" fmla="*/ 1007277 w 1161078"/>
              <a:gd name="connsiteY166" fmla="*/ 2087 h 866748"/>
              <a:gd name="connsiteX167" fmla="*/ 1064100 w 1161078"/>
              <a:gd name="connsiteY167" fmla="*/ 22069 h 866748"/>
              <a:gd name="connsiteX168" fmla="*/ 1090209 w 1161078"/>
              <a:gd name="connsiteY168" fmla="*/ 41973 h 866748"/>
              <a:gd name="connsiteX169" fmla="*/ 1097669 w 1161078"/>
              <a:gd name="connsiteY169" fmla="*/ 70585 h 866748"/>
              <a:gd name="connsiteX170" fmla="*/ 1072803 w 1161078"/>
              <a:gd name="connsiteY170" fmla="*/ 91733 h 866748"/>
              <a:gd name="connsiteX171" fmla="*/ 1003178 w 1161078"/>
              <a:gd name="connsiteY171" fmla="*/ 110393 h 866748"/>
              <a:gd name="connsiteX172" fmla="*/ 1156105 w 1161078"/>
              <a:gd name="connsiteY172" fmla="*/ 243502 h 866748"/>
              <a:gd name="connsiteX173" fmla="*/ 1161078 w 1161078"/>
              <a:gd name="connsiteY173" fmla="*/ 277090 h 866748"/>
              <a:gd name="connsiteX174" fmla="*/ 1144915 w 1161078"/>
              <a:gd name="connsiteY174" fmla="*/ 303214 h 866748"/>
              <a:gd name="connsiteX175" fmla="*/ 1112589 w 1161078"/>
              <a:gd name="connsiteY175" fmla="*/ 299482 h 866748"/>
              <a:gd name="connsiteX176" fmla="*/ 945985 w 1161078"/>
              <a:gd name="connsiteY176" fmla="*/ 242258 h 866748"/>
              <a:gd name="connsiteX177" fmla="*/ 1097669 w 1161078"/>
              <a:gd name="connsiteY177" fmla="*/ 853064 h 866748"/>
              <a:gd name="connsiteX178" fmla="*/ 1082750 w 1161078"/>
              <a:gd name="connsiteY178" fmla="*/ 866748 h 866748"/>
              <a:gd name="connsiteX179" fmla="*/ 1081506 w 1161078"/>
              <a:gd name="connsiteY179" fmla="*/ 866748 h 866748"/>
              <a:gd name="connsiteX180" fmla="*/ 1067830 w 1161078"/>
              <a:gd name="connsiteY180" fmla="*/ 850576 h 866748"/>
              <a:gd name="connsiteX181" fmla="*/ 1071560 w 1161078"/>
              <a:gd name="connsiteY181" fmla="*/ 753544 h 866748"/>
              <a:gd name="connsiteX182" fmla="*/ 954689 w 1161078"/>
              <a:gd name="connsiteY182" fmla="*/ 775936 h 866748"/>
              <a:gd name="connsiteX183" fmla="*/ 953445 w 1161078"/>
              <a:gd name="connsiteY183" fmla="*/ 778424 h 866748"/>
              <a:gd name="connsiteX184" fmla="*/ 953445 w 1161078"/>
              <a:gd name="connsiteY184" fmla="*/ 846844 h 866748"/>
              <a:gd name="connsiteX185" fmla="*/ 938526 w 1161078"/>
              <a:gd name="connsiteY185" fmla="*/ 861772 h 866748"/>
              <a:gd name="connsiteX186" fmla="*/ 922362 w 1161078"/>
              <a:gd name="connsiteY186" fmla="*/ 846844 h 866748"/>
              <a:gd name="connsiteX187" fmla="*/ 922362 w 1161078"/>
              <a:gd name="connsiteY187" fmla="*/ 584359 h 866748"/>
              <a:gd name="connsiteX188" fmla="*/ 832844 w 1161078"/>
              <a:gd name="connsiteY188" fmla="*/ 295750 h 866748"/>
              <a:gd name="connsiteX189" fmla="*/ 824141 w 1161078"/>
              <a:gd name="connsiteY189" fmla="*/ 520915 h 866748"/>
              <a:gd name="connsiteX190" fmla="*/ 820411 w 1161078"/>
              <a:gd name="connsiteY190" fmla="*/ 552015 h 866748"/>
              <a:gd name="connsiteX191" fmla="*/ 799275 w 1161078"/>
              <a:gd name="connsiteY191" fmla="*/ 563211 h 866748"/>
              <a:gd name="connsiteX192" fmla="*/ 790572 w 1161078"/>
              <a:gd name="connsiteY192" fmla="*/ 560723 h 866748"/>
              <a:gd name="connsiteX193" fmla="*/ 759489 w 1161078"/>
              <a:gd name="connsiteY193" fmla="*/ 547039 h 866748"/>
              <a:gd name="connsiteX194" fmla="*/ 669970 w 1161078"/>
              <a:gd name="connsiteY194" fmla="*/ 366658 h 866748"/>
              <a:gd name="connsiteX195" fmla="*/ 635158 w 1161078"/>
              <a:gd name="connsiteY195" fmla="*/ 427614 h 866748"/>
              <a:gd name="connsiteX196" fmla="*/ 609048 w 1161078"/>
              <a:gd name="connsiteY196" fmla="*/ 447519 h 866748"/>
              <a:gd name="connsiteX197" fmla="*/ 606562 w 1161078"/>
              <a:gd name="connsiteY197" fmla="*/ 447519 h 866748"/>
              <a:gd name="connsiteX198" fmla="*/ 581695 w 1161078"/>
              <a:gd name="connsiteY198" fmla="*/ 432591 h 866748"/>
              <a:gd name="connsiteX199" fmla="*/ 569262 w 1161078"/>
              <a:gd name="connsiteY199" fmla="*/ 401490 h 866748"/>
              <a:gd name="connsiteX200" fmla="*/ 696080 w 1161078"/>
              <a:gd name="connsiteY200" fmla="*/ 160154 h 866748"/>
              <a:gd name="connsiteX201" fmla="*/ 568019 w 1161078"/>
              <a:gd name="connsiteY201" fmla="*/ 130297 h 866748"/>
              <a:gd name="connsiteX202" fmla="*/ 540666 w 1161078"/>
              <a:gd name="connsiteY202" fmla="*/ 114125 h 866748"/>
              <a:gd name="connsiteX203" fmla="*/ 543153 w 1161078"/>
              <a:gd name="connsiteY203" fmla="*/ 83025 h 866748"/>
              <a:gd name="connsiteX204" fmla="*/ 565532 w 1161078"/>
              <a:gd name="connsiteY204" fmla="*/ 59389 h 866748"/>
              <a:gd name="connsiteX205" fmla="*/ 817924 w 1161078"/>
              <a:gd name="connsiteY205" fmla="*/ 64365 h 866748"/>
              <a:gd name="connsiteX206" fmla="*/ 961045 w 1161078"/>
              <a:gd name="connsiteY206" fmla="*/ 928 h 86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161078" h="866748">
                <a:moveTo>
                  <a:pt x="14927" y="810690"/>
                </a:moveTo>
                <a:cubicBezTo>
                  <a:pt x="47270" y="810690"/>
                  <a:pt x="63442" y="815552"/>
                  <a:pt x="78369" y="820413"/>
                </a:cubicBezTo>
                <a:cubicBezTo>
                  <a:pt x="92053" y="826490"/>
                  <a:pt x="104493" y="831352"/>
                  <a:pt x="130616" y="831352"/>
                </a:cubicBezTo>
                <a:cubicBezTo>
                  <a:pt x="157983" y="831352"/>
                  <a:pt x="170422" y="826490"/>
                  <a:pt x="184106" y="820413"/>
                </a:cubicBezTo>
                <a:cubicBezTo>
                  <a:pt x="199033" y="815552"/>
                  <a:pt x="215205" y="810690"/>
                  <a:pt x="247548" y="810690"/>
                </a:cubicBezTo>
                <a:cubicBezTo>
                  <a:pt x="279891" y="810690"/>
                  <a:pt x="296062" y="815552"/>
                  <a:pt x="310989" y="820413"/>
                </a:cubicBezTo>
                <a:cubicBezTo>
                  <a:pt x="324673" y="826490"/>
                  <a:pt x="337113" y="831352"/>
                  <a:pt x="363236" y="831352"/>
                </a:cubicBezTo>
                <a:cubicBezTo>
                  <a:pt x="390603" y="831352"/>
                  <a:pt x="403042" y="826490"/>
                  <a:pt x="416726" y="820413"/>
                </a:cubicBezTo>
                <a:cubicBezTo>
                  <a:pt x="431653" y="815552"/>
                  <a:pt x="447825" y="810690"/>
                  <a:pt x="480168" y="810690"/>
                </a:cubicBezTo>
                <a:cubicBezTo>
                  <a:pt x="512511" y="810690"/>
                  <a:pt x="528682" y="815552"/>
                  <a:pt x="543609" y="820413"/>
                </a:cubicBezTo>
                <a:cubicBezTo>
                  <a:pt x="557293" y="826490"/>
                  <a:pt x="569733" y="831352"/>
                  <a:pt x="597100" y="831352"/>
                </a:cubicBezTo>
                <a:cubicBezTo>
                  <a:pt x="623223" y="831352"/>
                  <a:pt x="635662" y="826490"/>
                  <a:pt x="649346" y="820413"/>
                </a:cubicBezTo>
                <a:cubicBezTo>
                  <a:pt x="664273" y="815552"/>
                  <a:pt x="680445" y="810690"/>
                  <a:pt x="712788" y="810690"/>
                </a:cubicBezTo>
                <a:cubicBezTo>
                  <a:pt x="745131" y="810690"/>
                  <a:pt x="761302" y="815552"/>
                  <a:pt x="776230" y="820413"/>
                </a:cubicBezTo>
                <a:cubicBezTo>
                  <a:pt x="791157" y="826490"/>
                  <a:pt x="802353" y="831352"/>
                  <a:pt x="829720" y="831352"/>
                </a:cubicBezTo>
                <a:cubicBezTo>
                  <a:pt x="837183" y="831352"/>
                  <a:pt x="844647" y="837429"/>
                  <a:pt x="844647" y="845937"/>
                </a:cubicBezTo>
                <a:cubicBezTo>
                  <a:pt x="844647" y="853230"/>
                  <a:pt x="837183" y="860522"/>
                  <a:pt x="829720" y="860522"/>
                </a:cubicBezTo>
                <a:cubicBezTo>
                  <a:pt x="797377" y="860522"/>
                  <a:pt x="781205" y="854445"/>
                  <a:pt x="766278" y="848368"/>
                </a:cubicBezTo>
                <a:cubicBezTo>
                  <a:pt x="751350" y="844722"/>
                  <a:pt x="740155" y="839860"/>
                  <a:pt x="712788" y="839860"/>
                </a:cubicBezTo>
                <a:cubicBezTo>
                  <a:pt x="686665" y="839860"/>
                  <a:pt x="674225" y="844722"/>
                  <a:pt x="659298" y="848368"/>
                </a:cubicBezTo>
                <a:cubicBezTo>
                  <a:pt x="645614" y="854445"/>
                  <a:pt x="628199" y="860522"/>
                  <a:pt x="597100" y="860522"/>
                </a:cubicBezTo>
                <a:cubicBezTo>
                  <a:pt x="564757" y="860522"/>
                  <a:pt x="548585" y="854445"/>
                  <a:pt x="533658" y="848368"/>
                </a:cubicBezTo>
                <a:cubicBezTo>
                  <a:pt x="518730" y="844722"/>
                  <a:pt x="506291" y="839860"/>
                  <a:pt x="480168" y="839860"/>
                </a:cubicBezTo>
                <a:cubicBezTo>
                  <a:pt x="454045" y="839860"/>
                  <a:pt x="441605" y="844722"/>
                  <a:pt x="426677" y="848368"/>
                </a:cubicBezTo>
                <a:cubicBezTo>
                  <a:pt x="412994" y="854445"/>
                  <a:pt x="395579" y="860522"/>
                  <a:pt x="363236" y="860522"/>
                </a:cubicBezTo>
                <a:cubicBezTo>
                  <a:pt x="332137" y="860522"/>
                  <a:pt x="314721" y="854445"/>
                  <a:pt x="301038" y="848368"/>
                </a:cubicBezTo>
                <a:cubicBezTo>
                  <a:pt x="286110" y="844722"/>
                  <a:pt x="273671" y="839860"/>
                  <a:pt x="247548" y="839860"/>
                </a:cubicBezTo>
                <a:cubicBezTo>
                  <a:pt x="221425" y="839860"/>
                  <a:pt x="208985" y="844722"/>
                  <a:pt x="194057" y="848368"/>
                </a:cubicBezTo>
                <a:cubicBezTo>
                  <a:pt x="179130" y="854445"/>
                  <a:pt x="162959" y="860522"/>
                  <a:pt x="130616" y="860522"/>
                </a:cubicBezTo>
                <a:cubicBezTo>
                  <a:pt x="99517" y="860522"/>
                  <a:pt x="82101" y="854445"/>
                  <a:pt x="68418" y="848368"/>
                </a:cubicBezTo>
                <a:cubicBezTo>
                  <a:pt x="53490" y="844722"/>
                  <a:pt x="41050" y="839860"/>
                  <a:pt x="14927" y="839860"/>
                </a:cubicBezTo>
                <a:cubicBezTo>
                  <a:pt x="6220" y="839860"/>
                  <a:pt x="0" y="832567"/>
                  <a:pt x="0" y="825275"/>
                </a:cubicBezTo>
                <a:cubicBezTo>
                  <a:pt x="0" y="816767"/>
                  <a:pt x="6220" y="810690"/>
                  <a:pt x="14927" y="810690"/>
                </a:cubicBezTo>
                <a:close/>
                <a:moveTo>
                  <a:pt x="14927" y="714764"/>
                </a:moveTo>
                <a:cubicBezTo>
                  <a:pt x="47270" y="714764"/>
                  <a:pt x="63442" y="720845"/>
                  <a:pt x="78369" y="726925"/>
                </a:cubicBezTo>
                <a:cubicBezTo>
                  <a:pt x="92053" y="731790"/>
                  <a:pt x="104493" y="736654"/>
                  <a:pt x="130616" y="736654"/>
                </a:cubicBezTo>
                <a:cubicBezTo>
                  <a:pt x="157983" y="736654"/>
                  <a:pt x="170422" y="731790"/>
                  <a:pt x="184106" y="726925"/>
                </a:cubicBezTo>
                <a:cubicBezTo>
                  <a:pt x="199033" y="720845"/>
                  <a:pt x="215205" y="714764"/>
                  <a:pt x="247548" y="714764"/>
                </a:cubicBezTo>
                <a:cubicBezTo>
                  <a:pt x="279891" y="714764"/>
                  <a:pt x="296062" y="720845"/>
                  <a:pt x="310989" y="726925"/>
                </a:cubicBezTo>
                <a:cubicBezTo>
                  <a:pt x="324673" y="731790"/>
                  <a:pt x="337113" y="736654"/>
                  <a:pt x="363236" y="736654"/>
                </a:cubicBezTo>
                <a:cubicBezTo>
                  <a:pt x="390603" y="736654"/>
                  <a:pt x="403042" y="731790"/>
                  <a:pt x="416726" y="726925"/>
                </a:cubicBezTo>
                <a:cubicBezTo>
                  <a:pt x="431653" y="720845"/>
                  <a:pt x="447825" y="714764"/>
                  <a:pt x="480168" y="714764"/>
                </a:cubicBezTo>
                <a:cubicBezTo>
                  <a:pt x="512511" y="714764"/>
                  <a:pt x="528682" y="720845"/>
                  <a:pt x="543609" y="726925"/>
                </a:cubicBezTo>
                <a:cubicBezTo>
                  <a:pt x="557293" y="731790"/>
                  <a:pt x="569733" y="736654"/>
                  <a:pt x="597100" y="736654"/>
                </a:cubicBezTo>
                <a:cubicBezTo>
                  <a:pt x="623223" y="736654"/>
                  <a:pt x="635662" y="731790"/>
                  <a:pt x="649346" y="726925"/>
                </a:cubicBezTo>
                <a:cubicBezTo>
                  <a:pt x="664273" y="720845"/>
                  <a:pt x="680445" y="714764"/>
                  <a:pt x="712788" y="714764"/>
                </a:cubicBezTo>
                <a:cubicBezTo>
                  <a:pt x="745131" y="714764"/>
                  <a:pt x="761302" y="720845"/>
                  <a:pt x="776230" y="726925"/>
                </a:cubicBezTo>
                <a:cubicBezTo>
                  <a:pt x="791157" y="731790"/>
                  <a:pt x="802353" y="736654"/>
                  <a:pt x="829720" y="736654"/>
                </a:cubicBezTo>
                <a:cubicBezTo>
                  <a:pt x="837183" y="736654"/>
                  <a:pt x="844647" y="741519"/>
                  <a:pt x="844647" y="750031"/>
                </a:cubicBezTo>
                <a:cubicBezTo>
                  <a:pt x="844647" y="758544"/>
                  <a:pt x="837183" y="765841"/>
                  <a:pt x="829720" y="765841"/>
                </a:cubicBezTo>
                <a:cubicBezTo>
                  <a:pt x="797377" y="765841"/>
                  <a:pt x="781205" y="759760"/>
                  <a:pt x="766278" y="753680"/>
                </a:cubicBezTo>
                <a:cubicBezTo>
                  <a:pt x="751350" y="748815"/>
                  <a:pt x="740155" y="745167"/>
                  <a:pt x="712788" y="745167"/>
                </a:cubicBezTo>
                <a:cubicBezTo>
                  <a:pt x="686665" y="745167"/>
                  <a:pt x="674225" y="748815"/>
                  <a:pt x="659298" y="753680"/>
                </a:cubicBezTo>
                <a:cubicBezTo>
                  <a:pt x="645614" y="759760"/>
                  <a:pt x="628199" y="765841"/>
                  <a:pt x="597100" y="765841"/>
                </a:cubicBezTo>
                <a:cubicBezTo>
                  <a:pt x="564757" y="765841"/>
                  <a:pt x="548585" y="759760"/>
                  <a:pt x="533658" y="753680"/>
                </a:cubicBezTo>
                <a:cubicBezTo>
                  <a:pt x="518730" y="748815"/>
                  <a:pt x="506291" y="745167"/>
                  <a:pt x="480168" y="745167"/>
                </a:cubicBezTo>
                <a:cubicBezTo>
                  <a:pt x="454045" y="745167"/>
                  <a:pt x="441605" y="748815"/>
                  <a:pt x="426677" y="753680"/>
                </a:cubicBezTo>
                <a:cubicBezTo>
                  <a:pt x="412994" y="759760"/>
                  <a:pt x="395579" y="765841"/>
                  <a:pt x="363236" y="765841"/>
                </a:cubicBezTo>
                <a:cubicBezTo>
                  <a:pt x="332137" y="765841"/>
                  <a:pt x="314721" y="759760"/>
                  <a:pt x="301038" y="753680"/>
                </a:cubicBezTo>
                <a:cubicBezTo>
                  <a:pt x="286110" y="748815"/>
                  <a:pt x="273671" y="745167"/>
                  <a:pt x="247548" y="745167"/>
                </a:cubicBezTo>
                <a:cubicBezTo>
                  <a:pt x="221425" y="745167"/>
                  <a:pt x="208985" y="748815"/>
                  <a:pt x="194057" y="753680"/>
                </a:cubicBezTo>
                <a:cubicBezTo>
                  <a:pt x="179130" y="759760"/>
                  <a:pt x="162959" y="765841"/>
                  <a:pt x="130616" y="765841"/>
                </a:cubicBezTo>
                <a:cubicBezTo>
                  <a:pt x="99517" y="765841"/>
                  <a:pt x="82101" y="759760"/>
                  <a:pt x="68418" y="753680"/>
                </a:cubicBezTo>
                <a:cubicBezTo>
                  <a:pt x="53490" y="748815"/>
                  <a:pt x="41050" y="745167"/>
                  <a:pt x="14927" y="745167"/>
                </a:cubicBezTo>
                <a:cubicBezTo>
                  <a:pt x="6220" y="745167"/>
                  <a:pt x="0" y="737870"/>
                  <a:pt x="0" y="729357"/>
                </a:cubicBezTo>
                <a:cubicBezTo>
                  <a:pt x="0" y="720845"/>
                  <a:pt x="6220" y="714764"/>
                  <a:pt x="14927" y="714764"/>
                </a:cubicBezTo>
                <a:close/>
                <a:moveTo>
                  <a:pt x="14927" y="618835"/>
                </a:moveTo>
                <a:cubicBezTo>
                  <a:pt x="47270" y="618835"/>
                  <a:pt x="63442" y="624912"/>
                  <a:pt x="78369" y="629774"/>
                </a:cubicBezTo>
                <a:cubicBezTo>
                  <a:pt x="92053" y="634635"/>
                  <a:pt x="104493" y="639497"/>
                  <a:pt x="130616" y="639497"/>
                </a:cubicBezTo>
                <a:cubicBezTo>
                  <a:pt x="157983" y="639497"/>
                  <a:pt x="170422" y="634635"/>
                  <a:pt x="184106" y="629774"/>
                </a:cubicBezTo>
                <a:cubicBezTo>
                  <a:pt x="199033" y="624912"/>
                  <a:pt x="215205" y="618835"/>
                  <a:pt x="247548" y="618835"/>
                </a:cubicBezTo>
                <a:cubicBezTo>
                  <a:pt x="279891" y="618835"/>
                  <a:pt x="296062" y="624912"/>
                  <a:pt x="310989" y="629774"/>
                </a:cubicBezTo>
                <a:cubicBezTo>
                  <a:pt x="324673" y="634635"/>
                  <a:pt x="337113" y="639497"/>
                  <a:pt x="363236" y="639497"/>
                </a:cubicBezTo>
                <a:cubicBezTo>
                  <a:pt x="390603" y="639497"/>
                  <a:pt x="403042" y="634635"/>
                  <a:pt x="416726" y="629774"/>
                </a:cubicBezTo>
                <a:cubicBezTo>
                  <a:pt x="431653" y="624912"/>
                  <a:pt x="447825" y="618835"/>
                  <a:pt x="480168" y="618835"/>
                </a:cubicBezTo>
                <a:cubicBezTo>
                  <a:pt x="512511" y="618835"/>
                  <a:pt x="528682" y="624912"/>
                  <a:pt x="543609" y="629774"/>
                </a:cubicBezTo>
                <a:cubicBezTo>
                  <a:pt x="557293" y="634635"/>
                  <a:pt x="569733" y="639497"/>
                  <a:pt x="597100" y="639497"/>
                </a:cubicBezTo>
                <a:cubicBezTo>
                  <a:pt x="623223" y="639497"/>
                  <a:pt x="635662" y="634635"/>
                  <a:pt x="649346" y="629774"/>
                </a:cubicBezTo>
                <a:cubicBezTo>
                  <a:pt x="664273" y="624912"/>
                  <a:pt x="680445" y="618835"/>
                  <a:pt x="712788" y="618835"/>
                </a:cubicBezTo>
                <a:cubicBezTo>
                  <a:pt x="745131" y="618835"/>
                  <a:pt x="761302" y="624912"/>
                  <a:pt x="776230" y="629774"/>
                </a:cubicBezTo>
                <a:cubicBezTo>
                  <a:pt x="791157" y="634635"/>
                  <a:pt x="802353" y="639497"/>
                  <a:pt x="829720" y="639497"/>
                </a:cubicBezTo>
                <a:cubicBezTo>
                  <a:pt x="837183" y="639497"/>
                  <a:pt x="844647" y="646790"/>
                  <a:pt x="844647" y="654082"/>
                </a:cubicBezTo>
                <a:cubicBezTo>
                  <a:pt x="844647" y="662590"/>
                  <a:pt x="837183" y="668667"/>
                  <a:pt x="829720" y="668667"/>
                </a:cubicBezTo>
                <a:cubicBezTo>
                  <a:pt x="797377" y="668667"/>
                  <a:pt x="781205" y="662590"/>
                  <a:pt x="766278" y="657728"/>
                </a:cubicBezTo>
                <a:cubicBezTo>
                  <a:pt x="751350" y="652867"/>
                  <a:pt x="740155" y="648005"/>
                  <a:pt x="712788" y="648005"/>
                </a:cubicBezTo>
                <a:cubicBezTo>
                  <a:pt x="686665" y="648005"/>
                  <a:pt x="674225" y="652867"/>
                  <a:pt x="659298" y="657728"/>
                </a:cubicBezTo>
                <a:cubicBezTo>
                  <a:pt x="645614" y="662590"/>
                  <a:pt x="628199" y="668667"/>
                  <a:pt x="597100" y="668667"/>
                </a:cubicBezTo>
                <a:cubicBezTo>
                  <a:pt x="564757" y="668667"/>
                  <a:pt x="548585" y="662590"/>
                  <a:pt x="533658" y="657728"/>
                </a:cubicBezTo>
                <a:cubicBezTo>
                  <a:pt x="518730" y="652867"/>
                  <a:pt x="506291" y="648005"/>
                  <a:pt x="480168" y="648005"/>
                </a:cubicBezTo>
                <a:cubicBezTo>
                  <a:pt x="454045" y="648005"/>
                  <a:pt x="441605" y="652867"/>
                  <a:pt x="426677" y="657728"/>
                </a:cubicBezTo>
                <a:cubicBezTo>
                  <a:pt x="412994" y="662590"/>
                  <a:pt x="395579" y="668667"/>
                  <a:pt x="363236" y="668667"/>
                </a:cubicBezTo>
                <a:cubicBezTo>
                  <a:pt x="332137" y="668667"/>
                  <a:pt x="314721" y="662590"/>
                  <a:pt x="301038" y="657728"/>
                </a:cubicBezTo>
                <a:cubicBezTo>
                  <a:pt x="286110" y="652867"/>
                  <a:pt x="273671" y="648005"/>
                  <a:pt x="247548" y="648005"/>
                </a:cubicBezTo>
                <a:cubicBezTo>
                  <a:pt x="221425" y="648005"/>
                  <a:pt x="208985" y="652867"/>
                  <a:pt x="194057" y="657728"/>
                </a:cubicBezTo>
                <a:cubicBezTo>
                  <a:pt x="179130" y="662590"/>
                  <a:pt x="162959" y="668667"/>
                  <a:pt x="130616" y="668667"/>
                </a:cubicBezTo>
                <a:cubicBezTo>
                  <a:pt x="99517" y="668667"/>
                  <a:pt x="82101" y="662590"/>
                  <a:pt x="68418" y="657728"/>
                </a:cubicBezTo>
                <a:cubicBezTo>
                  <a:pt x="53490" y="652867"/>
                  <a:pt x="41050" y="648005"/>
                  <a:pt x="14927" y="648005"/>
                </a:cubicBezTo>
                <a:cubicBezTo>
                  <a:pt x="6220" y="648005"/>
                  <a:pt x="0" y="641928"/>
                  <a:pt x="0" y="633420"/>
                </a:cubicBezTo>
                <a:cubicBezTo>
                  <a:pt x="0" y="624912"/>
                  <a:pt x="6220" y="618835"/>
                  <a:pt x="14927" y="618835"/>
                </a:cubicBezTo>
                <a:close/>
                <a:moveTo>
                  <a:pt x="1049182" y="534125"/>
                </a:moveTo>
                <a:cubicBezTo>
                  <a:pt x="992485" y="535363"/>
                  <a:pt x="962904" y="562606"/>
                  <a:pt x="954276" y="572512"/>
                </a:cubicBezTo>
                <a:cubicBezTo>
                  <a:pt x="954276" y="576227"/>
                  <a:pt x="954276" y="579942"/>
                  <a:pt x="954276" y="583657"/>
                </a:cubicBezTo>
                <a:lnTo>
                  <a:pt x="954276" y="739681"/>
                </a:lnTo>
                <a:cubicBezTo>
                  <a:pt x="973997" y="729775"/>
                  <a:pt x="1010973" y="718630"/>
                  <a:pt x="1070135" y="721107"/>
                </a:cubicBezTo>
                <a:cubicBezTo>
                  <a:pt x="1068903" y="667860"/>
                  <a:pt x="1063972" y="602231"/>
                  <a:pt x="1049182" y="534125"/>
                </a:cubicBezTo>
                <a:close/>
                <a:moveTo>
                  <a:pt x="966179" y="318599"/>
                </a:moveTo>
                <a:cubicBezTo>
                  <a:pt x="930379" y="329746"/>
                  <a:pt x="913097" y="347086"/>
                  <a:pt x="905690" y="355755"/>
                </a:cubicBezTo>
                <a:cubicBezTo>
                  <a:pt x="929145" y="402820"/>
                  <a:pt x="946427" y="461032"/>
                  <a:pt x="951365" y="531629"/>
                </a:cubicBezTo>
                <a:cubicBezTo>
                  <a:pt x="969882" y="519244"/>
                  <a:pt x="999509" y="505620"/>
                  <a:pt x="1041481" y="503142"/>
                </a:cubicBezTo>
                <a:cubicBezTo>
                  <a:pt x="1026668" y="439977"/>
                  <a:pt x="1003213" y="375572"/>
                  <a:pt x="966179" y="318599"/>
                </a:cubicBezTo>
                <a:close/>
                <a:moveTo>
                  <a:pt x="185004" y="78165"/>
                </a:moveTo>
                <a:cubicBezTo>
                  <a:pt x="138000" y="78165"/>
                  <a:pt x="98417" y="116509"/>
                  <a:pt x="98417" y="164747"/>
                </a:cubicBezTo>
                <a:cubicBezTo>
                  <a:pt x="98417" y="211749"/>
                  <a:pt x="138000" y="251330"/>
                  <a:pt x="185004" y="251330"/>
                </a:cubicBezTo>
                <a:cubicBezTo>
                  <a:pt x="233245" y="251330"/>
                  <a:pt x="272828" y="211749"/>
                  <a:pt x="272828" y="164747"/>
                </a:cubicBezTo>
                <a:cubicBezTo>
                  <a:pt x="272828" y="116509"/>
                  <a:pt x="233245" y="78165"/>
                  <a:pt x="185004" y="78165"/>
                </a:cubicBezTo>
                <a:close/>
                <a:moveTo>
                  <a:pt x="185003" y="47020"/>
                </a:moveTo>
                <a:cubicBezTo>
                  <a:pt x="249441" y="47020"/>
                  <a:pt x="302727" y="100307"/>
                  <a:pt x="302727" y="164747"/>
                </a:cubicBezTo>
                <a:cubicBezTo>
                  <a:pt x="302727" y="229188"/>
                  <a:pt x="249441" y="282475"/>
                  <a:pt x="185003" y="282475"/>
                </a:cubicBezTo>
                <a:cubicBezTo>
                  <a:pt x="120565" y="282475"/>
                  <a:pt x="68518" y="229188"/>
                  <a:pt x="68518" y="164747"/>
                </a:cubicBezTo>
                <a:cubicBezTo>
                  <a:pt x="68518" y="100307"/>
                  <a:pt x="120565" y="47020"/>
                  <a:pt x="185003" y="47020"/>
                </a:cubicBezTo>
                <a:close/>
                <a:moveTo>
                  <a:pt x="964632" y="29947"/>
                </a:moveTo>
                <a:cubicBezTo>
                  <a:pt x="925712" y="33390"/>
                  <a:pt x="883890" y="50472"/>
                  <a:pt x="844035" y="80529"/>
                </a:cubicBezTo>
                <a:cubicBezTo>
                  <a:pt x="853979" y="87986"/>
                  <a:pt x="863924" y="95442"/>
                  <a:pt x="873868" y="104140"/>
                </a:cubicBezTo>
                <a:cubicBezTo>
                  <a:pt x="881326" y="109111"/>
                  <a:pt x="881326" y="119053"/>
                  <a:pt x="876354" y="125266"/>
                </a:cubicBezTo>
                <a:cubicBezTo>
                  <a:pt x="870139" y="131480"/>
                  <a:pt x="861437" y="132722"/>
                  <a:pt x="853979" y="126509"/>
                </a:cubicBezTo>
                <a:cubicBezTo>
                  <a:pt x="761995" y="46977"/>
                  <a:pt x="651365" y="28336"/>
                  <a:pt x="585484" y="81772"/>
                </a:cubicBezTo>
                <a:cubicBezTo>
                  <a:pt x="579268" y="86743"/>
                  <a:pt x="574296" y="91714"/>
                  <a:pt x="568081" y="97927"/>
                </a:cubicBezTo>
                <a:cubicBezTo>
                  <a:pt x="621532" y="94199"/>
                  <a:pt x="679954" y="111597"/>
                  <a:pt x="734648" y="146392"/>
                </a:cubicBezTo>
                <a:cubicBezTo>
                  <a:pt x="735891" y="146392"/>
                  <a:pt x="759509" y="163790"/>
                  <a:pt x="771939" y="173731"/>
                </a:cubicBezTo>
                <a:cubicBezTo>
                  <a:pt x="779397" y="177459"/>
                  <a:pt x="779397" y="187401"/>
                  <a:pt x="775668" y="193614"/>
                </a:cubicBezTo>
                <a:cubicBezTo>
                  <a:pt x="771939" y="197342"/>
                  <a:pt x="768210" y="199828"/>
                  <a:pt x="763238" y="199828"/>
                </a:cubicBezTo>
                <a:cubicBezTo>
                  <a:pt x="759509" y="199828"/>
                  <a:pt x="757023" y="198585"/>
                  <a:pt x="754536" y="197342"/>
                </a:cubicBezTo>
                <a:cubicBezTo>
                  <a:pt x="745835" y="191129"/>
                  <a:pt x="733405" y="182430"/>
                  <a:pt x="724704" y="176217"/>
                </a:cubicBezTo>
                <a:cubicBezTo>
                  <a:pt x="628990" y="230895"/>
                  <a:pt x="578025" y="316641"/>
                  <a:pt x="599157" y="391202"/>
                </a:cubicBezTo>
                <a:cubicBezTo>
                  <a:pt x="601643" y="398658"/>
                  <a:pt x="604129" y="406115"/>
                  <a:pt x="606615" y="413571"/>
                </a:cubicBezTo>
                <a:cubicBezTo>
                  <a:pt x="620289" y="380018"/>
                  <a:pt x="641420" y="347708"/>
                  <a:pt x="672496" y="317883"/>
                </a:cubicBezTo>
                <a:cubicBezTo>
                  <a:pt x="672496" y="317883"/>
                  <a:pt x="673739" y="317883"/>
                  <a:pt x="674982" y="316641"/>
                </a:cubicBezTo>
                <a:cubicBezTo>
                  <a:pt x="677468" y="311670"/>
                  <a:pt x="683683" y="309185"/>
                  <a:pt x="689899" y="309185"/>
                </a:cubicBezTo>
                <a:cubicBezTo>
                  <a:pt x="697357" y="310427"/>
                  <a:pt x="703572" y="317883"/>
                  <a:pt x="702329" y="326582"/>
                </a:cubicBezTo>
                <a:cubicBezTo>
                  <a:pt x="692385" y="413571"/>
                  <a:pt x="719731" y="486889"/>
                  <a:pt x="775668" y="520442"/>
                </a:cubicBezTo>
                <a:cubicBezTo>
                  <a:pt x="781883" y="524170"/>
                  <a:pt x="789341" y="526656"/>
                  <a:pt x="796800" y="529141"/>
                </a:cubicBezTo>
                <a:cubicBezTo>
                  <a:pt x="764481" y="458308"/>
                  <a:pt x="769453" y="360135"/>
                  <a:pt x="810473" y="270661"/>
                </a:cubicBezTo>
                <a:cubicBezTo>
                  <a:pt x="807987" y="270661"/>
                  <a:pt x="805501" y="270661"/>
                  <a:pt x="803015" y="271904"/>
                </a:cubicBezTo>
                <a:cubicBezTo>
                  <a:pt x="803015" y="271904"/>
                  <a:pt x="786855" y="276875"/>
                  <a:pt x="765724" y="288059"/>
                </a:cubicBezTo>
                <a:cubicBezTo>
                  <a:pt x="758266" y="290544"/>
                  <a:pt x="749564" y="288059"/>
                  <a:pt x="745835" y="280603"/>
                </a:cubicBezTo>
                <a:cubicBezTo>
                  <a:pt x="742106" y="273147"/>
                  <a:pt x="744592" y="264448"/>
                  <a:pt x="752050" y="259477"/>
                </a:cubicBezTo>
                <a:cubicBezTo>
                  <a:pt x="775668" y="248293"/>
                  <a:pt x="793071" y="243322"/>
                  <a:pt x="793071" y="243322"/>
                </a:cubicBezTo>
                <a:cubicBezTo>
                  <a:pt x="811716" y="237108"/>
                  <a:pt x="831605" y="242079"/>
                  <a:pt x="844035" y="255749"/>
                </a:cubicBezTo>
                <a:lnTo>
                  <a:pt x="844035" y="258234"/>
                </a:lnTo>
                <a:cubicBezTo>
                  <a:pt x="860194" y="279360"/>
                  <a:pt x="876354" y="301728"/>
                  <a:pt x="890027" y="326582"/>
                </a:cubicBezTo>
                <a:cubicBezTo>
                  <a:pt x="901215" y="315398"/>
                  <a:pt x="919860" y="301728"/>
                  <a:pt x="948450" y="291787"/>
                </a:cubicBezTo>
                <a:cubicBezTo>
                  <a:pt x="937263" y="276875"/>
                  <a:pt x="926075" y="263205"/>
                  <a:pt x="913645" y="250778"/>
                </a:cubicBezTo>
                <a:lnTo>
                  <a:pt x="899972" y="237108"/>
                </a:lnTo>
                <a:cubicBezTo>
                  <a:pt x="896242" y="232138"/>
                  <a:pt x="894999" y="225924"/>
                  <a:pt x="897486" y="220953"/>
                </a:cubicBezTo>
                <a:cubicBezTo>
                  <a:pt x="898729" y="214740"/>
                  <a:pt x="904944" y="211012"/>
                  <a:pt x="909916" y="211012"/>
                </a:cubicBezTo>
                <a:cubicBezTo>
                  <a:pt x="991956" y="207284"/>
                  <a:pt x="1078969" y="232138"/>
                  <a:pt x="1129933" y="273147"/>
                </a:cubicBezTo>
                <a:cubicBezTo>
                  <a:pt x="1129933" y="265690"/>
                  <a:pt x="1128690" y="258234"/>
                  <a:pt x="1126204" y="250778"/>
                </a:cubicBezTo>
                <a:cubicBezTo>
                  <a:pt x="1108802" y="187401"/>
                  <a:pt x="1045407" y="142664"/>
                  <a:pt x="957151" y="130237"/>
                </a:cubicBezTo>
                <a:cubicBezTo>
                  <a:pt x="949693" y="128994"/>
                  <a:pt x="943478" y="121538"/>
                  <a:pt x="944721" y="112839"/>
                </a:cubicBezTo>
                <a:cubicBezTo>
                  <a:pt x="945964" y="107869"/>
                  <a:pt x="949693" y="102898"/>
                  <a:pt x="954665" y="101655"/>
                </a:cubicBezTo>
                <a:cubicBezTo>
                  <a:pt x="955908" y="100412"/>
                  <a:pt x="955908" y="99170"/>
                  <a:pt x="957151" y="99170"/>
                </a:cubicBezTo>
                <a:cubicBezTo>
                  <a:pt x="993199" y="76801"/>
                  <a:pt x="1031733" y="64374"/>
                  <a:pt x="1067781" y="60646"/>
                </a:cubicBezTo>
                <a:cubicBezTo>
                  <a:pt x="1061566" y="55676"/>
                  <a:pt x="1055351" y="50705"/>
                  <a:pt x="1047893" y="46977"/>
                </a:cubicBezTo>
                <a:cubicBezTo>
                  <a:pt x="1033909" y="38900"/>
                  <a:pt x="1018604" y="33618"/>
                  <a:pt x="1002405" y="31074"/>
                </a:cubicBezTo>
                <a:cubicBezTo>
                  <a:pt x="990257" y="29167"/>
                  <a:pt x="977605" y="28799"/>
                  <a:pt x="964632" y="29947"/>
                </a:cubicBezTo>
                <a:close/>
                <a:moveTo>
                  <a:pt x="961045" y="928"/>
                </a:moveTo>
                <a:cubicBezTo>
                  <a:pt x="976800" y="-610"/>
                  <a:pt x="992284" y="-245"/>
                  <a:pt x="1007277" y="2087"/>
                </a:cubicBezTo>
                <a:cubicBezTo>
                  <a:pt x="1027267" y="5197"/>
                  <a:pt x="1046383" y="11806"/>
                  <a:pt x="1064100" y="22069"/>
                </a:cubicBezTo>
                <a:cubicBezTo>
                  <a:pt x="1072803" y="28289"/>
                  <a:pt x="1081506" y="33265"/>
                  <a:pt x="1090209" y="41973"/>
                </a:cubicBezTo>
                <a:cubicBezTo>
                  <a:pt x="1098913" y="49437"/>
                  <a:pt x="1101399" y="60633"/>
                  <a:pt x="1097669" y="70585"/>
                </a:cubicBezTo>
                <a:cubicBezTo>
                  <a:pt x="1093939" y="83025"/>
                  <a:pt x="1083993" y="90489"/>
                  <a:pt x="1072803" y="91733"/>
                </a:cubicBezTo>
                <a:cubicBezTo>
                  <a:pt x="1050423" y="92977"/>
                  <a:pt x="1026801" y="99197"/>
                  <a:pt x="1003178" y="110393"/>
                </a:cubicBezTo>
                <a:cubicBezTo>
                  <a:pt x="1081506" y="131541"/>
                  <a:pt x="1137455" y="181302"/>
                  <a:pt x="1156105" y="243502"/>
                </a:cubicBezTo>
                <a:cubicBezTo>
                  <a:pt x="1158592" y="254698"/>
                  <a:pt x="1159835" y="265894"/>
                  <a:pt x="1161078" y="277090"/>
                </a:cubicBezTo>
                <a:cubicBezTo>
                  <a:pt x="1161078" y="288286"/>
                  <a:pt x="1154862" y="298238"/>
                  <a:pt x="1144915" y="303214"/>
                </a:cubicBezTo>
                <a:cubicBezTo>
                  <a:pt x="1133725" y="308190"/>
                  <a:pt x="1121292" y="306946"/>
                  <a:pt x="1112589" y="299482"/>
                </a:cubicBezTo>
                <a:cubicBezTo>
                  <a:pt x="1075290" y="267138"/>
                  <a:pt x="1010638" y="245990"/>
                  <a:pt x="945985" y="242258"/>
                </a:cubicBezTo>
                <a:cubicBezTo>
                  <a:pt x="1137455" y="454983"/>
                  <a:pt x="1098913" y="836892"/>
                  <a:pt x="1097669" y="853064"/>
                </a:cubicBezTo>
                <a:cubicBezTo>
                  <a:pt x="1097669" y="860528"/>
                  <a:pt x="1090209" y="866748"/>
                  <a:pt x="1082750" y="866748"/>
                </a:cubicBezTo>
                <a:lnTo>
                  <a:pt x="1081506" y="866748"/>
                </a:lnTo>
                <a:cubicBezTo>
                  <a:pt x="1072803" y="866748"/>
                  <a:pt x="1066587" y="859284"/>
                  <a:pt x="1067830" y="850576"/>
                </a:cubicBezTo>
                <a:cubicBezTo>
                  <a:pt x="1067830" y="848088"/>
                  <a:pt x="1071560" y="810768"/>
                  <a:pt x="1071560" y="753544"/>
                </a:cubicBezTo>
                <a:cubicBezTo>
                  <a:pt x="985771" y="748568"/>
                  <a:pt x="955932" y="775936"/>
                  <a:pt x="954689" y="775936"/>
                </a:cubicBezTo>
                <a:cubicBezTo>
                  <a:pt x="954689" y="777180"/>
                  <a:pt x="954689" y="777180"/>
                  <a:pt x="953445" y="778424"/>
                </a:cubicBezTo>
                <a:lnTo>
                  <a:pt x="953445" y="846844"/>
                </a:lnTo>
                <a:cubicBezTo>
                  <a:pt x="953445" y="854308"/>
                  <a:pt x="945985" y="861772"/>
                  <a:pt x="938526" y="861772"/>
                </a:cubicBezTo>
                <a:cubicBezTo>
                  <a:pt x="929822" y="861772"/>
                  <a:pt x="922362" y="854308"/>
                  <a:pt x="922362" y="846844"/>
                </a:cubicBezTo>
                <a:lnTo>
                  <a:pt x="922362" y="584359"/>
                </a:lnTo>
                <a:cubicBezTo>
                  <a:pt x="922362" y="454983"/>
                  <a:pt x="887550" y="372878"/>
                  <a:pt x="832844" y="295750"/>
                </a:cubicBezTo>
                <a:cubicBezTo>
                  <a:pt x="799275" y="375366"/>
                  <a:pt x="795545" y="459959"/>
                  <a:pt x="824141" y="520915"/>
                </a:cubicBezTo>
                <a:cubicBezTo>
                  <a:pt x="830357" y="530867"/>
                  <a:pt x="827871" y="543307"/>
                  <a:pt x="820411" y="552015"/>
                </a:cubicBezTo>
                <a:cubicBezTo>
                  <a:pt x="814194" y="559479"/>
                  <a:pt x="806735" y="563211"/>
                  <a:pt x="799275" y="563211"/>
                </a:cubicBezTo>
                <a:cubicBezTo>
                  <a:pt x="795545" y="563211"/>
                  <a:pt x="793058" y="561967"/>
                  <a:pt x="790572" y="560723"/>
                </a:cubicBezTo>
                <a:cubicBezTo>
                  <a:pt x="779382" y="556991"/>
                  <a:pt x="770679" y="553259"/>
                  <a:pt x="759489" y="547039"/>
                </a:cubicBezTo>
                <a:cubicBezTo>
                  <a:pt x="703540" y="514695"/>
                  <a:pt x="669970" y="447519"/>
                  <a:pt x="669970" y="366658"/>
                </a:cubicBezTo>
                <a:cubicBezTo>
                  <a:pt x="655051" y="386562"/>
                  <a:pt x="641374" y="406466"/>
                  <a:pt x="635158" y="427614"/>
                </a:cubicBezTo>
                <a:cubicBezTo>
                  <a:pt x="630184" y="438811"/>
                  <a:pt x="620238" y="446275"/>
                  <a:pt x="609048" y="447519"/>
                </a:cubicBezTo>
                <a:cubicBezTo>
                  <a:pt x="607805" y="447519"/>
                  <a:pt x="607805" y="447519"/>
                  <a:pt x="606562" y="447519"/>
                </a:cubicBezTo>
                <a:cubicBezTo>
                  <a:pt x="595372" y="447519"/>
                  <a:pt x="585425" y="441299"/>
                  <a:pt x="581695" y="432591"/>
                </a:cubicBezTo>
                <a:cubicBezTo>
                  <a:pt x="576722" y="421394"/>
                  <a:pt x="571749" y="411442"/>
                  <a:pt x="569262" y="401490"/>
                </a:cubicBezTo>
                <a:cubicBezTo>
                  <a:pt x="546883" y="316898"/>
                  <a:pt x="597858" y="222354"/>
                  <a:pt x="696080" y="160154"/>
                </a:cubicBezTo>
                <a:cubicBezTo>
                  <a:pt x="652564" y="137761"/>
                  <a:pt x="607805" y="126565"/>
                  <a:pt x="568019" y="130297"/>
                </a:cubicBezTo>
                <a:cubicBezTo>
                  <a:pt x="556829" y="130297"/>
                  <a:pt x="545639" y="124077"/>
                  <a:pt x="540666" y="114125"/>
                </a:cubicBezTo>
                <a:cubicBezTo>
                  <a:pt x="535693" y="104173"/>
                  <a:pt x="535693" y="91733"/>
                  <a:pt x="543153" y="83025"/>
                </a:cubicBezTo>
                <a:cubicBezTo>
                  <a:pt x="549369" y="74317"/>
                  <a:pt x="558072" y="66853"/>
                  <a:pt x="565532" y="59389"/>
                </a:cubicBezTo>
                <a:cubicBezTo>
                  <a:pt x="630184" y="7141"/>
                  <a:pt x="727163" y="10873"/>
                  <a:pt x="817924" y="64365"/>
                </a:cubicBezTo>
                <a:cubicBezTo>
                  <a:pt x="864082" y="27278"/>
                  <a:pt x="913780" y="5542"/>
                  <a:pt x="961045" y="928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D03401BB-5E88-4B29-90C8-5BEAE1E9532C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DCE1D2E5-DBFE-47D4-9B39-2409C2EEAD1F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AADBBBA8-703B-4CCF-A353-1860FE64097E}"/>
              </a:ext>
            </a:extLst>
          </p:cNvPr>
          <p:cNvSpPr txBox="1"/>
          <p:nvPr/>
        </p:nvSpPr>
        <p:spPr>
          <a:xfrm>
            <a:off x="4494683" y="430165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1C385503-0762-42A2-B94A-013A60FE8A68}"/>
              </a:ext>
            </a:extLst>
          </p:cNvPr>
          <p:cNvSpPr txBox="1"/>
          <p:nvPr/>
        </p:nvSpPr>
        <p:spPr>
          <a:xfrm>
            <a:off x="4494683" y="496067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111340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BD3EA4A7-1A45-4C55-B90F-9162D46A8461}"/>
              </a:ext>
            </a:extLst>
          </p:cNvPr>
          <p:cNvSpPr txBox="1"/>
          <p:nvPr/>
        </p:nvSpPr>
        <p:spPr>
          <a:xfrm>
            <a:off x="4494683" y="7365281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610607C3-D9FC-4319-B4A2-4171BD3F3BB1}"/>
              </a:ext>
            </a:extLst>
          </p:cNvPr>
          <p:cNvSpPr txBox="1"/>
          <p:nvPr/>
        </p:nvSpPr>
        <p:spPr>
          <a:xfrm>
            <a:off x="4494683" y="8024307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111340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94A801F2-6AD3-4536-9069-395E114F11ED}"/>
              </a:ext>
            </a:extLst>
          </p:cNvPr>
          <p:cNvSpPr txBox="1"/>
          <p:nvPr/>
        </p:nvSpPr>
        <p:spPr>
          <a:xfrm>
            <a:off x="4494683" y="1042700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6B54AA59-EB37-497A-9C4C-66374FCA5154}"/>
              </a:ext>
            </a:extLst>
          </p:cNvPr>
          <p:cNvSpPr txBox="1"/>
          <p:nvPr/>
        </p:nvSpPr>
        <p:spPr>
          <a:xfrm>
            <a:off x="4494683" y="1108984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111340"/>
                </a:solidFill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28999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: Top Corners Rounded 383">
            <a:extLst>
              <a:ext uri="{FF2B5EF4-FFF2-40B4-BE49-F238E27FC236}">
                <a16:creationId xmlns:a16="http://schemas.microsoft.com/office/drawing/2014/main" id="{F891580A-808D-4D90-956B-745D23C4E971}"/>
              </a:ext>
            </a:extLst>
          </p:cNvPr>
          <p:cNvSpPr/>
          <p:nvPr/>
        </p:nvSpPr>
        <p:spPr>
          <a:xfrm rot="5400000">
            <a:off x="6329681" y="6691625"/>
            <a:ext cx="2602128" cy="9128629"/>
          </a:xfrm>
          <a:prstGeom prst="round2SameRect">
            <a:avLst>
              <a:gd name="adj1" fmla="val 50000"/>
              <a:gd name="adj2" fmla="val 0"/>
            </a:avLst>
          </a:prstGeom>
          <a:noFill/>
          <a:ln w="63500">
            <a:solidFill>
              <a:srgbClr val="FCEE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3" name="Rectangle: Top Corners Rounded 382">
            <a:extLst>
              <a:ext uri="{FF2B5EF4-FFF2-40B4-BE49-F238E27FC236}">
                <a16:creationId xmlns:a16="http://schemas.microsoft.com/office/drawing/2014/main" id="{22A944D7-7CBF-4927-9CCA-E803270B28AC}"/>
              </a:ext>
            </a:extLst>
          </p:cNvPr>
          <p:cNvSpPr/>
          <p:nvPr/>
        </p:nvSpPr>
        <p:spPr>
          <a:xfrm rot="5400000">
            <a:off x="6329681" y="3560478"/>
            <a:ext cx="2602128" cy="9128629"/>
          </a:xfrm>
          <a:prstGeom prst="round2SameRect">
            <a:avLst>
              <a:gd name="adj1" fmla="val 50000"/>
              <a:gd name="adj2" fmla="val 0"/>
            </a:avLst>
          </a:prstGeom>
          <a:noFill/>
          <a:ln w="63500">
            <a:gradFill>
              <a:gsLst>
                <a:gs pos="0">
                  <a:srgbClr val="72AD03"/>
                </a:gs>
                <a:gs pos="100000">
                  <a:srgbClr val="9DE07F"/>
                </a:gs>
              </a:gsLst>
              <a:lin ang="16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80" name="Rectangle: Top Corners Rounded 379">
            <a:extLst>
              <a:ext uri="{FF2B5EF4-FFF2-40B4-BE49-F238E27FC236}">
                <a16:creationId xmlns:a16="http://schemas.microsoft.com/office/drawing/2014/main" id="{3C7E64B8-EC3B-4686-A3CA-E7B8DA8FA992}"/>
              </a:ext>
            </a:extLst>
          </p:cNvPr>
          <p:cNvSpPr/>
          <p:nvPr/>
        </p:nvSpPr>
        <p:spPr>
          <a:xfrm rot="5400000">
            <a:off x="6329681" y="428079"/>
            <a:ext cx="2602128" cy="9128629"/>
          </a:xfrm>
          <a:prstGeom prst="round2SameRect">
            <a:avLst>
              <a:gd name="adj1" fmla="val 50000"/>
              <a:gd name="adj2" fmla="val 0"/>
            </a:avLst>
          </a:prstGeom>
          <a:noFill/>
          <a:ln w="63500">
            <a:solidFill>
              <a:srgbClr val="B4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E6898-CC9A-4C0A-93F0-914E64494D1A}"/>
              </a:ext>
            </a:extLst>
          </p:cNvPr>
          <p:cNvGrpSpPr/>
          <p:nvPr/>
        </p:nvGrpSpPr>
        <p:grpSpPr>
          <a:xfrm>
            <a:off x="13516066" y="3033322"/>
            <a:ext cx="9168507" cy="9929955"/>
            <a:chOff x="13516066" y="3033322"/>
            <a:chExt cx="9168507" cy="992995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8A9EA87-EB26-4594-8ED6-823A79FB91E5}"/>
                </a:ext>
              </a:extLst>
            </p:cNvPr>
            <p:cNvSpPr/>
            <p:nvPr/>
          </p:nvSpPr>
          <p:spPr>
            <a:xfrm>
              <a:off x="17204905" y="3033322"/>
              <a:ext cx="5424837" cy="4674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4" h="3752">
                  <a:moveTo>
                    <a:pt x="2666" y="3728"/>
                  </a:moveTo>
                  <a:cubicBezTo>
                    <a:pt x="3165" y="3922"/>
                    <a:pt x="3369" y="2879"/>
                    <a:pt x="4354" y="3079"/>
                  </a:cubicBezTo>
                  <a:cubicBezTo>
                    <a:pt x="4148" y="1322"/>
                    <a:pt x="3260" y="0"/>
                    <a:pt x="2197" y="0"/>
                  </a:cubicBezTo>
                  <a:cubicBezTo>
                    <a:pt x="1034" y="0"/>
                    <a:pt x="83" y="1576"/>
                    <a:pt x="0" y="3574"/>
                  </a:cubicBezTo>
                  <a:cubicBezTo>
                    <a:pt x="314" y="3539"/>
                    <a:pt x="865" y="3515"/>
                    <a:pt x="1419" y="3674"/>
                  </a:cubicBezTo>
                  <a:cubicBezTo>
                    <a:pt x="1712" y="3579"/>
                    <a:pt x="2145" y="3526"/>
                    <a:pt x="2666" y="3728"/>
                  </a:cubicBezTo>
                  <a:close/>
                </a:path>
              </a:pathLst>
            </a:custGeom>
            <a:gradFill>
              <a:gsLst>
                <a:gs pos="15000">
                  <a:srgbClr val="CCF7FE"/>
                </a:gs>
                <a:gs pos="88000">
                  <a:srgbClr val="81EAF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F9BC897-9BC8-4017-A818-40E704D88B8B}"/>
                </a:ext>
              </a:extLst>
            </p:cNvPr>
            <p:cNvSpPr/>
            <p:nvPr/>
          </p:nvSpPr>
          <p:spPr>
            <a:xfrm>
              <a:off x="20746689" y="10164246"/>
              <a:ext cx="1520400" cy="2167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1" h="1740">
                  <a:moveTo>
                    <a:pt x="808" y="240"/>
                  </a:moveTo>
                  <a:cubicBezTo>
                    <a:pt x="746" y="743"/>
                    <a:pt x="711" y="376"/>
                    <a:pt x="590" y="413"/>
                  </a:cubicBezTo>
                  <a:cubicBezTo>
                    <a:pt x="470" y="452"/>
                    <a:pt x="471" y="762"/>
                    <a:pt x="456" y="1065"/>
                  </a:cubicBezTo>
                  <a:cubicBezTo>
                    <a:pt x="438" y="1410"/>
                    <a:pt x="242" y="809"/>
                    <a:pt x="184" y="1068"/>
                  </a:cubicBezTo>
                  <a:cubicBezTo>
                    <a:pt x="137" y="1283"/>
                    <a:pt x="-174" y="1588"/>
                    <a:pt x="136" y="1740"/>
                  </a:cubicBezTo>
                  <a:cubicBezTo>
                    <a:pt x="587" y="1440"/>
                    <a:pt x="968" y="887"/>
                    <a:pt x="1221" y="180"/>
                  </a:cubicBezTo>
                  <a:cubicBezTo>
                    <a:pt x="1077" y="18"/>
                    <a:pt x="856" y="-153"/>
                    <a:pt x="808" y="240"/>
                  </a:cubicBezTo>
                  <a:close/>
                </a:path>
              </a:pathLst>
            </a:custGeom>
            <a:solidFill>
              <a:srgbClr val="9DE07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D7BCE54-1160-4749-B85C-AADC34CD9B7E}"/>
                </a:ext>
              </a:extLst>
            </p:cNvPr>
            <p:cNvSpPr/>
            <p:nvPr/>
          </p:nvSpPr>
          <p:spPr>
            <a:xfrm>
              <a:off x="17258493" y="8516731"/>
              <a:ext cx="2816479" cy="3403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61" h="2732">
                  <a:moveTo>
                    <a:pt x="1773" y="5"/>
                  </a:moveTo>
                  <a:cubicBezTo>
                    <a:pt x="956" y="-36"/>
                    <a:pt x="262" y="171"/>
                    <a:pt x="0" y="262"/>
                  </a:cubicBezTo>
                  <a:cubicBezTo>
                    <a:pt x="126" y="1302"/>
                    <a:pt x="492" y="2187"/>
                    <a:pt x="991" y="2732"/>
                  </a:cubicBezTo>
                  <a:cubicBezTo>
                    <a:pt x="2944" y="1514"/>
                    <a:pt x="2163" y="402"/>
                    <a:pt x="1773" y="5"/>
                  </a:cubicBezTo>
                  <a:close/>
                </a:path>
              </a:pathLst>
            </a:custGeom>
            <a:gradFill>
              <a:gsLst>
                <a:gs pos="8000">
                  <a:srgbClr val="9DE07F"/>
                </a:gs>
                <a:gs pos="72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26E852-98AD-453B-8C77-D5E97F2D73FE}"/>
                </a:ext>
              </a:extLst>
            </p:cNvPr>
            <p:cNvSpPr/>
            <p:nvPr/>
          </p:nvSpPr>
          <p:spPr>
            <a:xfrm>
              <a:off x="19905484" y="8608952"/>
              <a:ext cx="2524858" cy="4035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7" h="3239">
                  <a:moveTo>
                    <a:pt x="215" y="0"/>
                  </a:moveTo>
                  <a:cubicBezTo>
                    <a:pt x="480" y="286"/>
                    <a:pt x="1384" y="1479"/>
                    <a:pt x="0" y="3238"/>
                  </a:cubicBezTo>
                  <a:cubicBezTo>
                    <a:pt x="10" y="3239"/>
                    <a:pt x="20" y="3239"/>
                    <a:pt x="30" y="3239"/>
                  </a:cubicBezTo>
                  <a:cubicBezTo>
                    <a:pt x="305" y="3239"/>
                    <a:pt x="568" y="3150"/>
                    <a:pt x="811" y="2988"/>
                  </a:cubicBezTo>
                  <a:cubicBezTo>
                    <a:pt x="501" y="2836"/>
                    <a:pt x="812" y="2531"/>
                    <a:pt x="859" y="2316"/>
                  </a:cubicBezTo>
                  <a:cubicBezTo>
                    <a:pt x="917" y="2057"/>
                    <a:pt x="1113" y="2658"/>
                    <a:pt x="1131" y="2313"/>
                  </a:cubicBezTo>
                  <a:cubicBezTo>
                    <a:pt x="1146" y="2010"/>
                    <a:pt x="1145" y="1700"/>
                    <a:pt x="1265" y="1661"/>
                  </a:cubicBezTo>
                  <a:cubicBezTo>
                    <a:pt x="1386" y="1624"/>
                    <a:pt x="1421" y="1991"/>
                    <a:pt x="1483" y="1488"/>
                  </a:cubicBezTo>
                  <a:cubicBezTo>
                    <a:pt x="1531" y="1095"/>
                    <a:pt x="1752" y="1266"/>
                    <a:pt x="1896" y="1428"/>
                  </a:cubicBezTo>
                  <a:cubicBezTo>
                    <a:pt x="1944" y="1293"/>
                    <a:pt x="1989" y="1153"/>
                    <a:pt x="2027" y="1008"/>
                  </a:cubicBezTo>
                  <a:cubicBezTo>
                    <a:pt x="1471" y="414"/>
                    <a:pt x="829" y="123"/>
                    <a:pt x="215" y="0"/>
                  </a:cubicBezTo>
                  <a:close/>
                </a:path>
              </a:pathLst>
            </a:custGeom>
            <a:gradFill>
              <a:gsLst>
                <a:gs pos="8000">
                  <a:srgbClr val="9DE07F"/>
                </a:gs>
                <a:gs pos="72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DEAF624-B45E-4A9E-A33A-60CAEFECB0C6}"/>
                </a:ext>
              </a:extLst>
            </p:cNvPr>
            <p:cNvSpPr/>
            <p:nvPr/>
          </p:nvSpPr>
          <p:spPr>
            <a:xfrm>
              <a:off x="18493506" y="8522962"/>
              <a:ext cx="2345404" cy="4120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3" h="3307">
                  <a:moveTo>
                    <a:pt x="1348" y="69"/>
                  </a:moveTo>
                  <a:cubicBezTo>
                    <a:pt x="1156" y="31"/>
                    <a:pt x="966" y="10"/>
                    <a:pt x="782" y="0"/>
                  </a:cubicBezTo>
                  <a:cubicBezTo>
                    <a:pt x="1172" y="397"/>
                    <a:pt x="1953" y="1509"/>
                    <a:pt x="0" y="2727"/>
                  </a:cubicBezTo>
                  <a:cubicBezTo>
                    <a:pt x="330" y="3086"/>
                    <a:pt x="717" y="3298"/>
                    <a:pt x="1133" y="3307"/>
                  </a:cubicBezTo>
                  <a:cubicBezTo>
                    <a:pt x="2517" y="1548"/>
                    <a:pt x="1613" y="355"/>
                    <a:pt x="1348" y="69"/>
                  </a:cubicBezTo>
                  <a:close/>
                </a:path>
              </a:pathLst>
            </a:custGeom>
            <a:solidFill>
              <a:srgbClr val="9DE07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40F4CD9-F369-4EB0-9179-39CA25E9F9D9}"/>
                </a:ext>
              </a:extLst>
            </p:cNvPr>
            <p:cNvSpPr/>
            <p:nvPr/>
          </p:nvSpPr>
          <p:spPr>
            <a:xfrm>
              <a:off x="17197428" y="7454944"/>
              <a:ext cx="2005183" cy="13882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0" h="1115">
                  <a:moveTo>
                    <a:pt x="1610" y="186"/>
                  </a:moveTo>
                  <a:cubicBezTo>
                    <a:pt x="997" y="-38"/>
                    <a:pt x="355" y="-13"/>
                    <a:pt x="6" y="26"/>
                  </a:cubicBezTo>
                  <a:cubicBezTo>
                    <a:pt x="3" y="119"/>
                    <a:pt x="0" y="214"/>
                    <a:pt x="0" y="308"/>
                  </a:cubicBezTo>
                  <a:cubicBezTo>
                    <a:pt x="0" y="586"/>
                    <a:pt x="17" y="855"/>
                    <a:pt x="49" y="1115"/>
                  </a:cubicBezTo>
                  <a:cubicBezTo>
                    <a:pt x="229" y="1052"/>
                    <a:pt x="609" y="936"/>
                    <a:pt x="1092" y="882"/>
                  </a:cubicBezTo>
                  <a:cubicBezTo>
                    <a:pt x="1196" y="429"/>
                    <a:pt x="1466" y="250"/>
                    <a:pt x="1610" y="186"/>
                  </a:cubicBezTo>
                  <a:close/>
                </a:path>
              </a:pathLst>
            </a:custGeom>
            <a:gradFill>
              <a:gsLst>
                <a:gs pos="23000">
                  <a:srgbClr val="9DE07F"/>
                </a:gs>
                <a:gs pos="78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E134177-D592-41ED-A549-E1241A964A3D}"/>
                </a:ext>
              </a:extLst>
            </p:cNvPr>
            <p:cNvSpPr/>
            <p:nvPr/>
          </p:nvSpPr>
          <p:spPr>
            <a:xfrm>
              <a:off x="19193887" y="7810116"/>
              <a:ext cx="1347174" cy="888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2" h="714">
                  <a:moveTo>
                    <a:pt x="1" y="567"/>
                  </a:moveTo>
                  <a:cubicBezTo>
                    <a:pt x="341" y="566"/>
                    <a:pt x="710" y="606"/>
                    <a:pt x="1082" y="714"/>
                  </a:cubicBezTo>
                  <a:cubicBezTo>
                    <a:pt x="852" y="378"/>
                    <a:pt x="558" y="152"/>
                    <a:pt x="246" y="0"/>
                  </a:cubicBezTo>
                  <a:cubicBezTo>
                    <a:pt x="156" y="65"/>
                    <a:pt x="-12" y="232"/>
                    <a:pt x="1" y="567"/>
                  </a:cubicBezTo>
                  <a:close/>
                </a:path>
              </a:pathLst>
            </a:custGeom>
            <a:solidFill>
              <a:srgbClr val="D1FB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A0FC553-29EE-49FB-9D94-F5942B381CCB}"/>
                </a:ext>
              </a:extLst>
            </p:cNvPr>
            <p:cNvSpPr/>
            <p:nvPr/>
          </p:nvSpPr>
          <p:spPr>
            <a:xfrm>
              <a:off x="18558310" y="7685493"/>
              <a:ext cx="939657" cy="866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696">
                  <a:moveTo>
                    <a:pt x="755" y="100"/>
                  </a:moveTo>
                  <a:cubicBezTo>
                    <a:pt x="677" y="62"/>
                    <a:pt x="597" y="29"/>
                    <a:pt x="518" y="0"/>
                  </a:cubicBezTo>
                  <a:cubicBezTo>
                    <a:pt x="374" y="64"/>
                    <a:pt x="104" y="243"/>
                    <a:pt x="0" y="696"/>
                  </a:cubicBezTo>
                  <a:cubicBezTo>
                    <a:pt x="160" y="678"/>
                    <a:pt x="331" y="667"/>
                    <a:pt x="510" y="667"/>
                  </a:cubicBezTo>
                  <a:cubicBezTo>
                    <a:pt x="497" y="332"/>
                    <a:pt x="665" y="165"/>
                    <a:pt x="755" y="100"/>
                  </a:cubicBezTo>
                  <a:close/>
                </a:path>
              </a:pathLst>
            </a:custGeom>
            <a:solidFill>
              <a:srgbClr val="9DE07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578CC4B-2C0F-4A12-AD8C-6BE181466CBA}"/>
                </a:ext>
              </a:extLst>
            </p:cNvPr>
            <p:cNvSpPr/>
            <p:nvPr/>
          </p:nvSpPr>
          <p:spPr>
            <a:xfrm>
              <a:off x="18973305" y="7506039"/>
              <a:ext cx="991999" cy="52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" h="419">
                  <a:moveTo>
                    <a:pt x="786" y="17"/>
                  </a:moveTo>
                  <a:cubicBezTo>
                    <a:pt x="469" y="-27"/>
                    <a:pt x="201" y="19"/>
                    <a:pt x="0" y="84"/>
                  </a:cubicBezTo>
                  <a:cubicBezTo>
                    <a:pt x="247" y="155"/>
                    <a:pt x="494" y="261"/>
                    <a:pt x="722" y="419"/>
                  </a:cubicBezTo>
                  <a:cubicBezTo>
                    <a:pt x="812" y="260"/>
                    <a:pt x="804" y="108"/>
                    <a:pt x="786" y="17"/>
                  </a:cubicBezTo>
                  <a:close/>
                </a:path>
              </a:pathLst>
            </a:custGeom>
            <a:gradFill>
              <a:gsLst>
                <a:gs pos="23000">
                  <a:srgbClr val="9DE07F"/>
                </a:gs>
                <a:gs pos="78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22A40E2-A04D-4D16-A71B-081F139A4A70}"/>
                </a:ext>
              </a:extLst>
            </p:cNvPr>
            <p:cNvSpPr/>
            <p:nvPr/>
          </p:nvSpPr>
          <p:spPr>
            <a:xfrm>
              <a:off x="20123575" y="6838060"/>
              <a:ext cx="2560998" cy="3025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6" h="2429">
                  <a:moveTo>
                    <a:pt x="2012" y="26"/>
                  </a:moveTo>
                  <a:cubicBezTo>
                    <a:pt x="1027" y="-174"/>
                    <a:pt x="823" y="869"/>
                    <a:pt x="324" y="675"/>
                  </a:cubicBezTo>
                  <a:cubicBezTo>
                    <a:pt x="212" y="632"/>
                    <a:pt x="103" y="600"/>
                    <a:pt x="0" y="578"/>
                  </a:cubicBezTo>
                  <a:cubicBezTo>
                    <a:pt x="58" y="695"/>
                    <a:pt x="115" y="890"/>
                    <a:pt x="33" y="1144"/>
                  </a:cubicBezTo>
                  <a:cubicBezTo>
                    <a:pt x="142" y="1244"/>
                    <a:pt x="243" y="1360"/>
                    <a:pt x="335" y="1494"/>
                  </a:cubicBezTo>
                  <a:cubicBezTo>
                    <a:pt x="856" y="1645"/>
                    <a:pt x="1384" y="1930"/>
                    <a:pt x="1852" y="2429"/>
                  </a:cubicBezTo>
                  <a:cubicBezTo>
                    <a:pt x="1983" y="1934"/>
                    <a:pt x="2056" y="1383"/>
                    <a:pt x="2056" y="803"/>
                  </a:cubicBezTo>
                  <a:cubicBezTo>
                    <a:pt x="2056" y="537"/>
                    <a:pt x="2041" y="277"/>
                    <a:pt x="2012" y="26"/>
                  </a:cubicBezTo>
                  <a:close/>
                </a:path>
              </a:pathLst>
            </a:custGeom>
            <a:gradFill>
              <a:gsLst>
                <a:gs pos="23000">
                  <a:srgbClr val="9DE07F"/>
                </a:gs>
                <a:gs pos="78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8FBE39A-60AA-4EFD-8BFF-0D08543B9854}"/>
                </a:ext>
              </a:extLst>
            </p:cNvPr>
            <p:cNvSpPr/>
            <p:nvPr/>
          </p:nvSpPr>
          <p:spPr>
            <a:xfrm>
              <a:off x="19873082" y="7527225"/>
              <a:ext cx="341467" cy="7340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590">
                  <a:moveTo>
                    <a:pt x="201" y="24"/>
                  </a:moveTo>
                  <a:cubicBezTo>
                    <a:pt x="154" y="14"/>
                    <a:pt x="108" y="6"/>
                    <a:pt x="64" y="0"/>
                  </a:cubicBezTo>
                  <a:cubicBezTo>
                    <a:pt x="82" y="91"/>
                    <a:pt x="90" y="243"/>
                    <a:pt x="0" y="402"/>
                  </a:cubicBezTo>
                  <a:cubicBezTo>
                    <a:pt x="81" y="457"/>
                    <a:pt x="159" y="520"/>
                    <a:pt x="234" y="590"/>
                  </a:cubicBezTo>
                  <a:cubicBezTo>
                    <a:pt x="316" y="336"/>
                    <a:pt x="259" y="141"/>
                    <a:pt x="201" y="24"/>
                  </a:cubicBezTo>
                  <a:close/>
                </a:path>
              </a:pathLst>
            </a:custGeom>
            <a:solidFill>
              <a:srgbClr val="9DE07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E50A702-68E4-47CB-B0E1-CED74754BCA8}"/>
                </a:ext>
              </a:extLst>
            </p:cNvPr>
            <p:cNvSpPr/>
            <p:nvPr/>
          </p:nvSpPr>
          <p:spPr>
            <a:xfrm>
              <a:off x="18174472" y="6304674"/>
              <a:ext cx="29910" cy="1456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1170">
                  <a:moveTo>
                    <a:pt x="25" y="1170"/>
                  </a:moveTo>
                  <a:lnTo>
                    <a:pt x="0" y="1170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DE07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29F3FB-52BB-415E-AF6C-52573DD191A4}"/>
                </a:ext>
              </a:extLst>
            </p:cNvPr>
            <p:cNvSpPr/>
            <p:nvPr/>
          </p:nvSpPr>
          <p:spPr>
            <a:xfrm>
              <a:off x="21554246" y="5996856"/>
              <a:ext cx="29910" cy="1456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1170">
                  <a:moveTo>
                    <a:pt x="25" y="1170"/>
                  </a:moveTo>
                  <a:lnTo>
                    <a:pt x="0" y="1170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2AD0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B9EA5A7-6F3D-4281-9BC7-ED793F567399}"/>
                </a:ext>
              </a:extLst>
            </p:cNvPr>
            <p:cNvSpPr/>
            <p:nvPr/>
          </p:nvSpPr>
          <p:spPr>
            <a:xfrm>
              <a:off x="17725826" y="5282766"/>
              <a:ext cx="924702" cy="19204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1542">
                  <a:moveTo>
                    <a:pt x="743" y="1542"/>
                  </a:moveTo>
                  <a:lnTo>
                    <a:pt x="0" y="1542"/>
                  </a:lnTo>
                  <a:lnTo>
                    <a:pt x="190" y="912"/>
                  </a:lnTo>
                  <a:lnTo>
                    <a:pt x="371" y="0"/>
                  </a:lnTo>
                  <a:lnTo>
                    <a:pt x="553" y="912"/>
                  </a:lnTo>
                  <a:close/>
                </a:path>
              </a:pathLst>
            </a:custGeom>
            <a:gradFill>
              <a:gsLst>
                <a:gs pos="18000">
                  <a:srgbClr val="9DE07F"/>
                </a:gs>
                <a:gs pos="85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C73C094-240E-4B35-AE0D-8A53AD51C5B9}"/>
                </a:ext>
              </a:extLst>
            </p:cNvPr>
            <p:cNvSpPr/>
            <p:nvPr/>
          </p:nvSpPr>
          <p:spPr>
            <a:xfrm>
              <a:off x="22137478" y="6018041"/>
              <a:ext cx="22432" cy="10568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849">
                  <a:moveTo>
                    <a:pt x="19" y="849"/>
                  </a:moveTo>
                  <a:lnTo>
                    <a:pt x="0" y="849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DE07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214E93-12E6-4492-AF66-FF1D0B281818}"/>
                </a:ext>
              </a:extLst>
            </p:cNvPr>
            <p:cNvSpPr/>
            <p:nvPr/>
          </p:nvSpPr>
          <p:spPr>
            <a:xfrm>
              <a:off x="21794765" y="5194284"/>
              <a:ext cx="705366" cy="13920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1118">
                  <a:moveTo>
                    <a:pt x="567" y="1118"/>
                  </a:moveTo>
                  <a:lnTo>
                    <a:pt x="0" y="1118"/>
                  </a:lnTo>
                  <a:lnTo>
                    <a:pt x="146" y="661"/>
                  </a:lnTo>
                  <a:lnTo>
                    <a:pt x="283" y="0"/>
                  </a:lnTo>
                  <a:lnTo>
                    <a:pt x="422" y="661"/>
                  </a:lnTo>
                  <a:close/>
                </a:path>
              </a:pathLst>
            </a:custGeom>
            <a:gradFill>
              <a:gsLst>
                <a:gs pos="18000">
                  <a:srgbClr val="9DE07F"/>
                </a:gs>
                <a:gs pos="85000">
                  <a:srgbClr val="D1FB8D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797D999-23AC-47B6-A4A6-7F52CD1CBA85}"/>
                </a:ext>
              </a:extLst>
            </p:cNvPr>
            <p:cNvSpPr/>
            <p:nvPr/>
          </p:nvSpPr>
          <p:spPr>
            <a:xfrm>
              <a:off x="17517709" y="4339371"/>
              <a:ext cx="3343634" cy="1247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4" h="1002">
                  <a:moveTo>
                    <a:pt x="2392" y="580"/>
                  </a:moveTo>
                  <a:cubicBezTo>
                    <a:pt x="2156" y="624"/>
                    <a:pt x="2718" y="-104"/>
                    <a:pt x="2122" y="13"/>
                  </a:cubicBezTo>
                  <a:cubicBezTo>
                    <a:pt x="1525" y="130"/>
                    <a:pt x="1379" y="543"/>
                    <a:pt x="1358" y="366"/>
                  </a:cubicBezTo>
                  <a:cubicBezTo>
                    <a:pt x="1343" y="238"/>
                    <a:pt x="914" y="230"/>
                    <a:pt x="694" y="636"/>
                  </a:cubicBezTo>
                  <a:cubicBezTo>
                    <a:pt x="543" y="914"/>
                    <a:pt x="425" y="464"/>
                    <a:pt x="54" y="833"/>
                  </a:cubicBezTo>
                  <a:cubicBezTo>
                    <a:pt x="35" y="888"/>
                    <a:pt x="17" y="945"/>
                    <a:pt x="0" y="1002"/>
                  </a:cubicBezTo>
                  <a:lnTo>
                    <a:pt x="2662" y="1002"/>
                  </a:lnTo>
                  <a:cubicBezTo>
                    <a:pt x="2662" y="1002"/>
                    <a:pt x="2799" y="503"/>
                    <a:pt x="2392" y="580"/>
                  </a:cubicBezTo>
                  <a:close/>
                </a:path>
              </a:pathLst>
            </a:custGeom>
            <a:solidFill>
              <a:srgbClr val="CCF7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0C25787-F919-4117-B94A-6C0EC53819D2}"/>
                </a:ext>
              </a:extLst>
            </p:cNvPr>
            <p:cNvSpPr/>
            <p:nvPr/>
          </p:nvSpPr>
          <p:spPr>
            <a:xfrm>
              <a:off x="17231076" y="5801198"/>
              <a:ext cx="575758" cy="12861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3" h="1033">
                  <a:moveTo>
                    <a:pt x="294" y="404"/>
                  </a:moveTo>
                  <a:lnTo>
                    <a:pt x="181" y="0"/>
                  </a:lnTo>
                  <a:cubicBezTo>
                    <a:pt x="94" y="323"/>
                    <a:pt x="33" y="669"/>
                    <a:pt x="0" y="1033"/>
                  </a:cubicBezTo>
                  <a:lnTo>
                    <a:pt x="463" y="1033"/>
                  </a:lnTo>
                  <a:close/>
                </a:path>
              </a:pathLst>
            </a:custGeom>
            <a:solidFill>
              <a:srgbClr val="5A841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27A47A1-C0B9-469F-902B-11B5024596A9}"/>
                </a:ext>
              </a:extLst>
            </p:cNvPr>
            <p:cNvSpPr/>
            <p:nvPr/>
          </p:nvSpPr>
          <p:spPr>
            <a:xfrm>
              <a:off x="21943070" y="4805460"/>
              <a:ext cx="189427" cy="393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317">
                  <a:moveTo>
                    <a:pt x="153" y="112"/>
                  </a:moveTo>
                  <a:cubicBezTo>
                    <a:pt x="136" y="75"/>
                    <a:pt x="119" y="37"/>
                    <a:pt x="102" y="0"/>
                  </a:cubicBezTo>
                  <a:cubicBezTo>
                    <a:pt x="71" y="48"/>
                    <a:pt x="14" y="156"/>
                    <a:pt x="0" y="317"/>
                  </a:cubicBezTo>
                  <a:cubicBezTo>
                    <a:pt x="0" y="317"/>
                    <a:pt x="56" y="176"/>
                    <a:pt x="153" y="112"/>
                  </a:cubicBezTo>
                  <a:close/>
                </a:path>
              </a:pathLst>
            </a:custGeom>
            <a:solidFill>
              <a:srgbClr val="57548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7E98399-74CF-4967-822F-4BC0874EDCA6}"/>
                </a:ext>
              </a:extLst>
            </p:cNvPr>
            <p:cNvSpPr/>
            <p:nvPr/>
          </p:nvSpPr>
          <p:spPr>
            <a:xfrm>
              <a:off x="20259414" y="3346126"/>
              <a:ext cx="856160" cy="827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8" h="665">
                  <a:moveTo>
                    <a:pt x="596" y="47"/>
                  </a:moveTo>
                  <a:cubicBezTo>
                    <a:pt x="574" y="31"/>
                    <a:pt x="552" y="15"/>
                    <a:pt x="528" y="0"/>
                  </a:cubicBezTo>
                  <a:cubicBezTo>
                    <a:pt x="478" y="23"/>
                    <a:pt x="391" y="70"/>
                    <a:pt x="300" y="153"/>
                  </a:cubicBezTo>
                  <a:cubicBezTo>
                    <a:pt x="187" y="258"/>
                    <a:pt x="66" y="420"/>
                    <a:pt x="0" y="665"/>
                  </a:cubicBezTo>
                  <a:cubicBezTo>
                    <a:pt x="0" y="665"/>
                    <a:pt x="300" y="158"/>
                    <a:pt x="672" y="135"/>
                  </a:cubicBezTo>
                  <a:cubicBezTo>
                    <a:pt x="677" y="129"/>
                    <a:pt x="682" y="124"/>
                    <a:pt x="688" y="118"/>
                  </a:cubicBezTo>
                  <a:cubicBezTo>
                    <a:pt x="657" y="94"/>
                    <a:pt x="627" y="70"/>
                    <a:pt x="596" y="47"/>
                  </a:cubicBezTo>
                  <a:close/>
                </a:path>
              </a:pathLst>
            </a:custGeom>
            <a:solidFill>
              <a:srgbClr val="57548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11CD2E-40D9-4439-9331-99C85424E8EB}"/>
                </a:ext>
              </a:extLst>
            </p:cNvPr>
            <p:cNvSpPr/>
            <p:nvPr/>
          </p:nvSpPr>
          <p:spPr>
            <a:xfrm>
              <a:off x="21716256" y="4564938"/>
              <a:ext cx="335236" cy="654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526">
                  <a:moveTo>
                    <a:pt x="270" y="163"/>
                  </a:moveTo>
                  <a:cubicBezTo>
                    <a:pt x="244" y="107"/>
                    <a:pt x="216" y="53"/>
                    <a:pt x="188" y="0"/>
                  </a:cubicBezTo>
                  <a:cubicBezTo>
                    <a:pt x="126" y="87"/>
                    <a:pt x="45" y="247"/>
                    <a:pt x="0" y="526"/>
                  </a:cubicBezTo>
                  <a:cubicBezTo>
                    <a:pt x="0" y="526"/>
                    <a:pt x="104" y="291"/>
                    <a:pt x="270" y="163"/>
                  </a:cubicBezTo>
                  <a:close/>
                </a:path>
              </a:pathLst>
            </a:custGeom>
            <a:solidFill>
              <a:srgbClr val="6576A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1BEAA36-CE0A-43C8-85FF-DA369C7FEDCB}"/>
                </a:ext>
              </a:extLst>
            </p:cNvPr>
            <p:cNvSpPr/>
            <p:nvPr/>
          </p:nvSpPr>
          <p:spPr>
            <a:xfrm>
              <a:off x="20056278" y="3282565"/>
              <a:ext cx="859898" cy="28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1" h="233">
                  <a:moveTo>
                    <a:pt x="463" y="204"/>
                  </a:moveTo>
                  <a:cubicBezTo>
                    <a:pt x="554" y="121"/>
                    <a:pt x="641" y="74"/>
                    <a:pt x="691" y="51"/>
                  </a:cubicBezTo>
                  <a:cubicBezTo>
                    <a:pt x="664" y="33"/>
                    <a:pt x="638" y="16"/>
                    <a:pt x="610" y="0"/>
                  </a:cubicBezTo>
                  <a:cubicBezTo>
                    <a:pt x="484" y="80"/>
                    <a:pt x="266" y="193"/>
                    <a:pt x="0" y="228"/>
                  </a:cubicBezTo>
                  <a:cubicBezTo>
                    <a:pt x="0" y="228"/>
                    <a:pt x="230" y="248"/>
                    <a:pt x="463" y="204"/>
                  </a:cubicBezTo>
                  <a:close/>
                </a:path>
              </a:pathLst>
            </a:custGeom>
            <a:solidFill>
              <a:srgbClr val="6576A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95F9EDA-1DCF-4190-9EC4-C5FAA330695C}"/>
                </a:ext>
              </a:extLst>
            </p:cNvPr>
            <p:cNvSpPr/>
            <p:nvPr/>
          </p:nvSpPr>
          <p:spPr>
            <a:xfrm>
              <a:off x="19891772" y="3493181"/>
              <a:ext cx="2007676" cy="143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2" h="1154">
                  <a:moveTo>
                    <a:pt x="1612" y="786"/>
                  </a:moveTo>
                  <a:cubicBezTo>
                    <a:pt x="1436" y="472"/>
                    <a:pt x="1230" y="211"/>
                    <a:pt x="1001" y="16"/>
                  </a:cubicBezTo>
                  <a:cubicBezTo>
                    <a:pt x="995" y="11"/>
                    <a:pt x="989" y="6"/>
                    <a:pt x="983" y="0"/>
                  </a:cubicBezTo>
                  <a:cubicBezTo>
                    <a:pt x="977" y="6"/>
                    <a:pt x="972" y="11"/>
                    <a:pt x="967" y="17"/>
                  </a:cubicBezTo>
                  <a:cubicBezTo>
                    <a:pt x="873" y="118"/>
                    <a:pt x="773" y="271"/>
                    <a:pt x="681" y="507"/>
                  </a:cubicBezTo>
                  <a:cubicBezTo>
                    <a:pt x="679" y="511"/>
                    <a:pt x="677" y="515"/>
                    <a:pt x="676" y="519"/>
                  </a:cubicBezTo>
                  <a:lnTo>
                    <a:pt x="823" y="726"/>
                  </a:lnTo>
                  <a:lnTo>
                    <a:pt x="639" y="603"/>
                  </a:lnTo>
                  <a:cubicBezTo>
                    <a:pt x="629" y="622"/>
                    <a:pt x="620" y="640"/>
                    <a:pt x="610" y="657"/>
                  </a:cubicBezTo>
                  <a:lnTo>
                    <a:pt x="695" y="723"/>
                  </a:lnTo>
                  <a:lnTo>
                    <a:pt x="572" y="717"/>
                  </a:lnTo>
                  <a:cubicBezTo>
                    <a:pt x="549" y="751"/>
                    <a:pt x="525" y="782"/>
                    <a:pt x="502" y="810"/>
                  </a:cubicBezTo>
                  <a:cubicBezTo>
                    <a:pt x="276" y="1069"/>
                    <a:pt x="0" y="1084"/>
                    <a:pt x="0" y="1084"/>
                  </a:cubicBezTo>
                  <a:cubicBezTo>
                    <a:pt x="0" y="1084"/>
                    <a:pt x="178" y="1137"/>
                    <a:pt x="433" y="1151"/>
                  </a:cubicBezTo>
                  <a:cubicBezTo>
                    <a:pt x="571" y="1159"/>
                    <a:pt x="731" y="1155"/>
                    <a:pt x="897" y="1125"/>
                  </a:cubicBezTo>
                  <a:lnTo>
                    <a:pt x="947" y="946"/>
                  </a:lnTo>
                  <a:lnTo>
                    <a:pt x="980" y="1108"/>
                  </a:lnTo>
                  <a:cubicBezTo>
                    <a:pt x="1111" y="1077"/>
                    <a:pt x="1245" y="1029"/>
                    <a:pt x="1374" y="957"/>
                  </a:cubicBezTo>
                  <a:lnTo>
                    <a:pt x="1342" y="702"/>
                  </a:lnTo>
                  <a:lnTo>
                    <a:pt x="1448" y="912"/>
                  </a:lnTo>
                  <a:cubicBezTo>
                    <a:pt x="1465" y="901"/>
                    <a:pt x="1481" y="890"/>
                    <a:pt x="1497" y="878"/>
                  </a:cubicBezTo>
                  <a:lnTo>
                    <a:pt x="1451" y="771"/>
                  </a:lnTo>
                  <a:lnTo>
                    <a:pt x="1552" y="837"/>
                  </a:lnTo>
                  <a:cubicBezTo>
                    <a:pt x="1572" y="820"/>
                    <a:pt x="1592" y="804"/>
                    <a:pt x="1612" y="786"/>
                  </a:cubicBezTo>
                  <a:close/>
                </a:path>
              </a:pathLst>
            </a:custGeom>
            <a:solidFill>
              <a:srgbClr val="57548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2DF7095-3A44-4208-8F5E-F9B5BAEE64F3}"/>
                </a:ext>
              </a:extLst>
            </p:cNvPr>
            <p:cNvSpPr/>
            <p:nvPr/>
          </p:nvSpPr>
          <p:spPr>
            <a:xfrm>
              <a:off x="18853667" y="6304674"/>
              <a:ext cx="28663" cy="1456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170">
                  <a:moveTo>
                    <a:pt x="13" y="1170"/>
                  </a:moveTo>
                  <a:lnTo>
                    <a:pt x="11" y="1170"/>
                  </a:lnTo>
                  <a:cubicBezTo>
                    <a:pt x="5" y="1170"/>
                    <a:pt x="0" y="1164"/>
                    <a:pt x="0" y="1157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3" y="0"/>
                  </a:lnTo>
                  <a:cubicBezTo>
                    <a:pt x="19" y="0"/>
                    <a:pt x="24" y="5"/>
                    <a:pt x="24" y="11"/>
                  </a:cubicBezTo>
                  <a:lnTo>
                    <a:pt x="24" y="1157"/>
                  </a:lnTo>
                  <a:cubicBezTo>
                    <a:pt x="24" y="1164"/>
                    <a:pt x="19" y="1170"/>
                    <a:pt x="13" y="1170"/>
                  </a:cubicBezTo>
                  <a:close/>
                </a:path>
              </a:pathLst>
            </a:custGeom>
            <a:solidFill>
              <a:srgbClr val="72AD0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3ADB14E-50DF-4E7D-B0EF-832BF8C7D2FF}"/>
                </a:ext>
              </a:extLst>
            </p:cNvPr>
            <p:cNvSpPr/>
            <p:nvPr/>
          </p:nvSpPr>
          <p:spPr>
            <a:xfrm>
              <a:off x="18348940" y="5484655"/>
              <a:ext cx="1034371" cy="1612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1" h="1295">
                  <a:moveTo>
                    <a:pt x="831" y="1295"/>
                  </a:moveTo>
                  <a:lnTo>
                    <a:pt x="709" y="1170"/>
                  </a:lnTo>
                  <a:lnTo>
                    <a:pt x="814" y="1038"/>
                  </a:lnTo>
                  <a:lnTo>
                    <a:pt x="621" y="644"/>
                  </a:lnTo>
                  <a:lnTo>
                    <a:pt x="416" y="0"/>
                  </a:lnTo>
                  <a:lnTo>
                    <a:pt x="211" y="644"/>
                  </a:lnTo>
                  <a:lnTo>
                    <a:pt x="18" y="1038"/>
                  </a:lnTo>
                  <a:lnTo>
                    <a:pt x="123" y="1170"/>
                  </a:lnTo>
                  <a:lnTo>
                    <a:pt x="0" y="1295"/>
                  </a:lnTo>
                  <a:close/>
                </a:path>
              </a:pathLst>
            </a:custGeom>
            <a:gradFill>
              <a:gsLst>
                <a:gs pos="0">
                  <a:srgbClr val="72AD03"/>
                </a:gs>
                <a:gs pos="89000">
                  <a:srgbClr val="9DE07F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9E42397-AEB1-46F0-A989-5A75C3208E52}"/>
                </a:ext>
              </a:extLst>
            </p:cNvPr>
            <p:cNvSpPr/>
            <p:nvPr/>
          </p:nvSpPr>
          <p:spPr>
            <a:xfrm>
              <a:off x="21222749" y="5255349"/>
              <a:ext cx="690411" cy="1612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5" h="1295">
                  <a:moveTo>
                    <a:pt x="555" y="1295"/>
                  </a:moveTo>
                  <a:lnTo>
                    <a:pt x="473" y="1170"/>
                  </a:lnTo>
                  <a:lnTo>
                    <a:pt x="544" y="1038"/>
                  </a:lnTo>
                  <a:lnTo>
                    <a:pt x="382" y="455"/>
                  </a:lnTo>
                  <a:lnTo>
                    <a:pt x="277" y="0"/>
                  </a:lnTo>
                  <a:lnTo>
                    <a:pt x="173" y="455"/>
                  </a:lnTo>
                  <a:lnTo>
                    <a:pt x="11" y="1038"/>
                  </a:lnTo>
                  <a:lnTo>
                    <a:pt x="81" y="1170"/>
                  </a:lnTo>
                  <a:lnTo>
                    <a:pt x="0" y="1295"/>
                  </a:lnTo>
                  <a:close/>
                </a:path>
              </a:pathLst>
            </a:custGeom>
            <a:gradFill>
              <a:gsLst>
                <a:gs pos="0">
                  <a:srgbClr val="72AD03"/>
                </a:gs>
                <a:gs pos="89000">
                  <a:srgbClr val="9DE07F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80CD343-A141-4529-9374-91D18EED39A6}"/>
                </a:ext>
              </a:extLst>
            </p:cNvPr>
            <p:cNvSpPr/>
            <p:nvPr/>
          </p:nvSpPr>
          <p:spPr>
            <a:xfrm>
              <a:off x="13516066" y="12645489"/>
              <a:ext cx="5904636" cy="317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9" h="256">
                  <a:moveTo>
                    <a:pt x="0" y="128"/>
                  </a:moveTo>
                  <a:cubicBezTo>
                    <a:pt x="0" y="198"/>
                    <a:pt x="1061" y="256"/>
                    <a:pt x="2370" y="256"/>
                  </a:cubicBezTo>
                  <a:cubicBezTo>
                    <a:pt x="3678" y="256"/>
                    <a:pt x="4739" y="198"/>
                    <a:pt x="4739" y="128"/>
                  </a:cubicBezTo>
                  <a:cubicBezTo>
                    <a:pt x="4739" y="57"/>
                    <a:pt x="3678" y="0"/>
                    <a:pt x="2370" y="0"/>
                  </a:cubicBezTo>
                  <a:cubicBezTo>
                    <a:pt x="1061" y="0"/>
                    <a:pt x="0" y="57"/>
                    <a:pt x="0" y="128"/>
                  </a:cubicBezTo>
                  <a:close/>
                </a:path>
              </a:pathLst>
            </a:custGeom>
            <a:solidFill>
              <a:srgbClr val="363684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0ABCE8F-C178-4EC4-9E49-FFA747B23EA8}"/>
                </a:ext>
              </a:extLst>
            </p:cNvPr>
            <p:cNvSpPr/>
            <p:nvPr/>
          </p:nvSpPr>
          <p:spPr>
            <a:xfrm>
              <a:off x="16230350" y="6833075"/>
              <a:ext cx="1061788" cy="20961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1683">
                  <a:moveTo>
                    <a:pt x="549" y="18"/>
                  </a:moveTo>
                  <a:lnTo>
                    <a:pt x="206" y="690"/>
                  </a:lnTo>
                  <a:lnTo>
                    <a:pt x="110" y="1469"/>
                  </a:lnTo>
                  <a:cubicBezTo>
                    <a:pt x="110" y="1469"/>
                    <a:pt x="62" y="1473"/>
                    <a:pt x="44" y="1516"/>
                  </a:cubicBezTo>
                  <a:cubicBezTo>
                    <a:pt x="25" y="1558"/>
                    <a:pt x="0" y="1648"/>
                    <a:pt x="0" y="1648"/>
                  </a:cubicBezTo>
                  <a:lnTo>
                    <a:pt x="233" y="1683"/>
                  </a:lnTo>
                  <a:cubicBezTo>
                    <a:pt x="233" y="1683"/>
                    <a:pt x="296" y="1582"/>
                    <a:pt x="265" y="1487"/>
                  </a:cubicBezTo>
                  <a:lnTo>
                    <a:pt x="480" y="770"/>
                  </a:lnTo>
                  <a:cubicBezTo>
                    <a:pt x="480" y="770"/>
                    <a:pt x="790" y="502"/>
                    <a:pt x="853" y="0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5DCE50F-359A-4D54-85B9-90B55E28AA73}"/>
                </a:ext>
              </a:extLst>
            </p:cNvPr>
            <p:cNvSpPr/>
            <p:nvPr/>
          </p:nvSpPr>
          <p:spPr>
            <a:xfrm>
              <a:off x="16230350" y="8684972"/>
              <a:ext cx="340221" cy="2430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4" h="196">
                  <a:moveTo>
                    <a:pt x="151" y="84"/>
                  </a:moveTo>
                  <a:lnTo>
                    <a:pt x="40" y="38"/>
                  </a:lnTo>
                  <a:cubicBezTo>
                    <a:pt x="22" y="84"/>
                    <a:pt x="0" y="161"/>
                    <a:pt x="0" y="161"/>
                  </a:cubicBezTo>
                  <a:lnTo>
                    <a:pt x="233" y="196"/>
                  </a:lnTo>
                  <a:cubicBezTo>
                    <a:pt x="233" y="196"/>
                    <a:pt x="296" y="95"/>
                    <a:pt x="265" y="0"/>
                  </a:cubicBezTo>
                  <a:lnTo>
                    <a:pt x="235" y="55"/>
                  </a:lnTo>
                  <a:cubicBezTo>
                    <a:pt x="218" y="84"/>
                    <a:pt x="182" y="96"/>
                    <a:pt x="151" y="84"/>
                  </a:cubicBezTo>
                  <a:close/>
                </a:path>
              </a:pathLst>
            </a:custGeom>
            <a:solidFill>
              <a:srgbClr val="CF4B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7C308A7-F7F9-4AFE-B606-CA87A0A0E6F6}"/>
                </a:ext>
              </a:extLst>
            </p:cNvPr>
            <p:cNvSpPr/>
            <p:nvPr/>
          </p:nvSpPr>
          <p:spPr>
            <a:xfrm>
              <a:off x="15670797" y="8805856"/>
              <a:ext cx="965828" cy="14518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6" h="1166">
                  <a:moveTo>
                    <a:pt x="421" y="1166"/>
                  </a:moveTo>
                  <a:cubicBezTo>
                    <a:pt x="413" y="1166"/>
                    <a:pt x="410" y="1162"/>
                    <a:pt x="411" y="1155"/>
                  </a:cubicBezTo>
                  <a:lnTo>
                    <a:pt x="747" y="23"/>
                  </a:lnTo>
                  <a:lnTo>
                    <a:pt x="360" y="23"/>
                  </a:lnTo>
                  <a:lnTo>
                    <a:pt x="25" y="1155"/>
                  </a:lnTo>
                  <a:cubicBezTo>
                    <a:pt x="23" y="1162"/>
                    <a:pt x="16" y="1166"/>
                    <a:pt x="9" y="1166"/>
                  </a:cubicBezTo>
                  <a:cubicBezTo>
                    <a:pt x="3" y="1166"/>
                    <a:pt x="-1" y="1162"/>
                    <a:pt x="1" y="1155"/>
                  </a:cubicBezTo>
                  <a:lnTo>
                    <a:pt x="340" y="11"/>
                  </a:lnTo>
                  <a:cubicBezTo>
                    <a:pt x="341" y="4"/>
                    <a:pt x="348" y="0"/>
                    <a:pt x="355" y="0"/>
                  </a:cubicBezTo>
                  <a:lnTo>
                    <a:pt x="766" y="0"/>
                  </a:lnTo>
                  <a:cubicBezTo>
                    <a:pt x="773" y="0"/>
                    <a:pt x="777" y="4"/>
                    <a:pt x="775" y="11"/>
                  </a:cubicBezTo>
                  <a:lnTo>
                    <a:pt x="436" y="1155"/>
                  </a:lnTo>
                  <a:cubicBezTo>
                    <a:pt x="434" y="1162"/>
                    <a:pt x="427" y="1166"/>
                    <a:pt x="421" y="1166"/>
                  </a:cubicBezTo>
                  <a:close/>
                </a:path>
              </a:pathLst>
            </a:custGeom>
            <a:solidFill>
              <a:srgbClr val="654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EFD776D-9A57-4334-A218-18ABD3D57973}"/>
                </a:ext>
              </a:extLst>
            </p:cNvPr>
            <p:cNvSpPr/>
            <p:nvPr/>
          </p:nvSpPr>
          <p:spPr>
            <a:xfrm>
              <a:off x="14551682" y="12638012"/>
              <a:ext cx="269186" cy="249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201">
                  <a:moveTo>
                    <a:pt x="213" y="100"/>
                  </a:moveTo>
                  <a:cubicBezTo>
                    <a:pt x="196" y="156"/>
                    <a:pt x="136" y="201"/>
                    <a:pt x="78" y="201"/>
                  </a:cubicBezTo>
                  <a:cubicBezTo>
                    <a:pt x="20" y="201"/>
                    <a:pt x="-13" y="156"/>
                    <a:pt x="4" y="100"/>
                  </a:cubicBezTo>
                  <a:cubicBezTo>
                    <a:pt x="20" y="45"/>
                    <a:pt x="80" y="0"/>
                    <a:pt x="138" y="0"/>
                  </a:cubicBezTo>
                  <a:cubicBezTo>
                    <a:pt x="196" y="0"/>
                    <a:pt x="229" y="45"/>
                    <a:pt x="213" y="100"/>
                  </a:cubicBezTo>
                  <a:close/>
                </a:path>
              </a:pathLst>
            </a:custGeom>
            <a:solidFill>
              <a:srgbClr val="361D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30A493-138F-4D21-A216-FE86A6B01A92}"/>
                </a:ext>
              </a:extLst>
            </p:cNvPr>
            <p:cNvSpPr/>
            <p:nvPr/>
          </p:nvSpPr>
          <p:spPr>
            <a:xfrm>
              <a:off x="14628945" y="12707800"/>
              <a:ext cx="117146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89">
                  <a:moveTo>
                    <a:pt x="93" y="44"/>
                  </a:moveTo>
                  <a:cubicBezTo>
                    <a:pt x="85" y="69"/>
                    <a:pt x="59" y="89"/>
                    <a:pt x="34" y="89"/>
                  </a:cubicBezTo>
                  <a:cubicBezTo>
                    <a:pt x="9" y="89"/>
                    <a:pt x="-5" y="69"/>
                    <a:pt x="2" y="44"/>
                  </a:cubicBezTo>
                  <a:cubicBezTo>
                    <a:pt x="9" y="20"/>
                    <a:pt x="35" y="0"/>
                    <a:pt x="60" y="0"/>
                  </a:cubicBezTo>
                  <a:cubicBezTo>
                    <a:pt x="85" y="0"/>
                    <a:pt x="100" y="20"/>
                    <a:pt x="93" y="44"/>
                  </a:cubicBezTo>
                  <a:close/>
                </a:path>
              </a:pathLst>
            </a:custGeom>
            <a:solidFill>
              <a:srgbClr val="654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00A6AB-AC80-4F5A-A953-A91CECF587A8}"/>
                </a:ext>
              </a:extLst>
            </p:cNvPr>
            <p:cNvSpPr/>
            <p:nvPr/>
          </p:nvSpPr>
          <p:spPr>
            <a:xfrm>
              <a:off x="15573591" y="12638012"/>
              <a:ext cx="270432" cy="249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201">
                  <a:moveTo>
                    <a:pt x="213" y="100"/>
                  </a:moveTo>
                  <a:cubicBezTo>
                    <a:pt x="197" y="156"/>
                    <a:pt x="137" y="201"/>
                    <a:pt x="79" y="201"/>
                  </a:cubicBezTo>
                  <a:cubicBezTo>
                    <a:pt x="22" y="201"/>
                    <a:pt x="-12" y="156"/>
                    <a:pt x="4" y="100"/>
                  </a:cubicBezTo>
                  <a:cubicBezTo>
                    <a:pt x="21" y="45"/>
                    <a:pt x="81" y="0"/>
                    <a:pt x="139" y="0"/>
                  </a:cubicBezTo>
                  <a:cubicBezTo>
                    <a:pt x="197" y="0"/>
                    <a:pt x="231" y="45"/>
                    <a:pt x="213" y="100"/>
                  </a:cubicBezTo>
                  <a:close/>
                </a:path>
              </a:pathLst>
            </a:custGeom>
            <a:solidFill>
              <a:srgbClr val="361D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062946-7500-4796-A410-23DBAD6032D1}"/>
                </a:ext>
              </a:extLst>
            </p:cNvPr>
            <p:cNvSpPr/>
            <p:nvPr/>
          </p:nvSpPr>
          <p:spPr>
            <a:xfrm>
              <a:off x="15650857" y="12707800"/>
              <a:ext cx="117146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89">
                  <a:moveTo>
                    <a:pt x="93" y="44"/>
                  </a:moveTo>
                  <a:cubicBezTo>
                    <a:pt x="86" y="69"/>
                    <a:pt x="59" y="89"/>
                    <a:pt x="34" y="89"/>
                  </a:cubicBezTo>
                  <a:cubicBezTo>
                    <a:pt x="9" y="89"/>
                    <a:pt x="-6" y="69"/>
                    <a:pt x="2" y="44"/>
                  </a:cubicBezTo>
                  <a:cubicBezTo>
                    <a:pt x="9" y="20"/>
                    <a:pt x="35" y="0"/>
                    <a:pt x="60" y="0"/>
                  </a:cubicBezTo>
                  <a:cubicBezTo>
                    <a:pt x="86" y="0"/>
                    <a:pt x="99" y="20"/>
                    <a:pt x="93" y="44"/>
                  </a:cubicBezTo>
                  <a:close/>
                </a:path>
              </a:pathLst>
            </a:custGeom>
            <a:solidFill>
              <a:srgbClr val="654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228FD9-9BF3-4C0C-9C41-1BDA854523B3}"/>
                </a:ext>
              </a:extLst>
            </p:cNvPr>
            <p:cNvSpPr/>
            <p:nvPr/>
          </p:nvSpPr>
          <p:spPr>
            <a:xfrm>
              <a:off x="18047356" y="8459405"/>
              <a:ext cx="132100" cy="112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91">
                  <a:moveTo>
                    <a:pt x="10" y="78"/>
                  </a:moveTo>
                  <a:lnTo>
                    <a:pt x="0" y="0"/>
                  </a:lnTo>
                  <a:lnTo>
                    <a:pt x="107" y="9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B2C0E4-53FE-48B2-BDE6-0D194C06D030}"/>
                </a:ext>
              </a:extLst>
            </p:cNvPr>
            <p:cNvSpPr/>
            <p:nvPr/>
          </p:nvSpPr>
          <p:spPr>
            <a:xfrm>
              <a:off x="19053063" y="8631384"/>
              <a:ext cx="148301" cy="137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11">
                  <a:moveTo>
                    <a:pt x="0" y="33"/>
                  </a:moveTo>
                  <a:lnTo>
                    <a:pt x="107" y="111"/>
                  </a:lnTo>
                  <a:cubicBezTo>
                    <a:pt x="107" y="111"/>
                    <a:pt x="143" y="54"/>
                    <a:pt x="96" y="12"/>
                  </a:cubicBezTo>
                  <a:cubicBezTo>
                    <a:pt x="55" y="-24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CF4B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B40C9C1-700C-409C-8784-F5E88A9861E3}"/>
                </a:ext>
              </a:extLst>
            </p:cNvPr>
            <p:cNvSpPr/>
            <p:nvPr/>
          </p:nvSpPr>
          <p:spPr>
            <a:xfrm>
              <a:off x="18747734" y="11132563"/>
              <a:ext cx="412502" cy="5221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420">
                  <a:moveTo>
                    <a:pt x="260" y="0"/>
                  </a:moveTo>
                  <a:lnTo>
                    <a:pt x="0" y="196"/>
                  </a:lnTo>
                  <a:lnTo>
                    <a:pt x="205" y="420"/>
                  </a:lnTo>
                  <a:cubicBezTo>
                    <a:pt x="205" y="420"/>
                    <a:pt x="218" y="381"/>
                    <a:pt x="261" y="349"/>
                  </a:cubicBezTo>
                  <a:lnTo>
                    <a:pt x="332" y="94"/>
                  </a:lnTo>
                  <a:close/>
                </a:path>
              </a:pathLst>
            </a:custGeom>
            <a:solidFill>
              <a:srgbClr val="CF4B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DEB985-2A7D-40C1-9B4D-17626F07ADB1}"/>
                </a:ext>
              </a:extLst>
            </p:cNvPr>
            <p:cNvSpPr/>
            <p:nvPr/>
          </p:nvSpPr>
          <p:spPr>
            <a:xfrm>
              <a:off x="19073003" y="11249712"/>
              <a:ext cx="240522" cy="316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55">
                  <a:moveTo>
                    <a:pt x="156" y="110"/>
                  </a:moveTo>
                  <a:lnTo>
                    <a:pt x="71" y="0"/>
                  </a:lnTo>
                  <a:lnTo>
                    <a:pt x="0" y="255"/>
                  </a:lnTo>
                  <a:cubicBezTo>
                    <a:pt x="25" y="237"/>
                    <a:pt x="60" y="221"/>
                    <a:pt x="110" y="218"/>
                  </a:cubicBezTo>
                  <a:cubicBezTo>
                    <a:pt x="266" y="208"/>
                    <a:pt x="156" y="110"/>
                    <a:pt x="156" y="110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A7A39B6-FEAD-4809-AEFD-D7C288D7716A}"/>
                </a:ext>
              </a:extLst>
            </p:cNvPr>
            <p:cNvSpPr/>
            <p:nvPr/>
          </p:nvSpPr>
          <p:spPr>
            <a:xfrm>
              <a:off x="17224845" y="11839179"/>
              <a:ext cx="426210" cy="2255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182">
                  <a:moveTo>
                    <a:pt x="343" y="47"/>
                  </a:moveTo>
                  <a:lnTo>
                    <a:pt x="16" y="0"/>
                  </a:lnTo>
                  <a:lnTo>
                    <a:pt x="0" y="182"/>
                  </a:lnTo>
                  <a:lnTo>
                    <a:pt x="331" y="115"/>
                  </a:lnTo>
                  <a:close/>
                </a:path>
              </a:pathLst>
            </a:custGeom>
            <a:solidFill>
              <a:srgbClr val="CF4B3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5F7572-AC36-4011-B4ED-9B2F9512D16E}"/>
                </a:ext>
              </a:extLst>
            </p:cNvPr>
            <p:cNvSpPr/>
            <p:nvPr/>
          </p:nvSpPr>
          <p:spPr>
            <a:xfrm>
              <a:off x="17211136" y="11982492"/>
              <a:ext cx="424964" cy="324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261">
                  <a:moveTo>
                    <a:pt x="342" y="0"/>
                  </a:moveTo>
                  <a:lnTo>
                    <a:pt x="11" y="67"/>
                  </a:lnTo>
                  <a:lnTo>
                    <a:pt x="0" y="183"/>
                  </a:lnTo>
                  <a:cubicBezTo>
                    <a:pt x="0" y="183"/>
                    <a:pt x="98" y="137"/>
                    <a:pt x="196" y="224"/>
                  </a:cubicBezTo>
                  <a:cubicBezTo>
                    <a:pt x="311" y="326"/>
                    <a:pt x="309" y="182"/>
                    <a:pt x="309" y="182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686976E-7770-446E-8979-0ABF4624BD51}"/>
                </a:ext>
              </a:extLst>
            </p:cNvPr>
            <p:cNvSpPr/>
            <p:nvPr/>
          </p:nvSpPr>
          <p:spPr>
            <a:xfrm>
              <a:off x="17019217" y="12524605"/>
              <a:ext cx="1070511" cy="1420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0" h="115">
                  <a:moveTo>
                    <a:pt x="711" y="51"/>
                  </a:moveTo>
                  <a:cubicBezTo>
                    <a:pt x="689" y="56"/>
                    <a:pt x="547" y="101"/>
                    <a:pt x="406" y="62"/>
                  </a:cubicBezTo>
                  <a:cubicBezTo>
                    <a:pt x="79" y="-31"/>
                    <a:pt x="44" y="8"/>
                    <a:pt x="44" y="8"/>
                  </a:cubicBezTo>
                  <a:cubicBezTo>
                    <a:pt x="44" y="8"/>
                    <a:pt x="6" y="7"/>
                    <a:pt x="0" y="115"/>
                  </a:cubicBezTo>
                  <a:lnTo>
                    <a:pt x="855" y="115"/>
                  </a:lnTo>
                  <a:cubicBezTo>
                    <a:pt x="855" y="115"/>
                    <a:pt x="876" y="76"/>
                    <a:pt x="833" y="53"/>
                  </a:cubicBezTo>
                  <a:cubicBezTo>
                    <a:pt x="833" y="53"/>
                    <a:pt x="797" y="28"/>
                    <a:pt x="711" y="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B4C16E3-D9C2-44F9-9E88-576128C004F3}"/>
                </a:ext>
              </a:extLst>
            </p:cNvPr>
            <p:cNvSpPr/>
            <p:nvPr/>
          </p:nvSpPr>
          <p:spPr>
            <a:xfrm>
              <a:off x="17074051" y="12201831"/>
              <a:ext cx="185688" cy="331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267">
                  <a:moveTo>
                    <a:pt x="110" y="7"/>
                  </a:moveTo>
                  <a:cubicBezTo>
                    <a:pt x="110" y="7"/>
                    <a:pt x="54" y="-36"/>
                    <a:pt x="30" y="89"/>
                  </a:cubicBezTo>
                  <a:cubicBezTo>
                    <a:pt x="6" y="215"/>
                    <a:pt x="0" y="267"/>
                    <a:pt x="0" y="267"/>
                  </a:cubicBezTo>
                  <a:cubicBezTo>
                    <a:pt x="0" y="267"/>
                    <a:pt x="14" y="251"/>
                    <a:pt x="112" y="264"/>
                  </a:cubicBezTo>
                  <a:cubicBezTo>
                    <a:pt x="199" y="25"/>
                    <a:pt x="110" y="7"/>
                    <a:pt x="110" y="7"/>
                  </a:cubicBezTo>
                  <a:close/>
                </a:path>
              </a:pathLst>
            </a:custGeom>
            <a:solidFill>
              <a:srgbClr val="FFD9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E3688B5-C7DA-4EDC-869F-886ABCBB2FCF}"/>
                </a:ext>
              </a:extLst>
            </p:cNvPr>
            <p:cNvSpPr/>
            <p:nvPr/>
          </p:nvSpPr>
          <p:spPr>
            <a:xfrm>
              <a:off x="17211136" y="12195600"/>
              <a:ext cx="848682" cy="4249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342">
                  <a:moveTo>
                    <a:pt x="678" y="254"/>
                  </a:moveTo>
                  <a:cubicBezTo>
                    <a:pt x="636" y="254"/>
                    <a:pt x="573" y="252"/>
                    <a:pt x="481" y="248"/>
                  </a:cubicBezTo>
                  <a:cubicBezTo>
                    <a:pt x="312" y="239"/>
                    <a:pt x="284" y="133"/>
                    <a:pt x="281" y="86"/>
                  </a:cubicBezTo>
                  <a:cubicBezTo>
                    <a:pt x="264" y="94"/>
                    <a:pt x="238" y="90"/>
                    <a:pt x="196" y="53"/>
                  </a:cubicBezTo>
                  <a:cubicBezTo>
                    <a:pt x="98" y="-34"/>
                    <a:pt x="0" y="12"/>
                    <a:pt x="0" y="12"/>
                  </a:cubicBezTo>
                  <a:cubicBezTo>
                    <a:pt x="0" y="12"/>
                    <a:pt x="89" y="30"/>
                    <a:pt x="2" y="269"/>
                  </a:cubicBezTo>
                  <a:cubicBezTo>
                    <a:pt x="57" y="276"/>
                    <a:pt x="136" y="293"/>
                    <a:pt x="252" y="326"/>
                  </a:cubicBezTo>
                  <a:cubicBezTo>
                    <a:pt x="393" y="365"/>
                    <a:pt x="535" y="320"/>
                    <a:pt x="557" y="315"/>
                  </a:cubicBezTo>
                  <a:cubicBezTo>
                    <a:pt x="643" y="292"/>
                    <a:pt x="679" y="317"/>
                    <a:pt x="679" y="317"/>
                  </a:cubicBezTo>
                  <a:cubicBezTo>
                    <a:pt x="679" y="317"/>
                    <a:pt x="686" y="284"/>
                    <a:pt x="678" y="254"/>
                  </a:cubicBezTo>
                  <a:close/>
                </a:path>
              </a:pathLst>
            </a:custGeom>
            <a:solidFill>
              <a:srgbClr val="FCEE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A55B90C-6B95-410F-935B-ED64DB873F1E}"/>
                </a:ext>
              </a:extLst>
            </p:cNvPr>
            <p:cNvSpPr/>
            <p:nvPr/>
          </p:nvSpPr>
          <p:spPr>
            <a:xfrm>
              <a:off x="17561327" y="12186873"/>
              <a:ext cx="493507" cy="324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7" h="261">
                  <a:moveTo>
                    <a:pt x="200" y="255"/>
                  </a:moveTo>
                  <a:cubicBezTo>
                    <a:pt x="292" y="259"/>
                    <a:pt x="355" y="261"/>
                    <a:pt x="397" y="261"/>
                  </a:cubicBezTo>
                  <a:cubicBezTo>
                    <a:pt x="391" y="239"/>
                    <a:pt x="376" y="217"/>
                    <a:pt x="344" y="214"/>
                  </a:cubicBezTo>
                  <a:cubicBezTo>
                    <a:pt x="270" y="206"/>
                    <a:pt x="117" y="187"/>
                    <a:pt x="117" y="187"/>
                  </a:cubicBezTo>
                  <a:lnTo>
                    <a:pt x="58" y="102"/>
                  </a:lnTo>
                  <a:cubicBezTo>
                    <a:pt x="58" y="102"/>
                    <a:pt x="119" y="42"/>
                    <a:pt x="89" y="12"/>
                  </a:cubicBezTo>
                  <a:cubicBezTo>
                    <a:pt x="60" y="-18"/>
                    <a:pt x="28" y="18"/>
                    <a:pt x="28" y="18"/>
                  </a:cubicBezTo>
                  <a:cubicBezTo>
                    <a:pt x="28" y="18"/>
                    <a:pt x="29" y="77"/>
                    <a:pt x="0" y="93"/>
                  </a:cubicBezTo>
                  <a:cubicBezTo>
                    <a:pt x="3" y="140"/>
                    <a:pt x="31" y="246"/>
                    <a:pt x="200" y="255"/>
                  </a:cubicBezTo>
                  <a:close/>
                </a:path>
              </a:pathLst>
            </a:custGeom>
            <a:solidFill>
              <a:srgbClr val="FFD9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26D9545-D850-4284-AC7D-3B4CD606921F}"/>
                </a:ext>
              </a:extLst>
            </p:cNvPr>
            <p:cNvSpPr/>
            <p:nvPr/>
          </p:nvSpPr>
          <p:spPr>
            <a:xfrm>
              <a:off x="17527679" y="12381285"/>
              <a:ext cx="114653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24">
                  <a:moveTo>
                    <a:pt x="9" y="24"/>
                  </a:moveTo>
                  <a:cubicBezTo>
                    <a:pt x="4" y="24"/>
                    <a:pt x="1" y="21"/>
                    <a:pt x="0" y="17"/>
                  </a:cubicBezTo>
                  <a:cubicBezTo>
                    <a:pt x="0" y="13"/>
                    <a:pt x="3" y="8"/>
                    <a:pt x="7" y="8"/>
                  </a:cubicBezTo>
                  <a:lnTo>
                    <a:pt x="84" y="0"/>
                  </a:lnTo>
                  <a:cubicBezTo>
                    <a:pt x="89" y="0"/>
                    <a:pt x="92" y="3"/>
                    <a:pt x="93" y="7"/>
                  </a:cubicBezTo>
                  <a:cubicBezTo>
                    <a:pt x="94" y="12"/>
                    <a:pt x="91" y="15"/>
                    <a:pt x="86" y="1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FE8C4F4-BDBE-4D92-A63C-B7EDF7726D33}"/>
                </a:ext>
              </a:extLst>
            </p:cNvPr>
            <p:cNvSpPr/>
            <p:nvPr/>
          </p:nvSpPr>
          <p:spPr>
            <a:xfrm>
              <a:off x="17632362" y="12429891"/>
              <a:ext cx="69789" cy="9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78">
                  <a:moveTo>
                    <a:pt x="8" y="78"/>
                  </a:moveTo>
                  <a:cubicBezTo>
                    <a:pt x="6" y="78"/>
                    <a:pt x="5" y="78"/>
                    <a:pt x="4" y="77"/>
                  </a:cubicBezTo>
                  <a:cubicBezTo>
                    <a:pt x="-1" y="75"/>
                    <a:pt x="-1" y="70"/>
                    <a:pt x="1" y="66"/>
                  </a:cubicBezTo>
                  <a:lnTo>
                    <a:pt x="42" y="3"/>
                  </a:lnTo>
                  <a:cubicBezTo>
                    <a:pt x="45" y="0"/>
                    <a:pt x="49" y="-1"/>
                    <a:pt x="53" y="1"/>
                  </a:cubicBezTo>
                  <a:cubicBezTo>
                    <a:pt x="58" y="3"/>
                    <a:pt x="58" y="8"/>
                    <a:pt x="56" y="12"/>
                  </a:cubicBezTo>
                  <a:lnTo>
                    <a:pt x="14" y="75"/>
                  </a:lnTo>
                  <a:cubicBezTo>
                    <a:pt x="13" y="77"/>
                    <a:pt x="10" y="78"/>
                    <a:pt x="8" y="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86B5811-4F4C-49AF-8C64-9782778508DC}"/>
                </a:ext>
              </a:extLst>
            </p:cNvPr>
            <p:cNvSpPr/>
            <p:nvPr/>
          </p:nvSpPr>
          <p:spPr>
            <a:xfrm>
              <a:off x="17774432" y="12453566"/>
              <a:ext cx="31156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89">
                  <a:moveTo>
                    <a:pt x="19" y="89"/>
                  </a:moveTo>
                  <a:cubicBezTo>
                    <a:pt x="15" y="89"/>
                    <a:pt x="11" y="86"/>
                    <a:pt x="11" y="82"/>
                  </a:cubicBezTo>
                  <a:lnTo>
                    <a:pt x="0" y="9"/>
                  </a:lnTo>
                  <a:cubicBezTo>
                    <a:pt x="0" y="4"/>
                    <a:pt x="3" y="1"/>
                    <a:pt x="7" y="0"/>
                  </a:cubicBezTo>
                  <a:cubicBezTo>
                    <a:pt x="11" y="0"/>
                    <a:pt x="15" y="2"/>
                    <a:pt x="16" y="7"/>
                  </a:cubicBezTo>
                  <a:lnTo>
                    <a:pt x="26" y="80"/>
                  </a:lnTo>
                  <a:cubicBezTo>
                    <a:pt x="27" y="85"/>
                    <a:pt x="24" y="89"/>
                    <a:pt x="20" y="89"/>
                  </a:cubicBezTo>
                  <a:cubicBezTo>
                    <a:pt x="19" y="89"/>
                    <a:pt x="19" y="89"/>
                    <a:pt x="19" y="8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EB3D170-9F2E-42FE-9272-EE34F7D1D580}"/>
                </a:ext>
              </a:extLst>
            </p:cNvPr>
            <p:cNvSpPr/>
            <p:nvPr/>
          </p:nvSpPr>
          <p:spPr>
            <a:xfrm>
              <a:off x="16715137" y="8353475"/>
              <a:ext cx="2479997" cy="3074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1" h="2468">
                  <a:moveTo>
                    <a:pt x="613" y="49"/>
                  </a:moveTo>
                  <a:cubicBezTo>
                    <a:pt x="613" y="49"/>
                    <a:pt x="457" y="-27"/>
                    <a:pt x="327" y="11"/>
                  </a:cubicBezTo>
                  <a:cubicBezTo>
                    <a:pt x="225" y="40"/>
                    <a:pt x="140" y="125"/>
                    <a:pt x="140" y="125"/>
                  </a:cubicBezTo>
                  <a:cubicBezTo>
                    <a:pt x="140" y="125"/>
                    <a:pt x="-160" y="430"/>
                    <a:pt x="119" y="780"/>
                  </a:cubicBezTo>
                  <a:cubicBezTo>
                    <a:pt x="351" y="1070"/>
                    <a:pt x="1230" y="2121"/>
                    <a:pt x="1520" y="2468"/>
                  </a:cubicBezTo>
                  <a:lnTo>
                    <a:pt x="1991" y="2116"/>
                  </a:lnTo>
                  <a:close/>
                </a:path>
              </a:pathLst>
            </a:custGeom>
            <a:solidFill>
              <a:srgbClr val="B48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DEE936F-A55C-45BA-9C55-352B59AF7715}"/>
                </a:ext>
              </a:extLst>
            </p:cNvPr>
            <p:cNvSpPr/>
            <p:nvPr/>
          </p:nvSpPr>
          <p:spPr>
            <a:xfrm>
              <a:off x="18608160" y="10990493"/>
              <a:ext cx="690411" cy="57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5" h="463">
                  <a:moveTo>
                    <a:pt x="0" y="352"/>
                  </a:moveTo>
                  <a:cubicBezTo>
                    <a:pt x="58" y="422"/>
                    <a:pt x="93" y="463"/>
                    <a:pt x="93" y="463"/>
                  </a:cubicBezTo>
                  <a:lnTo>
                    <a:pt x="555" y="126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CBB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130CE80-E317-4C48-828A-1D0F2CB73982}"/>
                </a:ext>
              </a:extLst>
            </p:cNvPr>
            <p:cNvSpPr/>
            <p:nvPr/>
          </p:nvSpPr>
          <p:spPr>
            <a:xfrm>
              <a:off x="17005508" y="11730757"/>
              <a:ext cx="730291" cy="259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" h="209">
                  <a:moveTo>
                    <a:pt x="0" y="135"/>
                  </a:moveTo>
                  <a:lnTo>
                    <a:pt x="572" y="209"/>
                  </a:lnTo>
                  <a:lnTo>
                    <a:pt x="587" y="7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48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25F1C82-E088-4055-9553-E91BB836D00B}"/>
                </a:ext>
              </a:extLst>
            </p:cNvPr>
            <p:cNvSpPr/>
            <p:nvPr/>
          </p:nvSpPr>
          <p:spPr>
            <a:xfrm>
              <a:off x="17021709" y="8353475"/>
              <a:ext cx="1053064" cy="34645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2781">
                  <a:moveTo>
                    <a:pt x="151" y="31"/>
                  </a:moveTo>
                  <a:cubicBezTo>
                    <a:pt x="-61" y="449"/>
                    <a:pt x="184" y="763"/>
                    <a:pt x="184" y="763"/>
                  </a:cubicBezTo>
                  <a:lnTo>
                    <a:pt x="0" y="2710"/>
                  </a:lnTo>
                  <a:lnTo>
                    <a:pt x="574" y="2781"/>
                  </a:lnTo>
                  <a:lnTo>
                    <a:pt x="846" y="252"/>
                  </a:lnTo>
                  <a:cubicBezTo>
                    <a:pt x="549" y="-123"/>
                    <a:pt x="151" y="31"/>
                    <a:pt x="151" y="31"/>
                  </a:cubicBezTo>
                  <a:close/>
                </a:path>
              </a:pathLst>
            </a:custGeom>
            <a:solidFill>
              <a:srgbClr val="CCBB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B66DC41-FC9E-4DCA-9189-315B9D2C6833}"/>
                </a:ext>
              </a:extLst>
            </p:cNvPr>
            <p:cNvSpPr/>
            <p:nvPr/>
          </p:nvSpPr>
          <p:spPr>
            <a:xfrm>
              <a:off x="16888363" y="6830579"/>
              <a:ext cx="1256199" cy="18369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9" h="1475">
                  <a:moveTo>
                    <a:pt x="21" y="20"/>
                  </a:moveTo>
                  <a:cubicBezTo>
                    <a:pt x="21" y="20"/>
                    <a:pt x="966" y="-84"/>
                    <a:pt x="1003" y="185"/>
                  </a:cubicBezTo>
                  <a:cubicBezTo>
                    <a:pt x="1040" y="454"/>
                    <a:pt x="883" y="953"/>
                    <a:pt x="883" y="953"/>
                  </a:cubicBezTo>
                  <a:lnTo>
                    <a:pt x="953" y="1475"/>
                  </a:lnTo>
                  <a:cubicBezTo>
                    <a:pt x="953" y="1475"/>
                    <a:pt x="375" y="1085"/>
                    <a:pt x="0" y="1347"/>
                  </a:cubicBezTo>
                  <a:lnTo>
                    <a:pt x="178" y="1061"/>
                  </a:lnTo>
                  <a:close/>
                </a:path>
              </a:pathLst>
            </a:custGeom>
            <a:solidFill>
              <a:srgbClr val="36368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DD6665-BCF8-49A9-A521-BE6077645340}"/>
                </a:ext>
              </a:extLst>
            </p:cNvPr>
            <p:cNvSpPr/>
            <p:nvPr/>
          </p:nvSpPr>
          <p:spPr>
            <a:xfrm>
              <a:off x="18965827" y="11650998"/>
              <a:ext cx="277909" cy="324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61">
                  <a:moveTo>
                    <a:pt x="30" y="5"/>
                  </a:moveTo>
                  <a:cubicBezTo>
                    <a:pt x="30" y="5"/>
                    <a:pt x="-41" y="15"/>
                    <a:pt x="36" y="118"/>
                  </a:cubicBezTo>
                  <a:cubicBezTo>
                    <a:pt x="114" y="221"/>
                    <a:pt x="149" y="261"/>
                    <a:pt x="149" y="261"/>
                  </a:cubicBezTo>
                  <a:cubicBezTo>
                    <a:pt x="149" y="261"/>
                    <a:pt x="147" y="240"/>
                    <a:pt x="224" y="180"/>
                  </a:cubicBezTo>
                  <a:cubicBezTo>
                    <a:pt x="105" y="-44"/>
                    <a:pt x="30" y="5"/>
                    <a:pt x="30" y="5"/>
                  </a:cubicBezTo>
                  <a:close/>
                </a:path>
              </a:pathLst>
            </a:custGeom>
            <a:solidFill>
              <a:srgbClr val="FFD9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BEDD0D0-F4AE-4C1F-B725-25ACD1551858}"/>
                </a:ext>
              </a:extLst>
            </p:cNvPr>
            <p:cNvSpPr/>
            <p:nvPr/>
          </p:nvSpPr>
          <p:spPr>
            <a:xfrm>
              <a:off x="19003214" y="11273391"/>
              <a:ext cx="867376" cy="600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7" h="483">
                  <a:moveTo>
                    <a:pt x="648" y="0"/>
                  </a:moveTo>
                  <a:cubicBezTo>
                    <a:pt x="619" y="30"/>
                    <a:pt x="574" y="73"/>
                    <a:pt x="508" y="133"/>
                  </a:cubicBezTo>
                  <a:cubicBezTo>
                    <a:pt x="385" y="246"/>
                    <a:pt x="286" y="192"/>
                    <a:pt x="249" y="162"/>
                  </a:cubicBezTo>
                  <a:cubicBezTo>
                    <a:pt x="244" y="180"/>
                    <a:pt x="222" y="195"/>
                    <a:pt x="166" y="199"/>
                  </a:cubicBezTo>
                  <a:cubicBezTo>
                    <a:pt x="33" y="208"/>
                    <a:pt x="0" y="307"/>
                    <a:pt x="0" y="307"/>
                  </a:cubicBezTo>
                  <a:cubicBezTo>
                    <a:pt x="0" y="307"/>
                    <a:pt x="75" y="258"/>
                    <a:pt x="194" y="483"/>
                  </a:cubicBezTo>
                  <a:cubicBezTo>
                    <a:pt x="237" y="451"/>
                    <a:pt x="304" y="407"/>
                    <a:pt x="409" y="348"/>
                  </a:cubicBezTo>
                  <a:cubicBezTo>
                    <a:pt x="536" y="277"/>
                    <a:pt x="600" y="145"/>
                    <a:pt x="611" y="126"/>
                  </a:cubicBezTo>
                  <a:cubicBezTo>
                    <a:pt x="653" y="51"/>
                    <a:pt x="697" y="43"/>
                    <a:pt x="697" y="43"/>
                  </a:cubicBezTo>
                  <a:cubicBezTo>
                    <a:pt x="697" y="43"/>
                    <a:pt x="676" y="16"/>
                    <a:pt x="648" y="0"/>
                  </a:cubicBezTo>
                  <a:close/>
                </a:path>
              </a:pathLst>
            </a:custGeom>
            <a:solidFill>
              <a:srgbClr val="FCEE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4343345-8781-4B17-B495-939F70068890}"/>
                </a:ext>
              </a:extLst>
            </p:cNvPr>
            <p:cNvSpPr/>
            <p:nvPr/>
          </p:nvSpPr>
          <p:spPr>
            <a:xfrm>
              <a:off x="19267411" y="11262174"/>
              <a:ext cx="542110" cy="261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211">
                  <a:moveTo>
                    <a:pt x="296" y="142"/>
                  </a:moveTo>
                  <a:cubicBezTo>
                    <a:pt x="362" y="82"/>
                    <a:pt x="407" y="39"/>
                    <a:pt x="436" y="9"/>
                  </a:cubicBezTo>
                  <a:cubicBezTo>
                    <a:pt x="416" y="-1"/>
                    <a:pt x="389" y="-6"/>
                    <a:pt x="365" y="14"/>
                  </a:cubicBezTo>
                  <a:cubicBezTo>
                    <a:pt x="308" y="60"/>
                    <a:pt x="188" y="154"/>
                    <a:pt x="188" y="154"/>
                  </a:cubicBezTo>
                  <a:lnTo>
                    <a:pt x="84" y="136"/>
                  </a:lnTo>
                  <a:cubicBezTo>
                    <a:pt x="84" y="136"/>
                    <a:pt x="80" y="52"/>
                    <a:pt x="38" y="53"/>
                  </a:cubicBezTo>
                  <a:cubicBezTo>
                    <a:pt x="-5" y="53"/>
                    <a:pt x="0" y="100"/>
                    <a:pt x="0" y="100"/>
                  </a:cubicBezTo>
                  <a:cubicBezTo>
                    <a:pt x="0" y="100"/>
                    <a:pt x="45" y="140"/>
                    <a:pt x="37" y="171"/>
                  </a:cubicBezTo>
                  <a:cubicBezTo>
                    <a:pt x="74" y="201"/>
                    <a:pt x="173" y="255"/>
                    <a:pt x="296" y="142"/>
                  </a:cubicBezTo>
                  <a:close/>
                </a:path>
              </a:pathLst>
            </a:custGeom>
            <a:solidFill>
              <a:srgbClr val="FFD9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570D50-BBA5-4F34-9549-3E2D1E7A50C4}"/>
                </a:ext>
              </a:extLst>
            </p:cNvPr>
            <p:cNvSpPr/>
            <p:nvPr/>
          </p:nvSpPr>
          <p:spPr>
            <a:xfrm>
              <a:off x="19362128" y="11476526"/>
              <a:ext cx="77266" cy="92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75">
                  <a:moveTo>
                    <a:pt x="15" y="72"/>
                  </a:moveTo>
                  <a:cubicBezTo>
                    <a:pt x="12" y="75"/>
                    <a:pt x="7" y="75"/>
                    <a:pt x="4" y="73"/>
                  </a:cubicBezTo>
                  <a:cubicBezTo>
                    <a:pt x="0" y="71"/>
                    <a:pt x="-1" y="66"/>
                    <a:pt x="3" y="62"/>
                  </a:cubicBezTo>
                  <a:lnTo>
                    <a:pt x="49" y="3"/>
                  </a:lnTo>
                  <a:cubicBezTo>
                    <a:pt x="51" y="-1"/>
                    <a:pt x="57" y="-1"/>
                    <a:pt x="60" y="1"/>
                  </a:cubicBezTo>
                  <a:cubicBezTo>
                    <a:pt x="64" y="4"/>
                    <a:pt x="64" y="9"/>
                    <a:pt x="62" y="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8D53BF3-6D4B-4E8E-8189-4463C85DB56D}"/>
                </a:ext>
              </a:extLst>
            </p:cNvPr>
            <p:cNvSpPr/>
            <p:nvPr/>
          </p:nvSpPr>
          <p:spPr>
            <a:xfrm>
              <a:off x="19496721" y="11467802"/>
              <a:ext cx="42372" cy="1084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88">
                  <a:moveTo>
                    <a:pt x="33" y="85"/>
                  </a:moveTo>
                  <a:cubicBezTo>
                    <a:pt x="32" y="86"/>
                    <a:pt x="31" y="87"/>
                    <a:pt x="28" y="87"/>
                  </a:cubicBezTo>
                  <a:cubicBezTo>
                    <a:pt x="24" y="89"/>
                    <a:pt x="20" y="86"/>
                    <a:pt x="19" y="82"/>
                  </a:cubicBezTo>
                  <a:lnTo>
                    <a:pt x="0" y="10"/>
                  </a:lnTo>
                  <a:cubicBezTo>
                    <a:pt x="-1" y="5"/>
                    <a:pt x="2" y="1"/>
                    <a:pt x="7" y="0"/>
                  </a:cubicBezTo>
                  <a:cubicBezTo>
                    <a:pt x="11" y="-1"/>
                    <a:pt x="15" y="2"/>
                    <a:pt x="16" y="6"/>
                  </a:cubicBezTo>
                  <a:lnTo>
                    <a:pt x="35" y="78"/>
                  </a:lnTo>
                  <a:cubicBezTo>
                    <a:pt x="35" y="80"/>
                    <a:pt x="35" y="84"/>
                    <a:pt x="33" y="8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8D3B1E5-18C1-451A-B20E-9A72300AB6BE}"/>
                </a:ext>
              </a:extLst>
            </p:cNvPr>
            <p:cNvSpPr/>
            <p:nvPr/>
          </p:nvSpPr>
          <p:spPr>
            <a:xfrm>
              <a:off x="19577726" y="11420446"/>
              <a:ext cx="97206" cy="72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59">
                  <a:moveTo>
                    <a:pt x="76" y="56"/>
                  </a:moveTo>
                  <a:cubicBezTo>
                    <a:pt x="74" y="59"/>
                    <a:pt x="69" y="60"/>
                    <a:pt x="66" y="57"/>
                  </a:cubicBezTo>
                  <a:lnTo>
                    <a:pt x="3" y="14"/>
                  </a:lnTo>
                  <a:cubicBezTo>
                    <a:pt x="0" y="12"/>
                    <a:pt x="-1" y="7"/>
                    <a:pt x="2" y="3"/>
                  </a:cubicBezTo>
                  <a:cubicBezTo>
                    <a:pt x="4" y="-1"/>
                    <a:pt x="9" y="-1"/>
                    <a:pt x="13" y="1"/>
                  </a:cubicBezTo>
                  <a:lnTo>
                    <a:pt x="76" y="44"/>
                  </a:lnTo>
                  <a:cubicBezTo>
                    <a:pt x="79" y="47"/>
                    <a:pt x="80" y="52"/>
                    <a:pt x="77" y="55"/>
                  </a:cubicBezTo>
                  <a:cubicBezTo>
                    <a:pt x="77" y="55"/>
                    <a:pt x="77" y="56"/>
                    <a:pt x="76" y="5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C362ED0-E52D-4153-88F2-A04734B0E41A}"/>
                </a:ext>
              </a:extLst>
            </p:cNvPr>
            <p:cNvSpPr/>
            <p:nvPr/>
          </p:nvSpPr>
          <p:spPr>
            <a:xfrm>
              <a:off x="17829266" y="6896633"/>
              <a:ext cx="1686149" cy="1856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1491">
                  <a:moveTo>
                    <a:pt x="373" y="816"/>
                  </a:moveTo>
                  <a:cubicBezTo>
                    <a:pt x="373" y="816"/>
                    <a:pt x="414" y="10"/>
                    <a:pt x="108" y="0"/>
                  </a:cubicBezTo>
                  <a:cubicBezTo>
                    <a:pt x="-103" y="-8"/>
                    <a:pt x="49" y="638"/>
                    <a:pt x="112" y="875"/>
                  </a:cubicBezTo>
                  <a:cubicBezTo>
                    <a:pt x="127" y="930"/>
                    <a:pt x="164" y="976"/>
                    <a:pt x="215" y="1003"/>
                  </a:cubicBezTo>
                  <a:lnTo>
                    <a:pt x="832" y="1330"/>
                  </a:lnTo>
                  <a:cubicBezTo>
                    <a:pt x="832" y="1330"/>
                    <a:pt x="871" y="1430"/>
                    <a:pt x="972" y="1442"/>
                  </a:cubicBezTo>
                  <a:cubicBezTo>
                    <a:pt x="1080" y="1455"/>
                    <a:pt x="1132" y="1417"/>
                    <a:pt x="1132" y="1417"/>
                  </a:cubicBezTo>
                  <a:cubicBezTo>
                    <a:pt x="1132" y="1417"/>
                    <a:pt x="1231" y="1516"/>
                    <a:pt x="1281" y="1485"/>
                  </a:cubicBezTo>
                  <a:lnTo>
                    <a:pt x="1264" y="1441"/>
                  </a:lnTo>
                  <a:cubicBezTo>
                    <a:pt x="1264" y="1441"/>
                    <a:pt x="1299" y="1503"/>
                    <a:pt x="1354" y="1483"/>
                  </a:cubicBezTo>
                  <a:lnTo>
                    <a:pt x="1271" y="1330"/>
                  </a:lnTo>
                  <a:lnTo>
                    <a:pt x="1145" y="1280"/>
                  </a:lnTo>
                  <a:lnTo>
                    <a:pt x="946" y="1274"/>
                  </a:ln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204FF5B-C28E-48B3-98EC-7DA070F9EE29}"/>
                </a:ext>
              </a:extLst>
            </p:cNvPr>
            <p:cNvSpPr/>
            <p:nvPr/>
          </p:nvSpPr>
          <p:spPr>
            <a:xfrm>
              <a:off x="14387180" y="10159261"/>
              <a:ext cx="2438871" cy="25036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8" h="2010">
                  <a:moveTo>
                    <a:pt x="1362" y="2010"/>
                  </a:moveTo>
                  <a:lnTo>
                    <a:pt x="48" y="2010"/>
                  </a:lnTo>
                  <a:cubicBezTo>
                    <a:pt x="16" y="2010"/>
                    <a:pt x="-6" y="1981"/>
                    <a:pt x="2" y="1952"/>
                  </a:cubicBezTo>
                  <a:lnTo>
                    <a:pt x="570" y="34"/>
                  </a:lnTo>
                  <a:cubicBezTo>
                    <a:pt x="576" y="14"/>
                    <a:pt x="595" y="0"/>
                    <a:pt x="616" y="0"/>
                  </a:cubicBezTo>
                  <a:lnTo>
                    <a:pt x="1958" y="0"/>
                  </a:lnTo>
                  <a:close/>
                </a:path>
              </a:pathLst>
            </a:custGeom>
            <a:solidFill>
              <a:srgbClr val="654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175DA6C-49C1-4079-8864-01DC41462CAD}"/>
                </a:ext>
              </a:extLst>
            </p:cNvPr>
            <p:cNvSpPr/>
            <p:nvPr/>
          </p:nvSpPr>
          <p:spPr>
            <a:xfrm>
              <a:off x="14618979" y="11203602"/>
              <a:ext cx="1683656" cy="132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2" h="1067">
                  <a:moveTo>
                    <a:pt x="88" y="1067"/>
                  </a:moveTo>
                  <a:lnTo>
                    <a:pt x="949" y="1067"/>
                  </a:lnTo>
                  <a:cubicBezTo>
                    <a:pt x="1014" y="1067"/>
                    <a:pt x="1080" y="1017"/>
                    <a:pt x="1099" y="955"/>
                  </a:cubicBezTo>
                  <a:lnTo>
                    <a:pt x="1348" y="113"/>
                  </a:lnTo>
                  <a:cubicBezTo>
                    <a:pt x="1366" y="51"/>
                    <a:pt x="1330" y="0"/>
                    <a:pt x="1266" y="0"/>
                  </a:cubicBezTo>
                  <a:lnTo>
                    <a:pt x="404" y="0"/>
                  </a:lnTo>
                  <a:cubicBezTo>
                    <a:pt x="340" y="0"/>
                    <a:pt x="273" y="51"/>
                    <a:pt x="255" y="113"/>
                  </a:cubicBezTo>
                  <a:lnTo>
                    <a:pt x="5" y="955"/>
                  </a:lnTo>
                  <a:cubicBezTo>
                    <a:pt x="-13" y="1017"/>
                    <a:pt x="23" y="1067"/>
                    <a:pt x="88" y="1067"/>
                  </a:cubicBezTo>
                  <a:close/>
                </a:path>
              </a:pathLst>
            </a:custGeom>
            <a:solidFill>
              <a:srgbClr val="B48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CB3E9A2-A7CA-4D16-8A3A-407CEC45EB31}"/>
                </a:ext>
              </a:extLst>
            </p:cNvPr>
            <p:cNvSpPr/>
            <p:nvPr/>
          </p:nvSpPr>
          <p:spPr>
            <a:xfrm>
              <a:off x="15077591" y="10528145"/>
              <a:ext cx="1460581" cy="45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3" h="367">
                  <a:moveTo>
                    <a:pt x="126" y="7"/>
                  </a:moveTo>
                  <a:cubicBezTo>
                    <a:pt x="109" y="7"/>
                    <a:pt x="94" y="5"/>
                    <a:pt x="80" y="0"/>
                  </a:cubicBezTo>
                  <a:lnTo>
                    <a:pt x="5" y="255"/>
                  </a:lnTo>
                  <a:cubicBezTo>
                    <a:pt x="-13" y="317"/>
                    <a:pt x="24" y="367"/>
                    <a:pt x="88" y="367"/>
                  </a:cubicBezTo>
                  <a:lnTo>
                    <a:pt x="950" y="367"/>
                  </a:lnTo>
                  <a:cubicBezTo>
                    <a:pt x="1013" y="367"/>
                    <a:pt x="1080" y="317"/>
                    <a:pt x="1098" y="255"/>
                  </a:cubicBezTo>
                  <a:lnTo>
                    <a:pt x="1173" y="0"/>
                  </a:lnTo>
                  <a:cubicBezTo>
                    <a:pt x="1157" y="5"/>
                    <a:pt x="1140" y="7"/>
                    <a:pt x="1124" y="7"/>
                  </a:cubicBezTo>
                  <a:close/>
                </a:path>
              </a:pathLst>
            </a:custGeom>
            <a:solidFill>
              <a:srgbClr val="B48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65CC05C-6202-4B65-BD5A-C5977942A0FE}"/>
                </a:ext>
              </a:extLst>
            </p:cNvPr>
            <p:cNvSpPr/>
            <p:nvPr/>
          </p:nvSpPr>
          <p:spPr>
            <a:xfrm>
              <a:off x="15176043" y="10290116"/>
              <a:ext cx="1397023" cy="2455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2" h="198">
                  <a:moveTo>
                    <a:pt x="1035" y="0"/>
                  </a:moveTo>
                  <a:lnTo>
                    <a:pt x="174" y="0"/>
                  </a:lnTo>
                  <a:cubicBezTo>
                    <a:pt x="109" y="0"/>
                    <a:pt x="42" y="51"/>
                    <a:pt x="24" y="112"/>
                  </a:cubicBezTo>
                  <a:lnTo>
                    <a:pt x="0" y="191"/>
                  </a:lnTo>
                  <a:cubicBezTo>
                    <a:pt x="14" y="196"/>
                    <a:pt x="29" y="198"/>
                    <a:pt x="46" y="198"/>
                  </a:cubicBezTo>
                  <a:lnTo>
                    <a:pt x="1045" y="198"/>
                  </a:lnTo>
                  <a:cubicBezTo>
                    <a:pt x="1061" y="198"/>
                    <a:pt x="1078" y="196"/>
                    <a:pt x="1094" y="191"/>
                  </a:cubicBezTo>
                  <a:lnTo>
                    <a:pt x="1118" y="112"/>
                  </a:lnTo>
                  <a:cubicBezTo>
                    <a:pt x="1136" y="51"/>
                    <a:pt x="1099" y="0"/>
                    <a:pt x="1035" y="0"/>
                  </a:cubicBezTo>
                  <a:close/>
                </a:path>
              </a:pathLst>
            </a:custGeom>
            <a:solidFill>
              <a:srgbClr val="CCBB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266798-F678-4CE2-928D-8E1B1E89B5F9}"/>
                </a:ext>
              </a:extLst>
            </p:cNvPr>
            <p:cNvSpPr/>
            <p:nvPr/>
          </p:nvSpPr>
          <p:spPr>
            <a:xfrm>
              <a:off x="15612224" y="10386075"/>
              <a:ext cx="542110" cy="72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59">
                  <a:moveTo>
                    <a:pt x="436" y="29"/>
                  </a:moveTo>
                  <a:cubicBezTo>
                    <a:pt x="431" y="46"/>
                    <a:pt x="329" y="59"/>
                    <a:pt x="209" y="59"/>
                  </a:cubicBezTo>
                  <a:cubicBezTo>
                    <a:pt x="88" y="59"/>
                    <a:pt x="-5" y="46"/>
                    <a:pt x="0" y="29"/>
                  </a:cubicBezTo>
                  <a:cubicBezTo>
                    <a:pt x="4" y="13"/>
                    <a:pt x="106" y="0"/>
                    <a:pt x="227" y="0"/>
                  </a:cubicBezTo>
                  <a:cubicBezTo>
                    <a:pt x="347" y="0"/>
                    <a:pt x="441" y="13"/>
                    <a:pt x="436" y="2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C5E71BE-E2CF-4DD0-9CDD-DB014504DCAE}"/>
                </a:ext>
              </a:extLst>
            </p:cNvPr>
            <p:cNvSpPr/>
            <p:nvPr/>
          </p:nvSpPr>
          <p:spPr>
            <a:xfrm>
              <a:off x="14748587" y="11279622"/>
              <a:ext cx="1426933" cy="10655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6" h="856">
                  <a:moveTo>
                    <a:pt x="2" y="856"/>
                  </a:moveTo>
                  <a:cubicBezTo>
                    <a:pt x="0" y="856"/>
                    <a:pt x="-1" y="855"/>
                    <a:pt x="0" y="853"/>
                  </a:cubicBezTo>
                  <a:lnTo>
                    <a:pt x="222" y="103"/>
                  </a:lnTo>
                  <a:cubicBezTo>
                    <a:pt x="238" y="46"/>
                    <a:pt x="298" y="0"/>
                    <a:pt x="353" y="0"/>
                  </a:cubicBezTo>
                  <a:lnTo>
                    <a:pt x="1070" y="0"/>
                  </a:lnTo>
                  <a:cubicBezTo>
                    <a:pt x="1126" y="0"/>
                    <a:pt x="1157" y="46"/>
                    <a:pt x="1141" y="103"/>
                  </a:cubicBezTo>
                  <a:cubicBezTo>
                    <a:pt x="1140" y="105"/>
                    <a:pt x="1138" y="107"/>
                    <a:pt x="1135" y="107"/>
                  </a:cubicBezTo>
                  <a:cubicBezTo>
                    <a:pt x="1134" y="107"/>
                    <a:pt x="1132" y="105"/>
                    <a:pt x="1132" y="103"/>
                  </a:cubicBezTo>
                  <a:cubicBezTo>
                    <a:pt x="1148" y="51"/>
                    <a:pt x="1119" y="8"/>
                    <a:pt x="1068" y="8"/>
                  </a:cubicBezTo>
                  <a:lnTo>
                    <a:pt x="351" y="8"/>
                  </a:lnTo>
                  <a:cubicBezTo>
                    <a:pt x="299" y="8"/>
                    <a:pt x="245" y="51"/>
                    <a:pt x="230" y="103"/>
                  </a:cubicBezTo>
                  <a:lnTo>
                    <a:pt x="8" y="853"/>
                  </a:lnTo>
                  <a:cubicBezTo>
                    <a:pt x="7" y="855"/>
                    <a:pt x="5" y="856"/>
                    <a:pt x="2" y="85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B5AE25-4B5B-41D6-923D-7FE246DE38C8}"/>
                </a:ext>
              </a:extLst>
            </p:cNvPr>
            <p:cNvSpPr/>
            <p:nvPr/>
          </p:nvSpPr>
          <p:spPr>
            <a:xfrm>
              <a:off x="16016002" y="8778439"/>
              <a:ext cx="686672" cy="67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55">
                  <a:moveTo>
                    <a:pt x="515" y="55"/>
                  </a:moveTo>
                  <a:lnTo>
                    <a:pt x="22" y="55"/>
                  </a:lnTo>
                  <a:cubicBezTo>
                    <a:pt x="6" y="55"/>
                    <a:pt x="-3" y="42"/>
                    <a:pt x="1" y="27"/>
                  </a:cubicBezTo>
                  <a:cubicBezTo>
                    <a:pt x="6" y="12"/>
                    <a:pt x="22" y="0"/>
                    <a:pt x="38" y="0"/>
                  </a:cubicBezTo>
                  <a:lnTo>
                    <a:pt x="531" y="0"/>
                  </a:lnTo>
                  <a:cubicBezTo>
                    <a:pt x="546" y="0"/>
                    <a:pt x="556" y="12"/>
                    <a:pt x="551" y="27"/>
                  </a:cubicBezTo>
                  <a:cubicBezTo>
                    <a:pt x="546" y="42"/>
                    <a:pt x="530" y="55"/>
                    <a:pt x="515" y="55"/>
                  </a:cubicBezTo>
                  <a:close/>
                </a:path>
              </a:pathLst>
            </a:custGeom>
            <a:solidFill>
              <a:srgbClr val="361D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0E01D75-305A-4FC7-89FA-C4FFC2EB4F72}"/>
                </a:ext>
              </a:extLst>
            </p:cNvPr>
            <p:cNvSpPr/>
            <p:nvPr/>
          </p:nvSpPr>
          <p:spPr>
            <a:xfrm>
              <a:off x="16083298" y="10159261"/>
              <a:ext cx="882331" cy="25036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" h="2010">
                  <a:moveTo>
                    <a:pt x="0" y="2010"/>
                  </a:moveTo>
                  <a:lnTo>
                    <a:pt x="65" y="2010"/>
                  </a:lnTo>
                  <a:cubicBezTo>
                    <a:pt x="116" y="2010"/>
                    <a:pt x="161" y="1978"/>
                    <a:pt x="175" y="1930"/>
                  </a:cubicBezTo>
                  <a:lnTo>
                    <a:pt x="705" y="141"/>
                  </a:lnTo>
                  <a:cubicBezTo>
                    <a:pt x="726" y="71"/>
                    <a:pt x="671" y="0"/>
                    <a:pt x="596" y="0"/>
                  </a:cubicBezTo>
                  <a:close/>
                </a:path>
              </a:pathLst>
            </a:custGeom>
            <a:solidFill>
              <a:srgbClr val="361D6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5741335-6EE2-4E48-AC02-E31F7336551A}"/>
                </a:ext>
              </a:extLst>
            </p:cNvPr>
            <p:cNvSpPr/>
            <p:nvPr/>
          </p:nvSpPr>
          <p:spPr>
            <a:xfrm>
              <a:off x="19146527" y="11321993"/>
              <a:ext cx="802572" cy="7826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5" h="629">
                  <a:moveTo>
                    <a:pt x="497" y="87"/>
                  </a:moveTo>
                  <a:cubicBezTo>
                    <a:pt x="486" y="106"/>
                    <a:pt x="422" y="238"/>
                    <a:pt x="295" y="309"/>
                  </a:cubicBezTo>
                  <a:cubicBezTo>
                    <a:pt x="-1" y="474"/>
                    <a:pt x="5" y="525"/>
                    <a:pt x="5" y="525"/>
                  </a:cubicBezTo>
                  <a:cubicBezTo>
                    <a:pt x="5" y="525"/>
                    <a:pt x="-22" y="552"/>
                    <a:pt x="55" y="629"/>
                  </a:cubicBezTo>
                  <a:lnTo>
                    <a:pt x="645" y="30"/>
                  </a:lnTo>
                  <a:cubicBezTo>
                    <a:pt x="645" y="30"/>
                    <a:pt x="633" y="-10"/>
                    <a:pt x="583" y="2"/>
                  </a:cubicBezTo>
                  <a:cubicBezTo>
                    <a:pt x="583" y="2"/>
                    <a:pt x="539" y="12"/>
                    <a:pt x="497" y="8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98C5614-08EF-4B5D-B2D2-47C6AE058FC4}"/>
                </a:ext>
              </a:extLst>
            </p:cNvPr>
            <p:cNvSpPr/>
            <p:nvPr/>
          </p:nvSpPr>
          <p:spPr>
            <a:xfrm>
              <a:off x="17886593" y="8651324"/>
              <a:ext cx="333990" cy="517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416">
                  <a:moveTo>
                    <a:pt x="141" y="150"/>
                  </a:moveTo>
                  <a:cubicBezTo>
                    <a:pt x="69" y="138"/>
                    <a:pt x="62" y="86"/>
                    <a:pt x="45" y="0"/>
                  </a:cubicBezTo>
                  <a:lnTo>
                    <a:pt x="2" y="249"/>
                  </a:lnTo>
                  <a:cubicBezTo>
                    <a:pt x="-11" y="322"/>
                    <a:pt x="40" y="391"/>
                    <a:pt x="116" y="403"/>
                  </a:cubicBezTo>
                  <a:lnTo>
                    <a:pt x="194" y="416"/>
                  </a:lnTo>
                  <a:cubicBezTo>
                    <a:pt x="212" y="418"/>
                    <a:pt x="228" y="407"/>
                    <a:pt x="231" y="391"/>
                  </a:cubicBezTo>
                  <a:lnTo>
                    <a:pt x="269" y="171"/>
                  </a:lnTo>
                  <a:cubicBezTo>
                    <a:pt x="235" y="165"/>
                    <a:pt x="187" y="157"/>
                    <a:pt x="141" y="150"/>
                  </a:cubicBezTo>
                  <a:close/>
                </a:path>
              </a:pathLst>
            </a:custGeom>
            <a:solidFill>
              <a:srgbClr val="6576A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FA40D5B-14CF-41AF-B220-9D5ACF7E99EE}"/>
                </a:ext>
              </a:extLst>
            </p:cNvPr>
            <p:cNvSpPr/>
            <p:nvPr/>
          </p:nvSpPr>
          <p:spPr>
            <a:xfrm>
              <a:off x="17001766" y="7457436"/>
              <a:ext cx="1006953" cy="11378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914">
                  <a:moveTo>
                    <a:pt x="765" y="914"/>
                  </a:moveTo>
                  <a:lnTo>
                    <a:pt x="15" y="120"/>
                  </a:lnTo>
                  <a:lnTo>
                    <a:pt x="0" y="0"/>
                  </a:lnTo>
                  <a:lnTo>
                    <a:pt x="809" y="8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8F6A7A-3177-41F0-9E85-0CDA76C8B5F9}"/>
                </a:ext>
              </a:extLst>
            </p:cNvPr>
            <p:cNvSpPr/>
            <p:nvPr/>
          </p:nvSpPr>
          <p:spPr>
            <a:xfrm>
              <a:off x="17269709" y="6112755"/>
              <a:ext cx="512200" cy="594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478">
                  <a:moveTo>
                    <a:pt x="408" y="194"/>
                  </a:moveTo>
                  <a:cubicBezTo>
                    <a:pt x="415" y="303"/>
                    <a:pt x="427" y="478"/>
                    <a:pt x="288" y="478"/>
                  </a:cubicBezTo>
                  <a:cubicBezTo>
                    <a:pt x="150" y="478"/>
                    <a:pt x="0" y="327"/>
                    <a:pt x="0" y="217"/>
                  </a:cubicBezTo>
                  <a:cubicBezTo>
                    <a:pt x="0" y="108"/>
                    <a:pt x="54" y="0"/>
                    <a:pt x="194" y="0"/>
                  </a:cubicBezTo>
                  <a:cubicBezTo>
                    <a:pt x="333" y="0"/>
                    <a:pt x="402" y="80"/>
                    <a:pt x="408" y="194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38E3836-234C-4963-8862-C6401895E28A}"/>
                </a:ext>
              </a:extLst>
            </p:cNvPr>
            <p:cNvSpPr/>
            <p:nvPr/>
          </p:nvSpPr>
          <p:spPr>
            <a:xfrm>
              <a:off x="15816605" y="6005579"/>
              <a:ext cx="1952842" cy="20712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8" h="1663">
                  <a:moveTo>
                    <a:pt x="1311" y="30"/>
                  </a:moveTo>
                  <a:cubicBezTo>
                    <a:pt x="1311" y="30"/>
                    <a:pt x="1495" y="-33"/>
                    <a:pt x="1553" y="23"/>
                  </a:cubicBezTo>
                  <a:cubicBezTo>
                    <a:pt x="1611" y="79"/>
                    <a:pt x="1480" y="262"/>
                    <a:pt x="1480" y="262"/>
                  </a:cubicBezTo>
                  <a:cubicBezTo>
                    <a:pt x="1480" y="262"/>
                    <a:pt x="1459" y="319"/>
                    <a:pt x="1422" y="314"/>
                  </a:cubicBezTo>
                  <a:cubicBezTo>
                    <a:pt x="1384" y="309"/>
                    <a:pt x="1647" y="1250"/>
                    <a:pt x="914" y="1292"/>
                  </a:cubicBezTo>
                  <a:cubicBezTo>
                    <a:pt x="182" y="1334"/>
                    <a:pt x="1251" y="1537"/>
                    <a:pt x="656" y="1648"/>
                  </a:cubicBezTo>
                  <a:cubicBezTo>
                    <a:pt x="61" y="1758"/>
                    <a:pt x="-325" y="1239"/>
                    <a:pt x="376" y="986"/>
                  </a:cubicBezTo>
                  <a:cubicBezTo>
                    <a:pt x="1050" y="743"/>
                    <a:pt x="651" y="516"/>
                    <a:pt x="848" y="398"/>
                  </a:cubicBezTo>
                  <a:cubicBezTo>
                    <a:pt x="1135" y="225"/>
                    <a:pt x="857" y="2"/>
                    <a:pt x="1311" y="3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6B99B4-0426-4928-94C0-EC7A296A58F4}"/>
                </a:ext>
              </a:extLst>
            </p:cNvPr>
            <p:cNvSpPr/>
            <p:nvPr/>
          </p:nvSpPr>
          <p:spPr>
            <a:xfrm>
              <a:off x="17450412" y="6023026"/>
              <a:ext cx="256723" cy="363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93">
                  <a:moveTo>
                    <a:pt x="0" y="17"/>
                  </a:moveTo>
                  <a:cubicBezTo>
                    <a:pt x="0" y="17"/>
                    <a:pt x="139" y="48"/>
                    <a:pt x="160" y="293"/>
                  </a:cubicBezTo>
                  <a:lnTo>
                    <a:pt x="207" y="280"/>
                  </a:lnTo>
                  <a:cubicBezTo>
                    <a:pt x="207" y="280"/>
                    <a:pt x="209" y="58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7FDD45-A426-46A1-9981-22590E86924A}"/>
                </a:ext>
              </a:extLst>
            </p:cNvPr>
            <p:cNvSpPr/>
            <p:nvPr/>
          </p:nvSpPr>
          <p:spPr>
            <a:xfrm>
              <a:off x="17601203" y="6309659"/>
              <a:ext cx="148301" cy="1769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43">
                  <a:moveTo>
                    <a:pt x="120" y="72"/>
                  </a:moveTo>
                  <a:cubicBezTo>
                    <a:pt x="120" y="111"/>
                    <a:pt x="94" y="143"/>
                    <a:pt x="60" y="143"/>
                  </a:cubicBezTo>
                  <a:cubicBezTo>
                    <a:pt x="27" y="143"/>
                    <a:pt x="0" y="111"/>
                    <a:pt x="0" y="72"/>
                  </a:cubicBezTo>
                  <a:cubicBezTo>
                    <a:pt x="0" y="32"/>
                    <a:pt x="27" y="0"/>
                    <a:pt x="60" y="0"/>
                  </a:cubicBezTo>
                  <a:cubicBezTo>
                    <a:pt x="94" y="0"/>
                    <a:pt x="120" y="32"/>
                    <a:pt x="120" y="72"/>
                  </a:cubicBezTo>
                  <a:close/>
                </a:path>
              </a:pathLst>
            </a:custGeom>
            <a:solidFill>
              <a:srgbClr val="B48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437B61A-93FE-4540-81D4-18FFED5FA915}"/>
                </a:ext>
              </a:extLst>
            </p:cNvPr>
            <p:cNvSpPr/>
            <p:nvPr/>
          </p:nvSpPr>
          <p:spPr>
            <a:xfrm>
              <a:off x="17649809" y="6344554"/>
              <a:ext cx="76020" cy="9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4">
                  <a:moveTo>
                    <a:pt x="62" y="36"/>
                  </a:moveTo>
                  <a:cubicBezTo>
                    <a:pt x="62" y="56"/>
                    <a:pt x="50" y="74"/>
                    <a:pt x="32" y="74"/>
                  </a:cubicBezTo>
                  <a:cubicBezTo>
                    <a:pt x="15" y="75"/>
                    <a:pt x="0" y="59"/>
                    <a:pt x="0" y="38"/>
                  </a:cubicBezTo>
                  <a:cubicBezTo>
                    <a:pt x="-1" y="18"/>
                    <a:pt x="12" y="1"/>
                    <a:pt x="29" y="0"/>
                  </a:cubicBezTo>
                  <a:cubicBezTo>
                    <a:pt x="46" y="0"/>
                    <a:pt x="61" y="15"/>
                    <a:pt x="62" y="36"/>
                  </a:cubicBezTo>
                  <a:close/>
                </a:path>
              </a:pathLst>
            </a:custGeom>
            <a:solidFill>
              <a:srgbClr val="6549A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AE5B123-9EBB-433C-A000-09EF7DB18DDC}"/>
                </a:ext>
              </a:extLst>
            </p:cNvPr>
            <p:cNvSpPr/>
            <p:nvPr/>
          </p:nvSpPr>
          <p:spPr>
            <a:xfrm>
              <a:off x="16458410" y="8684972"/>
              <a:ext cx="157025" cy="281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27">
                  <a:moveTo>
                    <a:pt x="5" y="60"/>
                  </a:moveTo>
                  <a:cubicBezTo>
                    <a:pt x="5" y="60"/>
                    <a:pt x="15" y="103"/>
                    <a:pt x="46" y="120"/>
                  </a:cubicBezTo>
                  <a:lnTo>
                    <a:pt x="46" y="163"/>
                  </a:lnTo>
                  <a:cubicBezTo>
                    <a:pt x="46" y="163"/>
                    <a:pt x="-6" y="178"/>
                    <a:pt x="1" y="227"/>
                  </a:cubicBezTo>
                  <a:lnTo>
                    <a:pt x="89" y="200"/>
                  </a:lnTo>
                  <a:lnTo>
                    <a:pt x="127" y="1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59DDFA8-B5FB-4945-974E-02F2A4FBFC60}"/>
                </a:ext>
              </a:extLst>
            </p:cNvPr>
            <p:cNvSpPr/>
            <p:nvPr/>
          </p:nvSpPr>
          <p:spPr>
            <a:xfrm>
              <a:off x="16212906" y="8794640"/>
              <a:ext cx="97206" cy="1296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05">
                  <a:moveTo>
                    <a:pt x="70" y="65"/>
                  </a:moveTo>
                  <a:cubicBezTo>
                    <a:pt x="59" y="88"/>
                    <a:pt x="46" y="115"/>
                    <a:pt x="17" y="101"/>
                  </a:cubicBezTo>
                  <a:cubicBezTo>
                    <a:pt x="-12" y="87"/>
                    <a:pt x="3" y="61"/>
                    <a:pt x="15" y="38"/>
                  </a:cubicBezTo>
                  <a:cubicBezTo>
                    <a:pt x="26" y="16"/>
                    <a:pt x="52" y="-6"/>
                    <a:pt x="68" y="2"/>
                  </a:cubicBezTo>
                  <a:cubicBezTo>
                    <a:pt x="85" y="9"/>
                    <a:pt x="81" y="43"/>
                    <a:pt x="70" y="65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53895CF-7E72-4BA2-8291-DD1946E1049D}"/>
                </a:ext>
              </a:extLst>
            </p:cNvPr>
            <p:cNvSpPr/>
            <p:nvPr/>
          </p:nvSpPr>
          <p:spPr>
            <a:xfrm>
              <a:off x="16254032" y="8807103"/>
              <a:ext cx="110914" cy="1458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18">
                  <a:moveTo>
                    <a:pt x="79" y="74"/>
                  </a:moveTo>
                  <a:cubicBezTo>
                    <a:pt x="66" y="99"/>
                    <a:pt x="52" y="130"/>
                    <a:pt x="19" y="114"/>
                  </a:cubicBezTo>
                  <a:cubicBezTo>
                    <a:pt x="-14" y="99"/>
                    <a:pt x="3" y="69"/>
                    <a:pt x="17" y="44"/>
                  </a:cubicBezTo>
                  <a:cubicBezTo>
                    <a:pt x="29" y="19"/>
                    <a:pt x="58" y="-7"/>
                    <a:pt x="77" y="2"/>
                  </a:cubicBezTo>
                  <a:cubicBezTo>
                    <a:pt x="96" y="11"/>
                    <a:pt x="92" y="49"/>
                    <a:pt x="79" y="74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4A68BB-9853-4FA3-BAB9-A4C798F2BBCA}"/>
                </a:ext>
              </a:extLst>
            </p:cNvPr>
            <p:cNvSpPr/>
            <p:nvPr/>
          </p:nvSpPr>
          <p:spPr>
            <a:xfrm>
              <a:off x="16303881" y="8833273"/>
              <a:ext cx="113407" cy="1557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26">
                  <a:moveTo>
                    <a:pt x="79" y="77"/>
                  </a:moveTo>
                  <a:cubicBezTo>
                    <a:pt x="65" y="104"/>
                    <a:pt x="51" y="137"/>
                    <a:pt x="18" y="121"/>
                  </a:cubicBezTo>
                  <a:cubicBezTo>
                    <a:pt x="-15" y="105"/>
                    <a:pt x="4" y="75"/>
                    <a:pt x="17" y="47"/>
                  </a:cubicBezTo>
                  <a:cubicBezTo>
                    <a:pt x="31" y="20"/>
                    <a:pt x="61" y="-7"/>
                    <a:pt x="79" y="1"/>
                  </a:cubicBezTo>
                  <a:cubicBezTo>
                    <a:pt x="98" y="11"/>
                    <a:pt x="93" y="50"/>
                    <a:pt x="79" y="77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6527CFD-A718-4B57-8604-6E0D32E94760}"/>
                </a:ext>
              </a:extLst>
            </p:cNvPr>
            <p:cNvSpPr/>
            <p:nvPr/>
          </p:nvSpPr>
          <p:spPr>
            <a:xfrm>
              <a:off x="16371174" y="8846982"/>
              <a:ext cx="99698" cy="137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111">
                  <a:moveTo>
                    <a:pt x="70" y="69"/>
                  </a:moveTo>
                  <a:cubicBezTo>
                    <a:pt x="58" y="93"/>
                    <a:pt x="45" y="122"/>
                    <a:pt x="16" y="108"/>
                  </a:cubicBezTo>
                  <a:cubicBezTo>
                    <a:pt x="-13" y="93"/>
                    <a:pt x="3" y="67"/>
                    <a:pt x="15" y="42"/>
                  </a:cubicBezTo>
                  <a:cubicBezTo>
                    <a:pt x="27" y="18"/>
                    <a:pt x="54" y="-6"/>
                    <a:pt x="70" y="2"/>
                  </a:cubicBezTo>
                  <a:cubicBezTo>
                    <a:pt x="87" y="10"/>
                    <a:pt x="82" y="45"/>
                    <a:pt x="70" y="69"/>
                  </a:cubicBezTo>
                  <a:close/>
                </a:path>
              </a:pathLst>
            </a:custGeom>
            <a:solidFill>
              <a:srgbClr val="FE78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92FD17E-5C63-483D-A4F3-34119AD61AA6}"/>
                </a:ext>
              </a:extLst>
            </p:cNvPr>
            <p:cNvSpPr/>
            <p:nvPr/>
          </p:nvSpPr>
          <p:spPr>
            <a:xfrm>
              <a:off x="17942673" y="8530440"/>
              <a:ext cx="307819" cy="332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268">
                  <a:moveTo>
                    <a:pt x="96" y="247"/>
                  </a:moveTo>
                  <a:cubicBezTo>
                    <a:pt x="142" y="254"/>
                    <a:pt x="190" y="262"/>
                    <a:pt x="224" y="268"/>
                  </a:cubicBezTo>
                  <a:lnTo>
                    <a:pt x="246" y="137"/>
                  </a:lnTo>
                  <a:cubicBezTo>
                    <a:pt x="256" y="83"/>
                    <a:pt x="218" y="32"/>
                    <a:pt x="163" y="23"/>
                  </a:cubicBezTo>
                  <a:lnTo>
                    <a:pt x="17" y="0"/>
                  </a:lnTo>
                  <a:lnTo>
                    <a:pt x="0" y="97"/>
                  </a:lnTo>
                  <a:cubicBezTo>
                    <a:pt x="17" y="183"/>
                    <a:pt x="24" y="235"/>
                    <a:pt x="96" y="2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B18B0AA-4DAF-4868-8C2C-1E09B85AB264}"/>
                </a:ext>
              </a:extLst>
            </p:cNvPr>
            <p:cNvSpPr/>
            <p:nvPr/>
          </p:nvSpPr>
          <p:spPr>
            <a:xfrm>
              <a:off x="18130854" y="8723605"/>
              <a:ext cx="59819" cy="9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74">
                  <a:moveTo>
                    <a:pt x="48" y="40"/>
                  </a:moveTo>
                  <a:cubicBezTo>
                    <a:pt x="44" y="61"/>
                    <a:pt x="31" y="75"/>
                    <a:pt x="18" y="74"/>
                  </a:cubicBezTo>
                  <a:cubicBezTo>
                    <a:pt x="5" y="71"/>
                    <a:pt x="-3" y="53"/>
                    <a:pt x="1" y="33"/>
                  </a:cubicBezTo>
                  <a:cubicBezTo>
                    <a:pt x="4" y="13"/>
                    <a:pt x="17" y="-2"/>
                    <a:pt x="31" y="0"/>
                  </a:cubicBezTo>
                  <a:cubicBezTo>
                    <a:pt x="43" y="3"/>
                    <a:pt x="51" y="20"/>
                    <a:pt x="48" y="40"/>
                  </a:cubicBezTo>
                  <a:close/>
                </a:path>
              </a:pathLst>
            </a:custGeom>
            <a:solidFill>
              <a:srgbClr val="6576A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B31652A1-92AD-49F2-8DC5-8811E4A8B25F}"/>
              </a:ext>
            </a:extLst>
          </p:cNvPr>
          <p:cNvSpPr/>
          <p:nvPr/>
        </p:nvSpPr>
        <p:spPr>
          <a:xfrm>
            <a:off x="1684359" y="6752071"/>
            <a:ext cx="2746690" cy="27454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5" h="2204">
                <a:moveTo>
                  <a:pt x="0" y="1102"/>
                </a:moveTo>
                <a:cubicBezTo>
                  <a:pt x="0" y="1711"/>
                  <a:pt x="494" y="2204"/>
                  <a:pt x="1103" y="2204"/>
                </a:cubicBezTo>
                <a:cubicBezTo>
                  <a:pt x="1711" y="2204"/>
                  <a:pt x="2205" y="1711"/>
                  <a:pt x="2205" y="1102"/>
                </a:cubicBezTo>
                <a:cubicBezTo>
                  <a:pt x="2205" y="493"/>
                  <a:pt x="1711" y="0"/>
                  <a:pt x="1103" y="0"/>
                </a:cubicBezTo>
                <a:cubicBezTo>
                  <a:pt x="494" y="0"/>
                  <a:pt x="0" y="493"/>
                  <a:pt x="0" y="1102"/>
                </a:cubicBezTo>
                <a:close/>
              </a:path>
            </a:pathLst>
          </a:custGeom>
          <a:gradFill>
            <a:gsLst>
              <a:gs pos="0">
                <a:srgbClr val="72AD03"/>
              </a:gs>
              <a:gs pos="100000">
                <a:srgbClr val="9DE07F"/>
              </a:gs>
            </a:gsLst>
            <a:lin ang="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42158965-C495-4C29-BF9C-46A01D6F0C38}"/>
              </a:ext>
            </a:extLst>
          </p:cNvPr>
          <p:cNvSpPr/>
          <p:nvPr/>
        </p:nvSpPr>
        <p:spPr>
          <a:xfrm>
            <a:off x="1817709" y="6884171"/>
            <a:ext cx="2479997" cy="24787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91" h="1990">
                <a:moveTo>
                  <a:pt x="1991" y="995"/>
                </a:moveTo>
                <a:cubicBezTo>
                  <a:pt x="1991" y="1545"/>
                  <a:pt x="1546" y="1990"/>
                  <a:pt x="996" y="1990"/>
                </a:cubicBezTo>
                <a:cubicBezTo>
                  <a:pt x="446" y="1990"/>
                  <a:pt x="0" y="1545"/>
                  <a:pt x="0" y="995"/>
                </a:cubicBezTo>
                <a:cubicBezTo>
                  <a:pt x="0" y="446"/>
                  <a:pt x="446" y="0"/>
                  <a:pt x="996" y="0"/>
                </a:cubicBezTo>
                <a:cubicBezTo>
                  <a:pt x="1546" y="0"/>
                  <a:pt x="1991" y="446"/>
                  <a:pt x="1991" y="9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4773A5A6-191E-4F78-AF3C-FA8D8DDDDA7A}"/>
              </a:ext>
            </a:extLst>
          </p:cNvPr>
          <p:cNvSpPr/>
          <p:nvPr/>
        </p:nvSpPr>
        <p:spPr>
          <a:xfrm>
            <a:off x="1684359" y="9882599"/>
            <a:ext cx="2746690" cy="27466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5" h="2205">
                <a:moveTo>
                  <a:pt x="2205" y="1102"/>
                </a:moveTo>
                <a:cubicBezTo>
                  <a:pt x="2205" y="1712"/>
                  <a:pt x="1711" y="2205"/>
                  <a:pt x="1103" y="2205"/>
                </a:cubicBezTo>
                <a:cubicBezTo>
                  <a:pt x="494" y="2205"/>
                  <a:pt x="0" y="1712"/>
                  <a:pt x="0" y="1102"/>
                </a:cubicBezTo>
                <a:cubicBezTo>
                  <a:pt x="0" y="494"/>
                  <a:pt x="494" y="0"/>
                  <a:pt x="1103" y="0"/>
                </a:cubicBezTo>
                <a:cubicBezTo>
                  <a:pt x="1711" y="0"/>
                  <a:pt x="2205" y="494"/>
                  <a:pt x="2205" y="1102"/>
                </a:cubicBezTo>
                <a:close/>
              </a:path>
            </a:pathLst>
          </a:custGeom>
          <a:solidFill>
            <a:srgbClr val="FCEE6B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0487F69E-037E-4B87-9034-5C351D7FCC84}"/>
              </a:ext>
            </a:extLst>
          </p:cNvPr>
          <p:cNvSpPr/>
          <p:nvPr/>
        </p:nvSpPr>
        <p:spPr>
          <a:xfrm>
            <a:off x="1817709" y="10015945"/>
            <a:ext cx="2479997" cy="24799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91" h="1991">
                <a:moveTo>
                  <a:pt x="1991" y="995"/>
                </a:moveTo>
                <a:cubicBezTo>
                  <a:pt x="1991" y="1545"/>
                  <a:pt x="1546" y="1991"/>
                  <a:pt x="996" y="1991"/>
                </a:cubicBezTo>
                <a:cubicBezTo>
                  <a:pt x="446" y="1991"/>
                  <a:pt x="0" y="1545"/>
                  <a:pt x="0" y="995"/>
                </a:cubicBezTo>
                <a:cubicBezTo>
                  <a:pt x="0" y="446"/>
                  <a:pt x="446" y="0"/>
                  <a:pt x="996" y="0"/>
                </a:cubicBezTo>
                <a:cubicBezTo>
                  <a:pt x="1546" y="0"/>
                  <a:pt x="1991" y="446"/>
                  <a:pt x="1991" y="9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B8F4B12-F835-4139-BCE0-7ABBD11EE33C}"/>
              </a:ext>
            </a:extLst>
          </p:cNvPr>
          <p:cNvSpPr/>
          <p:nvPr/>
        </p:nvSpPr>
        <p:spPr>
          <a:xfrm>
            <a:off x="2408422" y="10837210"/>
            <a:ext cx="1299817" cy="836220"/>
          </a:xfrm>
          <a:custGeom>
            <a:avLst/>
            <a:gdLst>
              <a:gd name="connsiteX0" fmla="*/ 31126 w 1299817"/>
              <a:gd name="connsiteY0" fmla="*/ 742892 h 836220"/>
              <a:gd name="connsiteX1" fmla="*/ 31126 w 1299817"/>
              <a:gd name="connsiteY1" fmla="*/ 749114 h 836220"/>
              <a:gd name="connsiteX2" fmla="*/ 88398 w 1299817"/>
              <a:gd name="connsiteY2" fmla="*/ 805111 h 836220"/>
              <a:gd name="connsiteX3" fmla="*/ 1211420 w 1299817"/>
              <a:gd name="connsiteY3" fmla="*/ 805111 h 836220"/>
              <a:gd name="connsiteX4" fmla="*/ 1267446 w 1299817"/>
              <a:gd name="connsiteY4" fmla="*/ 749114 h 836220"/>
              <a:gd name="connsiteX5" fmla="*/ 1267446 w 1299817"/>
              <a:gd name="connsiteY5" fmla="*/ 742892 h 836220"/>
              <a:gd name="connsiteX6" fmla="*/ 1211420 w 1299817"/>
              <a:gd name="connsiteY6" fmla="*/ 762802 h 836220"/>
              <a:gd name="connsiteX7" fmla="*/ 88398 w 1299817"/>
              <a:gd name="connsiteY7" fmla="*/ 762802 h 836220"/>
              <a:gd name="connsiteX8" fmla="*/ 31126 w 1299817"/>
              <a:gd name="connsiteY8" fmla="*/ 742892 h 836220"/>
              <a:gd name="connsiteX9" fmla="*/ 709063 w 1299817"/>
              <a:gd name="connsiteY9" fmla="*/ 616884 h 836220"/>
              <a:gd name="connsiteX10" fmla="*/ 1167757 w 1299817"/>
              <a:gd name="connsiteY10" fmla="*/ 616884 h 836220"/>
              <a:gd name="connsiteX11" fmla="*/ 1183917 w 1299817"/>
              <a:gd name="connsiteY11" fmla="*/ 632462 h 836220"/>
              <a:gd name="connsiteX12" fmla="*/ 1167757 w 1299817"/>
              <a:gd name="connsiteY12" fmla="*/ 648040 h 836220"/>
              <a:gd name="connsiteX13" fmla="*/ 709063 w 1299817"/>
              <a:gd name="connsiteY13" fmla="*/ 648040 h 836220"/>
              <a:gd name="connsiteX14" fmla="*/ 692903 w 1299817"/>
              <a:gd name="connsiteY14" fmla="*/ 632462 h 836220"/>
              <a:gd name="connsiteX15" fmla="*/ 709063 w 1299817"/>
              <a:gd name="connsiteY15" fmla="*/ 616884 h 836220"/>
              <a:gd name="connsiteX16" fmla="*/ 709063 w 1299817"/>
              <a:gd name="connsiteY16" fmla="*/ 539618 h 836220"/>
              <a:gd name="connsiteX17" fmla="*/ 1167757 w 1299817"/>
              <a:gd name="connsiteY17" fmla="*/ 539618 h 836220"/>
              <a:gd name="connsiteX18" fmla="*/ 1183917 w 1299817"/>
              <a:gd name="connsiteY18" fmla="*/ 555196 h 836220"/>
              <a:gd name="connsiteX19" fmla="*/ 1167757 w 1299817"/>
              <a:gd name="connsiteY19" fmla="*/ 570774 h 836220"/>
              <a:gd name="connsiteX20" fmla="*/ 709063 w 1299817"/>
              <a:gd name="connsiteY20" fmla="*/ 570774 h 836220"/>
              <a:gd name="connsiteX21" fmla="*/ 692903 w 1299817"/>
              <a:gd name="connsiteY21" fmla="*/ 555196 h 836220"/>
              <a:gd name="connsiteX22" fmla="*/ 709063 w 1299817"/>
              <a:gd name="connsiteY22" fmla="*/ 539618 h 836220"/>
              <a:gd name="connsiteX23" fmla="*/ 1015312 w 1299817"/>
              <a:gd name="connsiteY23" fmla="*/ 417116 h 836220"/>
              <a:gd name="connsiteX24" fmla="*/ 993029 w 1299817"/>
              <a:gd name="connsiteY24" fmla="*/ 440525 h 836220"/>
              <a:gd name="connsiteX25" fmla="*/ 1015312 w 1299817"/>
              <a:gd name="connsiteY25" fmla="*/ 461470 h 836220"/>
              <a:gd name="connsiteX26" fmla="*/ 1092063 w 1299817"/>
              <a:gd name="connsiteY26" fmla="*/ 461470 h 836220"/>
              <a:gd name="connsiteX27" fmla="*/ 1114345 w 1299817"/>
              <a:gd name="connsiteY27" fmla="*/ 440525 h 836220"/>
              <a:gd name="connsiteX28" fmla="*/ 1092063 w 1299817"/>
              <a:gd name="connsiteY28" fmla="*/ 417116 h 836220"/>
              <a:gd name="connsiteX29" fmla="*/ 746131 w 1299817"/>
              <a:gd name="connsiteY29" fmla="*/ 417116 h 836220"/>
              <a:gd name="connsiteX30" fmla="*/ 723850 w 1299817"/>
              <a:gd name="connsiteY30" fmla="*/ 440525 h 836220"/>
              <a:gd name="connsiteX31" fmla="*/ 746131 w 1299817"/>
              <a:gd name="connsiteY31" fmla="*/ 461470 h 836220"/>
              <a:gd name="connsiteX32" fmla="*/ 822879 w 1299817"/>
              <a:gd name="connsiteY32" fmla="*/ 461470 h 836220"/>
              <a:gd name="connsiteX33" fmla="*/ 845161 w 1299817"/>
              <a:gd name="connsiteY33" fmla="*/ 440525 h 836220"/>
              <a:gd name="connsiteX34" fmla="*/ 822879 w 1299817"/>
              <a:gd name="connsiteY34" fmla="*/ 417116 h 836220"/>
              <a:gd name="connsiteX35" fmla="*/ 1015312 w 1299817"/>
              <a:gd name="connsiteY35" fmla="*/ 385082 h 836220"/>
              <a:gd name="connsiteX36" fmla="*/ 1092063 w 1299817"/>
              <a:gd name="connsiteY36" fmla="*/ 385082 h 836220"/>
              <a:gd name="connsiteX37" fmla="*/ 1146531 w 1299817"/>
              <a:gd name="connsiteY37" fmla="*/ 440525 h 836220"/>
              <a:gd name="connsiteX38" fmla="*/ 1092063 w 1299817"/>
              <a:gd name="connsiteY38" fmla="*/ 493504 h 836220"/>
              <a:gd name="connsiteX39" fmla="*/ 1015312 w 1299817"/>
              <a:gd name="connsiteY39" fmla="*/ 493504 h 836220"/>
              <a:gd name="connsiteX40" fmla="*/ 960843 w 1299817"/>
              <a:gd name="connsiteY40" fmla="*/ 440525 h 836220"/>
              <a:gd name="connsiteX41" fmla="*/ 1015312 w 1299817"/>
              <a:gd name="connsiteY41" fmla="*/ 385082 h 836220"/>
              <a:gd name="connsiteX42" fmla="*/ 746131 w 1299817"/>
              <a:gd name="connsiteY42" fmla="*/ 385082 h 836220"/>
              <a:gd name="connsiteX43" fmla="*/ 822879 w 1299817"/>
              <a:gd name="connsiteY43" fmla="*/ 385082 h 836220"/>
              <a:gd name="connsiteX44" fmla="*/ 877345 w 1299817"/>
              <a:gd name="connsiteY44" fmla="*/ 440525 h 836220"/>
              <a:gd name="connsiteX45" fmla="*/ 822879 w 1299817"/>
              <a:gd name="connsiteY45" fmla="*/ 493504 h 836220"/>
              <a:gd name="connsiteX46" fmla="*/ 746131 w 1299817"/>
              <a:gd name="connsiteY46" fmla="*/ 493504 h 836220"/>
              <a:gd name="connsiteX47" fmla="*/ 692903 w 1299817"/>
              <a:gd name="connsiteY47" fmla="*/ 440525 h 836220"/>
              <a:gd name="connsiteX48" fmla="*/ 746131 w 1299817"/>
              <a:gd name="connsiteY48" fmla="*/ 385082 h 836220"/>
              <a:gd name="connsiteX49" fmla="*/ 709054 w 1299817"/>
              <a:gd name="connsiteY49" fmla="*/ 309065 h 836220"/>
              <a:gd name="connsiteX50" fmla="*/ 1081777 w 1299817"/>
              <a:gd name="connsiteY50" fmla="*/ 309065 h 836220"/>
              <a:gd name="connsiteX51" fmla="*/ 1097928 w 1299817"/>
              <a:gd name="connsiteY51" fmla="*/ 324643 h 836220"/>
              <a:gd name="connsiteX52" fmla="*/ 1081777 w 1299817"/>
              <a:gd name="connsiteY52" fmla="*/ 340221 h 836220"/>
              <a:gd name="connsiteX53" fmla="*/ 709054 w 1299817"/>
              <a:gd name="connsiteY53" fmla="*/ 340221 h 836220"/>
              <a:gd name="connsiteX54" fmla="*/ 692903 w 1299817"/>
              <a:gd name="connsiteY54" fmla="*/ 324643 h 836220"/>
              <a:gd name="connsiteX55" fmla="*/ 709054 w 1299817"/>
              <a:gd name="connsiteY55" fmla="*/ 309065 h 836220"/>
              <a:gd name="connsiteX56" fmla="*/ 527751 w 1299817"/>
              <a:gd name="connsiteY56" fmla="*/ 221282 h 836220"/>
              <a:gd name="connsiteX57" fmla="*/ 512366 w 1299817"/>
              <a:gd name="connsiteY57" fmla="*/ 227964 h 836220"/>
              <a:gd name="connsiteX58" fmla="*/ 407941 w 1299817"/>
              <a:gd name="connsiteY58" fmla="*/ 333628 h 836220"/>
              <a:gd name="connsiteX59" fmla="*/ 375619 w 1299817"/>
              <a:gd name="connsiteY59" fmla="*/ 341087 h 836220"/>
              <a:gd name="connsiteX60" fmla="*/ 146877 w 1299817"/>
              <a:gd name="connsiteY60" fmla="*/ 254069 h 836220"/>
              <a:gd name="connsiteX61" fmla="*/ 141905 w 1299817"/>
              <a:gd name="connsiteY61" fmla="*/ 259041 h 836220"/>
              <a:gd name="connsiteX62" fmla="*/ 310975 w 1299817"/>
              <a:gd name="connsiteY62" fmla="*/ 380867 h 836220"/>
              <a:gd name="connsiteX63" fmla="*/ 323406 w 1299817"/>
              <a:gd name="connsiteY63" fmla="*/ 403243 h 836220"/>
              <a:gd name="connsiteX64" fmla="*/ 313461 w 1299817"/>
              <a:gd name="connsiteY64" fmla="*/ 426862 h 836220"/>
              <a:gd name="connsiteX65" fmla="*/ 202820 w 1299817"/>
              <a:gd name="connsiteY65" fmla="*/ 537499 h 836220"/>
              <a:gd name="connsiteX66" fmla="*/ 175470 w 1299817"/>
              <a:gd name="connsiteY66" fmla="*/ 544958 h 836220"/>
              <a:gd name="connsiteX67" fmla="*/ 110826 w 1299817"/>
              <a:gd name="connsiteY67" fmla="*/ 531284 h 836220"/>
              <a:gd name="connsiteX68" fmla="*/ 108339 w 1299817"/>
              <a:gd name="connsiteY68" fmla="*/ 548687 h 836220"/>
              <a:gd name="connsiteX69" fmla="*/ 164282 w 1299817"/>
              <a:gd name="connsiteY69" fmla="*/ 561118 h 836220"/>
              <a:gd name="connsiteX70" fmla="*/ 205306 w 1299817"/>
              <a:gd name="connsiteY70" fmla="*/ 603384 h 836220"/>
              <a:gd name="connsiteX71" fmla="*/ 214008 w 1299817"/>
              <a:gd name="connsiteY71" fmla="*/ 654352 h 836220"/>
              <a:gd name="connsiteX72" fmla="*/ 232655 w 1299817"/>
              <a:gd name="connsiteY72" fmla="*/ 650623 h 836220"/>
              <a:gd name="connsiteX73" fmla="*/ 221467 w 1299817"/>
              <a:gd name="connsiteY73" fmla="*/ 592196 h 836220"/>
              <a:gd name="connsiteX74" fmla="*/ 230169 w 1299817"/>
              <a:gd name="connsiteY74" fmla="*/ 566091 h 836220"/>
              <a:gd name="connsiteX75" fmla="*/ 342054 w 1299817"/>
              <a:gd name="connsiteY75" fmla="*/ 454210 h 836220"/>
              <a:gd name="connsiteX76" fmla="*/ 365674 w 1299817"/>
              <a:gd name="connsiteY76" fmla="*/ 445509 h 836220"/>
              <a:gd name="connsiteX77" fmla="*/ 386807 w 1299817"/>
              <a:gd name="connsiteY77" fmla="*/ 457940 h 836220"/>
              <a:gd name="connsiteX78" fmla="*/ 509880 w 1299817"/>
              <a:gd name="connsiteY78" fmla="*/ 625760 h 836220"/>
              <a:gd name="connsiteX79" fmla="*/ 514853 w 1299817"/>
              <a:gd name="connsiteY79" fmla="*/ 620788 h 836220"/>
              <a:gd name="connsiteX80" fmla="*/ 429075 w 1299817"/>
              <a:gd name="connsiteY80" fmla="*/ 393298 h 836220"/>
              <a:gd name="connsiteX81" fmla="*/ 435291 w 1299817"/>
              <a:gd name="connsiteY81" fmla="*/ 362220 h 836220"/>
              <a:gd name="connsiteX82" fmla="*/ 542202 w 1299817"/>
              <a:gd name="connsiteY82" fmla="*/ 254069 h 836220"/>
              <a:gd name="connsiteX83" fmla="*/ 548418 w 1299817"/>
              <a:gd name="connsiteY83" fmla="*/ 240395 h 836220"/>
              <a:gd name="connsiteX84" fmla="*/ 542202 w 1299817"/>
              <a:gd name="connsiteY84" fmla="*/ 226720 h 836220"/>
              <a:gd name="connsiteX85" fmla="*/ 527751 w 1299817"/>
              <a:gd name="connsiteY85" fmla="*/ 221282 h 836220"/>
              <a:gd name="connsiteX86" fmla="*/ 708967 w 1299817"/>
              <a:gd name="connsiteY86" fmla="*/ 193166 h 836220"/>
              <a:gd name="connsiteX87" fmla="*/ 822648 w 1299817"/>
              <a:gd name="connsiteY87" fmla="*/ 193166 h 836220"/>
              <a:gd name="connsiteX88" fmla="*/ 838712 w 1299817"/>
              <a:gd name="connsiteY88" fmla="*/ 208744 h 836220"/>
              <a:gd name="connsiteX89" fmla="*/ 822648 w 1299817"/>
              <a:gd name="connsiteY89" fmla="*/ 224322 h 836220"/>
              <a:gd name="connsiteX90" fmla="*/ 708967 w 1299817"/>
              <a:gd name="connsiteY90" fmla="*/ 224322 h 836220"/>
              <a:gd name="connsiteX91" fmla="*/ 692903 w 1299817"/>
              <a:gd name="connsiteY91" fmla="*/ 208744 h 836220"/>
              <a:gd name="connsiteX92" fmla="*/ 708967 w 1299817"/>
              <a:gd name="connsiteY92" fmla="*/ 193166 h 836220"/>
              <a:gd name="connsiteX93" fmla="*/ 526818 w 1299817"/>
              <a:gd name="connsiteY93" fmla="*/ 189427 h 836220"/>
              <a:gd name="connsiteX94" fmla="*/ 563336 w 1299817"/>
              <a:gd name="connsiteY94" fmla="*/ 203101 h 836220"/>
              <a:gd name="connsiteX95" fmla="*/ 579497 w 1299817"/>
              <a:gd name="connsiteY95" fmla="*/ 240395 h 836220"/>
              <a:gd name="connsiteX96" fmla="*/ 564579 w 1299817"/>
              <a:gd name="connsiteY96" fmla="*/ 277688 h 836220"/>
              <a:gd name="connsiteX97" fmla="*/ 458911 w 1299817"/>
              <a:gd name="connsiteY97" fmla="*/ 383353 h 836220"/>
              <a:gd name="connsiteX98" fmla="*/ 544689 w 1299817"/>
              <a:gd name="connsiteY98" fmla="*/ 608357 h 836220"/>
              <a:gd name="connsiteX99" fmla="*/ 538473 w 1299817"/>
              <a:gd name="connsiteY99" fmla="*/ 643164 h 836220"/>
              <a:gd name="connsiteX100" fmla="*/ 528528 w 1299817"/>
              <a:gd name="connsiteY100" fmla="*/ 653109 h 836220"/>
              <a:gd name="connsiteX101" fmla="*/ 488746 w 1299817"/>
              <a:gd name="connsiteY101" fmla="*/ 653109 h 836220"/>
              <a:gd name="connsiteX102" fmla="*/ 487503 w 1299817"/>
              <a:gd name="connsiteY102" fmla="*/ 650623 h 836220"/>
              <a:gd name="connsiteX103" fmla="*/ 361944 w 1299817"/>
              <a:gd name="connsiteY103" fmla="*/ 479073 h 836220"/>
              <a:gd name="connsiteX104" fmla="*/ 253789 w 1299817"/>
              <a:gd name="connsiteY104" fmla="*/ 588467 h 836220"/>
              <a:gd name="connsiteX105" fmla="*/ 263734 w 1299817"/>
              <a:gd name="connsiteY105" fmla="*/ 645650 h 836220"/>
              <a:gd name="connsiteX106" fmla="*/ 258762 w 1299817"/>
              <a:gd name="connsiteY106" fmla="*/ 669269 h 836220"/>
              <a:gd name="connsiteX107" fmla="*/ 237628 w 1299817"/>
              <a:gd name="connsiteY107" fmla="*/ 682944 h 836220"/>
              <a:gd name="connsiteX108" fmla="*/ 218981 w 1299817"/>
              <a:gd name="connsiteY108" fmla="*/ 686673 h 836220"/>
              <a:gd name="connsiteX109" fmla="*/ 214008 w 1299817"/>
              <a:gd name="connsiteY109" fmla="*/ 686673 h 836220"/>
              <a:gd name="connsiteX110" fmla="*/ 182929 w 1299817"/>
              <a:gd name="connsiteY110" fmla="*/ 660568 h 836220"/>
              <a:gd name="connsiteX111" fmla="*/ 174227 w 1299817"/>
              <a:gd name="connsiteY111" fmla="*/ 609600 h 836220"/>
              <a:gd name="connsiteX112" fmla="*/ 158066 w 1299817"/>
              <a:gd name="connsiteY112" fmla="*/ 592196 h 836220"/>
              <a:gd name="connsiteX113" fmla="*/ 99637 w 1299817"/>
              <a:gd name="connsiteY113" fmla="*/ 579765 h 836220"/>
              <a:gd name="connsiteX114" fmla="*/ 79747 w 1299817"/>
              <a:gd name="connsiteY114" fmla="*/ 566091 h 836220"/>
              <a:gd name="connsiteX115" fmla="*/ 76017 w 1299817"/>
              <a:gd name="connsiteY115" fmla="*/ 542472 h 836220"/>
              <a:gd name="connsiteX116" fmla="*/ 79747 w 1299817"/>
              <a:gd name="connsiteY116" fmla="*/ 523825 h 836220"/>
              <a:gd name="connsiteX117" fmla="*/ 94665 w 1299817"/>
              <a:gd name="connsiteY117" fmla="*/ 503935 h 836220"/>
              <a:gd name="connsiteX118" fmla="*/ 118285 w 1299817"/>
              <a:gd name="connsiteY118" fmla="*/ 500206 h 836220"/>
              <a:gd name="connsiteX119" fmla="*/ 181686 w 1299817"/>
              <a:gd name="connsiteY119" fmla="*/ 513880 h 836220"/>
              <a:gd name="connsiteX120" fmla="*/ 288598 w 1299817"/>
              <a:gd name="connsiteY120" fmla="*/ 405729 h 836220"/>
              <a:gd name="connsiteX121" fmla="*/ 115798 w 1299817"/>
              <a:gd name="connsiteY121" fmla="*/ 278931 h 836220"/>
              <a:gd name="connsiteX122" fmla="*/ 115798 w 1299817"/>
              <a:gd name="connsiteY122" fmla="*/ 240395 h 836220"/>
              <a:gd name="connsiteX123" fmla="*/ 124501 w 1299817"/>
              <a:gd name="connsiteY123" fmla="*/ 230450 h 836220"/>
              <a:gd name="connsiteX124" fmla="*/ 160552 w 1299817"/>
              <a:gd name="connsiteY124" fmla="*/ 224234 h 836220"/>
              <a:gd name="connsiteX125" fmla="*/ 385564 w 1299817"/>
              <a:gd name="connsiteY125" fmla="*/ 310009 h 836220"/>
              <a:gd name="connsiteX126" fmla="*/ 491233 w 1299817"/>
              <a:gd name="connsiteY126" fmla="*/ 205587 h 836220"/>
              <a:gd name="connsiteX127" fmla="*/ 526818 w 1299817"/>
              <a:gd name="connsiteY127" fmla="*/ 189427 h 836220"/>
              <a:gd name="connsiteX128" fmla="*/ 646174 w 1299817"/>
              <a:gd name="connsiteY128" fmla="*/ 148081 h 836220"/>
              <a:gd name="connsiteX129" fmla="*/ 646174 w 1299817"/>
              <a:gd name="connsiteY129" fmla="*/ 730448 h 836220"/>
              <a:gd name="connsiteX130" fmla="*/ 1211420 w 1299817"/>
              <a:gd name="connsiteY130" fmla="*/ 730448 h 836220"/>
              <a:gd name="connsiteX131" fmla="*/ 1267446 w 1299817"/>
              <a:gd name="connsiteY131" fmla="*/ 674451 h 836220"/>
              <a:gd name="connsiteX132" fmla="*/ 1267446 w 1299817"/>
              <a:gd name="connsiteY132" fmla="*/ 353402 h 836220"/>
              <a:gd name="connsiteX133" fmla="*/ 1267446 w 1299817"/>
              <a:gd name="connsiteY133" fmla="*/ 148081 h 836220"/>
              <a:gd name="connsiteX134" fmla="*/ 31126 w 1299817"/>
              <a:gd name="connsiteY134" fmla="*/ 148081 h 836220"/>
              <a:gd name="connsiteX135" fmla="*/ 31126 w 1299817"/>
              <a:gd name="connsiteY135" fmla="*/ 375801 h 836220"/>
              <a:gd name="connsiteX136" fmla="*/ 31126 w 1299817"/>
              <a:gd name="connsiteY136" fmla="*/ 674451 h 836220"/>
              <a:gd name="connsiteX137" fmla="*/ 88398 w 1299817"/>
              <a:gd name="connsiteY137" fmla="*/ 730448 h 836220"/>
              <a:gd name="connsiteX138" fmla="*/ 615048 w 1299817"/>
              <a:gd name="connsiteY138" fmla="*/ 730448 h 836220"/>
              <a:gd name="connsiteX139" fmla="*/ 615048 w 1299817"/>
              <a:gd name="connsiteY139" fmla="*/ 148081 h 836220"/>
              <a:gd name="connsiteX140" fmla="*/ 88398 w 1299817"/>
              <a:gd name="connsiteY140" fmla="*/ 33598 h 836220"/>
              <a:gd name="connsiteX141" fmla="*/ 31126 w 1299817"/>
              <a:gd name="connsiteY141" fmla="*/ 89595 h 836220"/>
              <a:gd name="connsiteX142" fmla="*/ 31126 w 1299817"/>
              <a:gd name="connsiteY142" fmla="*/ 116971 h 836220"/>
              <a:gd name="connsiteX143" fmla="*/ 1267446 w 1299817"/>
              <a:gd name="connsiteY143" fmla="*/ 116971 h 836220"/>
              <a:gd name="connsiteX144" fmla="*/ 1267446 w 1299817"/>
              <a:gd name="connsiteY144" fmla="*/ 89595 h 836220"/>
              <a:gd name="connsiteX145" fmla="*/ 1211420 w 1299817"/>
              <a:gd name="connsiteY145" fmla="*/ 33598 h 836220"/>
              <a:gd name="connsiteX146" fmla="*/ 88398 w 1299817"/>
              <a:gd name="connsiteY146" fmla="*/ 0 h 836220"/>
              <a:gd name="connsiteX147" fmla="*/ 1211420 w 1299817"/>
              <a:gd name="connsiteY147" fmla="*/ 0 h 836220"/>
              <a:gd name="connsiteX148" fmla="*/ 1299817 w 1299817"/>
              <a:gd name="connsiteY148" fmla="*/ 89595 h 836220"/>
              <a:gd name="connsiteX149" fmla="*/ 1299817 w 1299817"/>
              <a:gd name="connsiteY149" fmla="*/ 353402 h 836220"/>
              <a:gd name="connsiteX150" fmla="*/ 1299817 w 1299817"/>
              <a:gd name="connsiteY150" fmla="*/ 674451 h 836220"/>
              <a:gd name="connsiteX151" fmla="*/ 1299817 w 1299817"/>
              <a:gd name="connsiteY151" fmla="*/ 749114 h 836220"/>
              <a:gd name="connsiteX152" fmla="*/ 1211420 w 1299817"/>
              <a:gd name="connsiteY152" fmla="*/ 836220 h 836220"/>
              <a:gd name="connsiteX153" fmla="*/ 88398 w 1299817"/>
              <a:gd name="connsiteY153" fmla="*/ 836220 h 836220"/>
              <a:gd name="connsiteX154" fmla="*/ 0 w 1299817"/>
              <a:gd name="connsiteY154" fmla="*/ 749114 h 836220"/>
              <a:gd name="connsiteX155" fmla="*/ 0 w 1299817"/>
              <a:gd name="connsiteY155" fmla="*/ 674451 h 836220"/>
              <a:gd name="connsiteX156" fmla="*/ 0 w 1299817"/>
              <a:gd name="connsiteY156" fmla="*/ 375801 h 836220"/>
              <a:gd name="connsiteX157" fmla="*/ 0 w 1299817"/>
              <a:gd name="connsiteY157" fmla="*/ 89595 h 836220"/>
              <a:gd name="connsiteX158" fmla="*/ 88398 w 1299817"/>
              <a:gd name="connsiteY158" fmla="*/ 0 h 8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299817" h="836220">
                <a:moveTo>
                  <a:pt x="31126" y="742892"/>
                </a:moveTo>
                <a:lnTo>
                  <a:pt x="31126" y="749114"/>
                </a:lnTo>
                <a:cubicBezTo>
                  <a:pt x="31126" y="778979"/>
                  <a:pt x="57272" y="805111"/>
                  <a:pt x="88398" y="805111"/>
                </a:cubicBezTo>
                <a:lnTo>
                  <a:pt x="1211420" y="805111"/>
                </a:lnTo>
                <a:cubicBezTo>
                  <a:pt x="1242546" y="805111"/>
                  <a:pt x="1267446" y="778979"/>
                  <a:pt x="1267446" y="749114"/>
                </a:cubicBezTo>
                <a:lnTo>
                  <a:pt x="1267446" y="742892"/>
                </a:lnTo>
                <a:cubicBezTo>
                  <a:pt x="1252506" y="755336"/>
                  <a:pt x="1232585" y="762802"/>
                  <a:pt x="1211420" y="762802"/>
                </a:cubicBezTo>
                <a:lnTo>
                  <a:pt x="88398" y="762802"/>
                </a:lnTo>
                <a:cubicBezTo>
                  <a:pt x="65987" y="762802"/>
                  <a:pt x="46066" y="755336"/>
                  <a:pt x="31126" y="742892"/>
                </a:cubicBezTo>
                <a:close/>
                <a:moveTo>
                  <a:pt x="709063" y="616884"/>
                </a:moveTo>
                <a:lnTo>
                  <a:pt x="1167757" y="616884"/>
                </a:lnTo>
                <a:cubicBezTo>
                  <a:pt x="1177702" y="616884"/>
                  <a:pt x="1183917" y="622876"/>
                  <a:pt x="1183917" y="632462"/>
                </a:cubicBezTo>
                <a:cubicBezTo>
                  <a:pt x="1183917" y="639652"/>
                  <a:pt x="1177702" y="648040"/>
                  <a:pt x="1167757" y="648040"/>
                </a:cubicBezTo>
                <a:lnTo>
                  <a:pt x="709063" y="648040"/>
                </a:lnTo>
                <a:cubicBezTo>
                  <a:pt x="699118" y="648040"/>
                  <a:pt x="692903" y="639652"/>
                  <a:pt x="692903" y="632462"/>
                </a:cubicBezTo>
                <a:cubicBezTo>
                  <a:pt x="692903" y="622876"/>
                  <a:pt x="699118" y="616884"/>
                  <a:pt x="709063" y="616884"/>
                </a:cubicBezTo>
                <a:close/>
                <a:moveTo>
                  <a:pt x="709063" y="539618"/>
                </a:moveTo>
                <a:lnTo>
                  <a:pt x="1167757" y="539618"/>
                </a:lnTo>
                <a:cubicBezTo>
                  <a:pt x="1177702" y="539618"/>
                  <a:pt x="1183917" y="545610"/>
                  <a:pt x="1183917" y="555196"/>
                </a:cubicBezTo>
                <a:cubicBezTo>
                  <a:pt x="1183917" y="563584"/>
                  <a:pt x="1177702" y="570774"/>
                  <a:pt x="1167757" y="570774"/>
                </a:cubicBezTo>
                <a:lnTo>
                  <a:pt x="709063" y="570774"/>
                </a:lnTo>
                <a:cubicBezTo>
                  <a:pt x="699118" y="570774"/>
                  <a:pt x="692903" y="563584"/>
                  <a:pt x="692903" y="555196"/>
                </a:cubicBezTo>
                <a:cubicBezTo>
                  <a:pt x="692903" y="545610"/>
                  <a:pt x="699118" y="539618"/>
                  <a:pt x="709063" y="539618"/>
                </a:cubicBezTo>
                <a:close/>
                <a:moveTo>
                  <a:pt x="1015312" y="417116"/>
                </a:moveTo>
                <a:cubicBezTo>
                  <a:pt x="1002932" y="417116"/>
                  <a:pt x="993029" y="426972"/>
                  <a:pt x="993029" y="440525"/>
                </a:cubicBezTo>
                <a:cubicBezTo>
                  <a:pt x="993029" y="451614"/>
                  <a:pt x="1002932" y="461470"/>
                  <a:pt x="1015312" y="461470"/>
                </a:cubicBezTo>
                <a:lnTo>
                  <a:pt x="1092063" y="461470"/>
                </a:lnTo>
                <a:cubicBezTo>
                  <a:pt x="1103204" y="461470"/>
                  <a:pt x="1114345" y="451614"/>
                  <a:pt x="1114345" y="440525"/>
                </a:cubicBezTo>
                <a:cubicBezTo>
                  <a:pt x="1114345" y="426972"/>
                  <a:pt x="1103204" y="417116"/>
                  <a:pt x="1092063" y="417116"/>
                </a:cubicBezTo>
                <a:close/>
                <a:moveTo>
                  <a:pt x="746131" y="417116"/>
                </a:moveTo>
                <a:cubicBezTo>
                  <a:pt x="733753" y="417116"/>
                  <a:pt x="723850" y="426972"/>
                  <a:pt x="723850" y="440525"/>
                </a:cubicBezTo>
                <a:cubicBezTo>
                  <a:pt x="723850" y="451614"/>
                  <a:pt x="733753" y="461470"/>
                  <a:pt x="746131" y="461470"/>
                </a:cubicBezTo>
                <a:lnTo>
                  <a:pt x="822879" y="461470"/>
                </a:lnTo>
                <a:cubicBezTo>
                  <a:pt x="835258" y="461470"/>
                  <a:pt x="845161" y="451614"/>
                  <a:pt x="845161" y="440525"/>
                </a:cubicBezTo>
                <a:cubicBezTo>
                  <a:pt x="845161" y="426972"/>
                  <a:pt x="835258" y="417116"/>
                  <a:pt x="822879" y="417116"/>
                </a:cubicBezTo>
                <a:close/>
                <a:moveTo>
                  <a:pt x="1015312" y="385082"/>
                </a:moveTo>
                <a:lnTo>
                  <a:pt x="1092063" y="385082"/>
                </a:lnTo>
                <a:cubicBezTo>
                  <a:pt x="1121773" y="385082"/>
                  <a:pt x="1146531" y="409723"/>
                  <a:pt x="1146531" y="440525"/>
                </a:cubicBezTo>
                <a:cubicBezTo>
                  <a:pt x="1146531" y="468863"/>
                  <a:pt x="1121773" y="493504"/>
                  <a:pt x="1092063" y="493504"/>
                </a:cubicBezTo>
                <a:lnTo>
                  <a:pt x="1015312" y="493504"/>
                </a:lnTo>
                <a:cubicBezTo>
                  <a:pt x="985602" y="493504"/>
                  <a:pt x="960843" y="468863"/>
                  <a:pt x="960843" y="440525"/>
                </a:cubicBezTo>
                <a:cubicBezTo>
                  <a:pt x="960843" y="409723"/>
                  <a:pt x="985602" y="385082"/>
                  <a:pt x="1015312" y="385082"/>
                </a:cubicBezTo>
                <a:close/>
                <a:moveTo>
                  <a:pt x="746131" y="385082"/>
                </a:moveTo>
                <a:lnTo>
                  <a:pt x="822879" y="385082"/>
                </a:lnTo>
                <a:cubicBezTo>
                  <a:pt x="852588" y="385082"/>
                  <a:pt x="877345" y="409723"/>
                  <a:pt x="877345" y="440525"/>
                </a:cubicBezTo>
                <a:cubicBezTo>
                  <a:pt x="877345" y="468863"/>
                  <a:pt x="852588" y="493504"/>
                  <a:pt x="822879" y="493504"/>
                </a:cubicBezTo>
                <a:lnTo>
                  <a:pt x="746131" y="493504"/>
                </a:lnTo>
                <a:cubicBezTo>
                  <a:pt x="716423" y="493504"/>
                  <a:pt x="692903" y="468863"/>
                  <a:pt x="692903" y="440525"/>
                </a:cubicBezTo>
                <a:cubicBezTo>
                  <a:pt x="692903" y="409723"/>
                  <a:pt x="716423" y="385082"/>
                  <a:pt x="746131" y="385082"/>
                </a:cubicBezTo>
                <a:close/>
                <a:moveTo>
                  <a:pt x="709054" y="309065"/>
                </a:moveTo>
                <a:lnTo>
                  <a:pt x="1081777" y="309065"/>
                </a:lnTo>
                <a:cubicBezTo>
                  <a:pt x="1090474" y="309065"/>
                  <a:pt x="1097928" y="316255"/>
                  <a:pt x="1097928" y="324643"/>
                </a:cubicBezTo>
                <a:cubicBezTo>
                  <a:pt x="1097928" y="333031"/>
                  <a:pt x="1090474" y="340221"/>
                  <a:pt x="1081777" y="340221"/>
                </a:cubicBezTo>
                <a:lnTo>
                  <a:pt x="709054" y="340221"/>
                </a:lnTo>
                <a:cubicBezTo>
                  <a:pt x="699115" y="340221"/>
                  <a:pt x="692903" y="333031"/>
                  <a:pt x="692903" y="324643"/>
                </a:cubicBezTo>
                <a:cubicBezTo>
                  <a:pt x="692903" y="316255"/>
                  <a:pt x="699115" y="309065"/>
                  <a:pt x="709054" y="309065"/>
                </a:cubicBezTo>
                <a:close/>
                <a:moveTo>
                  <a:pt x="527751" y="221282"/>
                </a:moveTo>
                <a:cubicBezTo>
                  <a:pt x="522312" y="221438"/>
                  <a:pt x="516718" y="223613"/>
                  <a:pt x="512366" y="227964"/>
                </a:cubicBezTo>
                <a:lnTo>
                  <a:pt x="407941" y="333628"/>
                </a:lnTo>
                <a:cubicBezTo>
                  <a:pt x="399239" y="342330"/>
                  <a:pt x="386807" y="344816"/>
                  <a:pt x="375619" y="341087"/>
                </a:cubicBezTo>
                <a:lnTo>
                  <a:pt x="146877" y="254069"/>
                </a:lnTo>
                <a:lnTo>
                  <a:pt x="141905" y="259041"/>
                </a:lnTo>
                <a:lnTo>
                  <a:pt x="310975" y="380867"/>
                </a:lnTo>
                <a:cubicBezTo>
                  <a:pt x="317190" y="387082"/>
                  <a:pt x="322163" y="394541"/>
                  <a:pt x="323406" y="403243"/>
                </a:cubicBezTo>
                <a:cubicBezTo>
                  <a:pt x="323406" y="413188"/>
                  <a:pt x="319677" y="420646"/>
                  <a:pt x="313461" y="426862"/>
                </a:cubicBezTo>
                <a:lnTo>
                  <a:pt x="202820" y="537499"/>
                </a:lnTo>
                <a:cubicBezTo>
                  <a:pt x="196604" y="544958"/>
                  <a:pt x="186659" y="547444"/>
                  <a:pt x="175470" y="544958"/>
                </a:cubicBezTo>
                <a:lnTo>
                  <a:pt x="110826" y="531284"/>
                </a:lnTo>
                <a:lnTo>
                  <a:pt x="108339" y="548687"/>
                </a:lnTo>
                <a:lnTo>
                  <a:pt x="164282" y="561118"/>
                </a:lnTo>
                <a:cubicBezTo>
                  <a:pt x="186659" y="566091"/>
                  <a:pt x="201576" y="583494"/>
                  <a:pt x="205306" y="603384"/>
                </a:cubicBezTo>
                <a:lnTo>
                  <a:pt x="214008" y="654352"/>
                </a:lnTo>
                <a:lnTo>
                  <a:pt x="232655" y="650623"/>
                </a:lnTo>
                <a:lnTo>
                  <a:pt x="221467" y="592196"/>
                </a:lnTo>
                <a:cubicBezTo>
                  <a:pt x="220224" y="583494"/>
                  <a:pt x="222710" y="572306"/>
                  <a:pt x="230169" y="566091"/>
                </a:cubicBezTo>
                <a:lnTo>
                  <a:pt x="342054" y="454210"/>
                </a:lnTo>
                <a:cubicBezTo>
                  <a:pt x="348269" y="447995"/>
                  <a:pt x="356971" y="445509"/>
                  <a:pt x="365674" y="445509"/>
                </a:cubicBezTo>
                <a:cubicBezTo>
                  <a:pt x="373133" y="446752"/>
                  <a:pt x="381835" y="451724"/>
                  <a:pt x="386807" y="457940"/>
                </a:cubicBezTo>
                <a:lnTo>
                  <a:pt x="509880" y="625760"/>
                </a:lnTo>
                <a:lnTo>
                  <a:pt x="514853" y="620788"/>
                </a:lnTo>
                <a:lnTo>
                  <a:pt x="429075" y="393298"/>
                </a:lnTo>
                <a:cubicBezTo>
                  <a:pt x="424102" y="382110"/>
                  <a:pt x="426588" y="369679"/>
                  <a:pt x="435291" y="362220"/>
                </a:cubicBezTo>
                <a:lnTo>
                  <a:pt x="542202" y="254069"/>
                </a:lnTo>
                <a:cubicBezTo>
                  <a:pt x="545932" y="250340"/>
                  <a:pt x="548418" y="245367"/>
                  <a:pt x="548418" y="240395"/>
                </a:cubicBezTo>
                <a:cubicBezTo>
                  <a:pt x="548418" y="234179"/>
                  <a:pt x="545932" y="230450"/>
                  <a:pt x="542202" y="226720"/>
                </a:cubicBezTo>
                <a:cubicBezTo>
                  <a:pt x="538473" y="222991"/>
                  <a:pt x="533189" y="221127"/>
                  <a:pt x="527751" y="221282"/>
                </a:cubicBezTo>
                <a:close/>
                <a:moveTo>
                  <a:pt x="708967" y="193166"/>
                </a:moveTo>
                <a:lnTo>
                  <a:pt x="822648" y="193166"/>
                </a:lnTo>
                <a:cubicBezTo>
                  <a:pt x="831298" y="193166"/>
                  <a:pt x="838712" y="200356"/>
                  <a:pt x="838712" y="208744"/>
                </a:cubicBezTo>
                <a:cubicBezTo>
                  <a:pt x="838712" y="217132"/>
                  <a:pt x="831298" y="224322"/>
                  <a:pt x="822648" y="224322"/>
                </a:cubicBezTo>
                <a:lnTo>
                  <a:pt x="708967" y="224322"/>
                </a:lnTo>
                <a:cubicBezTo>
                  <a:pt x="699081" y="224322"/>
                  <a:pt x="692903" y="217132"/>
                  <a:pt x="692903" y="208744"/>
                </a:cubicBezTo>
                <a:cubicBezTo>
                  <a:pt x="692903" y="200356"/>
                  <a:pt x="699081" y="193166"/>
                  <a:pt x="708967" y="193166"/>
                </a:cubicBezTo>
                <a:close/>
                <a:moveTo>
                  <a:pt x="526818" y="189427"/>
                </a:moveTo>
                <a:cubicBezTo>
                  <a:pt x="540027" y="188805"/>
                  <a:pt x="553391" y="193156"/>
                  <a:pt x="563336" y="203101"/>
                </a:cubicBezTo>
                <a:cubicBezTo>
                  <a:pt x="573281" y="213046"/>
                  <a:pt x="579497" y="225477"/>
                  <a:pt x="579497" y="240395"/>
                </a:cubicBezTo>
                <a:cubicBezTo>
                  <a:pt x="579497" y="254069"/>
                  <a:pt x="574525" y="267743"/>
                  <a:pt x="564579" y="277688"/>
                </a:cubicBezTo>
                <a:lnTo>
                  <a:pt x="458911" y="383353"/>
                </a:lnTo>
                <a:lnTo>
                  <a:pt x="544689" y="608357"/>
                </a:lnTo>
                <a:cubicBezTo>
                  <a:pt x="549661" y="619545"/>
                  <a:pt x="547175" y="634462"/>
                  <a:pt x="538473" y="643164"/>
                </a:cubicBezTo>
                <a:lnTo>
                  <a:pt x="528528" y="653109"/>
                </a:lnTo>
                <a:cubicBezTo>
                  <a:pt x="518582" y="663054"/>
                  <a:pt x="499935" y="663054"/>
                  <a:pt x="488746" y="653109"/>
                </a:cubicBezTo>
                <a:lnTo>
                  <a:pt x="487503" y="650623"/>
                </a:lnTo>
                <a:lnTo>
                  <a:pt x="361944" y="479073"/>
                </a:lnTo>
                <a:lnTo>
                  <a:pt x="253789" y="588467"/>
                </a:lnTo>
                <a:lnTo>
                  <a:pt x="263734" y="645650"/>
                </a:lnTo>
                <a:cubicBezTo>
                  <a:pt x="264978" y="654352"/>
                  <a:pt x="263734" y="663054"/>
                  <a:pt x="258762" y="669269"/>
                </a:cubicBezTo>
                <a:cubicBezTo>
                  <a:pt x="253789" y="676728"/>
                  <a:pt x="246330" y="680457"/>
                  <a:pt x="237628" y="682944"/>
                </a:cubicBezTo>
                <a:lnTo>
                  <a:pt x="218981" y="686673"/>
                </a:lnTo>
                <a:cubicBezTo>
                  <a:pt x="216494" y="686673"/>
                  <a:pt x="215251" y="686673"/>
                  <a:pt x="214008" y="686673"/>
                </a:cubicBezTo>
                <a:cubicBezTo>
                  <a:pt x="199090" y="686673"/>
                  <a:pt x="185415" y="675485"/>
                  <a:pt x="182929" y="660568"/>
                </a:cubicBezTo>
                <a:lnTo>
                  <a:pt x="174227" y="609600"/>
                </a:lnTo>
                <a:cubicBezTo>
                  <a:pt x="172984" y="600898"/>
                  <a:pt x="166768" y="593439"/>
                  <a:pt x="158066" y="592196"/>
                </a:cubicBezTo>
                <a:lnTo>
                  <a:pt x="99637" y="579765"/>
                </a:lnTo>
                <a:cubicBezTo>
                  <a:pt x="92178" y="577279"/>
                  <a:pt x="84719" y="572306"/>
                  <a:pt x="79747" y="566091"/>
                </a:cubicBezTo>
                <a:cubicBezTo>
                  <a:pt x="76017" y="558632"/>
                  <a:pt x="73531" y="551173"/>
                  <a:pt x="76017" y="542472"/>
                </a:cubicBezTo>
                <a:lnTo>
                  <a:pt x="79747" y="523825"/>
                </a:lnTo>
                <a:cubicBezTo>
                  <a:pt x="82233" y="516366"/>
                  <a:pt x="87206" y="507664"/>
                  <a:pt x="94665" y="503935"/>
                </a:cubicBezTo>
                <a:cubicBezTo>
                  <a:pt x="102124" y="498963"/>
                  <a:pt x="109583" y="497720"/>
                  <a:pt x="118285" y="500206"/>
                </a:cubicBezTo>
                <a:lnTo>
                  <a:pt x="181686" y="513880"/>
                </a:lnTo>
                <a:lnTo>
                  <a:pt x="288598" y="405729"/>
                </a:lnTo>
                <a:lnTo>
                  <a:pt x="115798" y="278931"/>
                </a:lnTo>
                <a:cubicBezTo>
                  <a:pt x="105853" y="267743"/>
                  <a:pt x="105853" y="250340"/>
                  <a:pt x="115798" y="240395"/>
                </a:cubicBezTo>
                <a:lnTo>
                  <a:pt x="124501" y="230450"/>
                </a:lnTo>
                <a:cubicBezTo>
                  <a:pt x="134446" y="221748"/>
                  <a:pt x="149364" y="219262"/>
                  <a:pt x="160552" y="224234"/>
                </a:cubicBezTo>
                <a:lnTo>
                  <a:pt x="385564" y="310009"/>
                </a:lnTo>
                <a:lnTo>
                  <a:pt x="491233" y="205587"/>
                </a:lnTo>
                <a:cubicBezTo>
                  <a:pt x="500556" y="195643"/>
                  <a:pt x="513610" y="190049"/>
                  <a:pt x="526818" y="189427"/>
                </a:cubicBezTo>
                <a:close/>
                <a:moveTo>
                  <a:pt x="646174" y="148081"/>
                </a:moveTo>
                <a:lnTo>
                  <a:pt x="646174" y="730448"/>
                </a:lnTo>
                <a:lnTo>
                  <a:pt x="1211420" y="730448"/>
                </a:lnTo>
                <a:cubicBezTo>
                  <a:pt x="1242546" y="730448"/>
                  <a:pt x="1267446" y="705561"/>
                  <a:pt x="1267446" y="674451"/>
                </a:cubicBezTo>
                <a:lnTo>
                  <a:pt x="1267446" y="353402"/>
                </a:lnTo>
                <a:lnTo>
                  <a:pt x="1267446" y="148081"/>
                </a:lnTo>
                <a:close/>
                <a:moveTo>
                  <a:pt x="31126" y="148081"/>
                </a:moveTo>
                <a:lnTo>
                  <a:pt x="31126" y="375801"/>
                </a:lnTo>
                <a:lnTo>
                  <a:pt x="31126" y="674451"/>
                </a:lnTo>
                <a:cubicBezTo>
                  <a:pt x="31126" y="705561"/>
                  <a:pt x="57272" y="730448"/>
                  <a:pt x="88398" y="730448"/>
                </a:cubicBezTo>
                <a:lnTo>
                  <a:pt x="615048" y="730448"/>
                </a:lnTo>
                <a:lnTo>
                  <a:pt x="615048" y="148081"/>
                </a:lnTo>
                <a:close/>
                <a:moveTo>
                  <a:pt x="88398" y="33598"/>
                </a:moveTo>
                <a:cubicBezTo>
                  <a:pt x="57272" y="33598"/>
                  <a:pt x="31126" y="57241"/>
                  <a:pt x="31126" y="89595"/>
                </a:cubicBezTo>
                <a:lnTo>
                  <a:pt x="31126" y="116971"/>
                </a:lnTo>
                <a:lnTo>
                  <a:pt x="1267446" y="116971"/>
                </a:lnTo>
                <a:lnTo>
                  <a:pt x="1267446" y="89595"/>
                </a:lnTo>
                <a:cubicBezTo>
                  <a:pt x="1267446" y="57241"/>
                  <a:pt x="1242546" y="33598"/>
                  <a:pt x="1211420" y="33598"/>
                </a:cubicBezTo>
                <a:close/>
                <a:moveTo>
                  <a:pt x="88398" y="0"/>
                </a:moveTo>
                <a:lnTo>
                  <a:pt x="1211420" y="0"/>
                </a:lnTo>
                <a:cubicBezTo>
                  <a:pt x="1259976" y="0"/>
                  <a:pt x="1299817" y="41064"/>
                  <a:pt x="1299817" y="89595"/>
                </a:cubicBezTo>
                <a:lnTo>
                  <a:pt x="1299817" y="353402"/>
                </a:lnTo>
                <a:lnTo>
                  <a:pt x="1299817" y="674451"/>
                </a:lnTo>
                <a:lnTo>
                  <a:pt x="1299817" y="749114"/>
                </a:lnTo>
                <a:cubicBezTo>
                  <a:pt x="1299817" y="796400"/>
                  <a:pt x="1259976" y="836220"/>
                  <a:pt x="1211420" y="836220"/>
                </a:cubicBezTo>
                <a:lnTo>
                  <a:pt x="88398" y="836220"/>
                </a:lnTo>
                <a:cubicBezTo>
                  <a:pt x="38596" y="836220"/>
                  <a:pt x="0" y="796400"/>
                  <a:pt x="0" y="749114"/>
                </a:cubicBezTo>
                <a:lnTo>
                  <a:pt x="0" y="674451"/>
                </a:lnTo>
                <a:lnTo>
                  <a:pt x="0" y="375801"/>
                </a:lnTo>
                <a:lnTo>
                  <a:pt x="0" y="89595"/>
                </a:lnTo>
                <a:cubicBezTo>
                  <a:pt x="0" y="41064"/>
                  <a:pt x="38596" y="0"/>
                  <a:pt x="88398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8BC3D823-05C1-4073-8167-7A3DCD09EFFA}"/>
              </a:ext>
            </a:extLst>
          </p:cNvPr>
          <p:cNvSpPr/>
          <p:nvPr/>
        </p:nvSpPr>
        <p:spPr>
          <a:xfrm>
            <a:off x="1684359" y="3619050"/>
            <a:ext cx="2746690" cy="27466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5" h="2205">
                <a:moveTo>
                  <a:pt x="2205" y="1103"/>
                </a:moveTo>
                <a:cubicBezTo>
                  <a:pt x="2205" y="1712"/>
                  <a:pt x="1711" y="2205"/>
                  <a:pt x="1103" y="2205"/>
                </a:cubicBezTo>
                <a:cubicBezTo>
                  <a:pt x="494" y="2205"/>
                  <a:pt x="0" y="1712"/>
                  <a:pt x="0" y="1103"/>
                </a:cubicBezTo>
                <a:cubicBezTo>
                  <a:pt x="0" y="494"/>
                  <a:pt x="494" y="0"/>
                  <a:pt x="1103" y="0"/>
                </a:cubicBezTo>
                <a:cubicBezTo>
                  <a:pt x="1711" y="0"/>
                  <a:pt x="2205" y="494"/>
                  <a:pt x="2205" y="1103"/>
                </a:cubicBezTo>
                <a:close/>
              </a:path>
            </a:pathLst>
          </a:custGeom>
          <a:solidFill>
            <a:srgbClr val="B48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91DCA331-545C-43E6-903E-45A073E6F46F}"/>
              </a:ext>
            </a:extLst>
          </p:cNvPr>
          <p:cNvSpPr/>
          <p:nvPr/>
        </p:nvSpPr>
        <p:spPr>
          <a:xfrm>
            <a:off x="1817709" y="3752397"/>
            <a:ext cx="2479997" cy="24799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91" h="1991">
                <a:moveTo>
                  <a:pt x="1991" y="996"/>
                </a:moveTo>
                <a:cubicBezTo>
                  <a:pt x="1991" y="1546"/>
                  <a:pt x="1546" y="1991"/>
                  <a:pt x="996" y="1991"/>
                </a:cubicBezTo>
                <a:cubicBezTo>
                  <a:pt x="446" y="1991"/>
                  <a:pt x="0" y="1546"/>
                  <a:pt x="0" y="996"/>
                </a:cubicBezTo>
                <a:cubicBezTo>
                  <a:pt x="0" y="446"/>
                  <a:pt x="446" y="0"/>
                  <a:pt x="996" y="0"/>
                </a:cubicBezTo>
                <a:cubicBezTo>
                  <a:pt x="1546" y="0"/>
                  <a:pt x="1991" y="446"/>
                  <a:pt x="1991" y="99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A4773730-3A4D-4EAD-A01C-F51D36434999}"/>
              </a:ext>
            </a:extLst>
          </p:cNvPr>
          <p:cNvSpPr/>
          <p:nvPr/>
        </p:nvSpPr>
        <p:spPr>
          <a:xfrm>
            <a:off x="2479457" y="4541260"/>
            <a:ext cx="1157747" cy="903516"/>
          </a:xfrm>
          <a:custGeom>
            <a:avLst/>
            <a:gdLst>
              <a:gd name="connsiteX0" fmla="*/ 805253 w 1157747"/>
              <a:gd name="connsiteY0" fmla="*/ 645328 h 903516"/>
              <a:gd name="connsiteX1" fmla="*/ 585593 w 1157747"/>
              <a:gd name="connsiteY1" fmla="*/ 668847 h 903516"/>
              <a:gd name="connsiteX2" fmla="*/ 595521 w 1157747"/>
              <a:gd name="connsiteY2" fmla="*/ 765396 h 903516"/>
              <a:gd name="connsiteX3" fmla="*/ 816422 w 1157747"/>
              <a:gd name="connsiteY3" fmla="*/ 739402 h 903516"/>
              <a:gd name="connsiteX4" fmla="*/ 806494 w 1157747"/>
              <a:gd name="connsiteY4" fmla="*/ 613145 h 903516"/>
              <a:gd name="connsiteX5" fmla="*/ 836278 w 1157747"/>
              <a:gd name="connsiteY5" fmla="*/ 636664 h 903516"/>
              <a:gd name="connsiteX6" fmla="*/ 848688 w 1157747"/>
              <a:gd name="connsiteY6" fmla="*/ 741878 h 903516"/>
              <a:gd name="connsiteX7" fmla="*/ 842483 w 1157747"/>
              <a:gd name="connsiteY7" fmla="*/ 760445 h 903516"/>
              <a:gd name="connsiteX8" fmla="*/ 825109 w 1157747"/>
              <a:gd name="connsiteY8" fmla="*/ 771585 h 903516"/>
              <a:gd name="connsiteX9" fmla="*/ 594280 w 1157747"/>
              <a:gd name="connsiteY9" fmla="*/ 796341 h 903516"/>
              <a:gd name="connsiteX10" fmla="*/ 591798 w 1157747"/>
              <a:gd name="connsiteY10" fmla="*/ 796341 h 903516"/>
              <a:gd name="connsiteX11" fmla="*/ 574423 w 1157747"/>
              <a:gd name="connsiteY11" fmla="*/ 791390 h 903516"/>
              <a:gd name="connsiteX12" fmla="*/ 564495 w 1157747"/>
              <a:gd name="connsiteY12" fmla="*/ 772823 h 903516"/>
              <a:gd name="connsiteX13" fmla="*/ 553326 w 1157747"/>
              <a:gd name="connsiteY13" fmla="*/ 667609 h 903516"/>
              <a:gd name="connsiteX14" fmla="*/ 575664 w 1157747"/>
              <a:gd name="connsiteY14" fmla="*/ 637901 h 903516"/>
              <a:gd name="connsiteX15" fmla="*/ 342516 w 1157747"/>
              <a:gd name="connsiteY15" fmla="*/ 411028 h 903516"/>
              <a:gd name="connsiteX16" fmla="*/ 327623 w 1157747"/>
              <a:gd name="connsiteY16" fmla="*/ 486534 h 903516"/>
              <a:gd name="connsiteX17" fmla="*/ 546050 w 1157747"/>
              <a:gd name="connsiteY17" fmla="*/ 528620 h 903516"/>
              <a:gd name="connsiteX18" fmla="*/ 559702 w 1157747"/>
              <a:gd name="connsiteY18" fmla="*/ 453113 h 903516"/>
              <a:gd name="connsiteX19" fmla="*/ 342516 w 1157747"/>
              <a:gd name="connsiteY19" fmla="*/ 378845 h 903516"/>
              <a:gd name="connsiteX20" fmla="*/ 572112 w 1157747"/>
              <a:gd name="connsiteY20" fmla="*/ 423406 h 903516"/>
              <a:gd name="connsiteX21" fmla="*/ 588246 w 1157747"/>
              <a:gd name="connsiteY21" fmla="*/ 434546 h 903516"/>
              <a:gd name="connsiteX22" fmla="*/ 593210 w 1157747"/>
              <a:gd name="connsiteY22" fmla="*/ 454351 h 903516"/>
              <a:gd name="connsiteX23" fmla="*/ 574594 w 1157747"/>
              <a:gd name="connsiteY23" fmla="*/ 540998 h 903516"/>
              <a:gd name="connsiteX24" fmla="*/ 549773 w 1157747"/>
              <a:gd name="connsiteY24" fmla="*/ 560803 h 903516"/>
              <a:gd name="connsiteX25" fmla="*/ 544809 w 1157747"/>
              <a:gd name="connsiteY25" fmla="*/ 560803 h 903516"/>
              <a:gd name="connsiteX26" fmla="*/ 315213 w 1157747"/>
              <a:gd name="connsiteY26" fmla="*/ 516242 h 903516"/>
              <a:gd name="connsiteX27" fmla="*/ 299079 w 1157747"/>
              <a:gd name="connsiteY27" fmla="*/ 505101 h 903516"/>
              <a:gd name="connsiteX28" fmla="*/ 295356 w 1157747"/>
              <a:gd name="connsiteY28" fmla="*/ 486534 h 903516"/>
              <a:gd name="connsiteX29" fmla="*/ 312731 w 1157747"/>
              <a:gd name="connsiteY29" fmla="*/ 398650 h 903516"/>
              <a:gd name="connsiteX30" fmla="*/ 342516 w 1157747"/>
              <a:gd name="connsiteY30" fmla="*/ 378845 h 903516"/>
              <a:gd name="connsiteX31" fmla="*/ 809178 w 1157747"/>
              <a:gd name="connsiteY31" fmla="*/ 240191 h 903516"/>
              <a:gd name="connsiteX32" fmla="*/ 802954 w 1157747"/>
              <a:gd name="connsiteY32" fmla="*/ 247658 h 903516"/>
              <a:gd name="connsiteX33" fmla="*/ 796729 w 1157747"/>
              <a:gd name="connsiteY33" fmla="*/ 276282 h 903516"/>
              <a:gd name="connsiteX34" fmla="*/ 774321 w 1157747"/>
              <a:gd name="connsiteY34" fmla="*/ 303661 h 903516"/>
              <a:gd name="connsiteX35" fmla="*/ 748179 w 1157747"/>
              <a:gd name="connsiteY35" fmla="*/ 316106 h 903516"/>
              <a:gd name="connsiteX36" fmla="*/ 743199 w 1157747"/>
              <a:gd name="connsiteY36" fmla="*/ 323573 h 903516"/>
              <a:gd name="connsiteX37" fmla="*/ 745689 w 1157747"/>
              <a:gd name="connsiteY37" fmla="*/ 332285 h 903516"/>
              <a:gd name="connsiteX38" fmla="*/ 763117 w 1157747"/>
              <a:gd name="connsiteY38" fmla="*/ 354686 h 903516"/>
              <a:gd name="connsiteX39" fmla="*/ 770587 w 1157747"/>
              <a:gd name="connsiteY39" fmla="*/ 389532 h 903516"/>
              <a:gd name="connsiteX40" fmla="*/ 764362 w 1157747"/>
              <a:gd name="connsiteY40" fmla="*/ 416911 h 903516"/>
              <a:gd name="connsiteX41" fmla="*/ 766852 w 1157747"/>
              <a:gd name="connsiteY41" fmla="*/ 425623 h 903516"/>
              <a:gd name="connsiteX42" fmla="*/ 774321 w 1157747"/>
              <a:gd name="connsiteY42" fmla="*/ 429357 h 903516"/>
              <a:gd name="connsiteX43" fmla="*/ 802954 w 1157747"/>
              <a:gd name="connsiteY43" fmla="*/ 430601 h 903516"/>
              <a:gd name="connsiteX44" fmla="*/ 836566 w 1157747"/>
              <a:gd name="connsiteY44" fmla="*/ 445535 h 903516"/>
              <a:gd name="connsiteX45" fmla="*/ 853994 w 1157747"/>
              <a:gd name="connsiteY45" fmla="*/ 467936 h 903516"/>
              <a:gd name="connsiteX46" fmla="*/ 861464 w 1157747"/>
              <a:gd name="connsiteY46" fmla="*/ 471670 h 903516"/>
              <a:gd name="connsiteX47" fmla="*/ 868933 w 1157747"/>
              <a:gd name="connsiteY47" fmla="*/ 467936 h 903516"/>
              <a:gd name="connsiteX48" fmla="*/ 887606 w 1157747"/>
              <a:gd name="connsiteY48" fmla="*/ 445535 h 903516"/>
              <a:gd name="connsiteX49" fmla="*/ 919973 w 1157747"/>
              <a:gd name="connsiteY49" fmla="*/ 430601 h 903516"/>
              <a:gd name="connsiteX50" fmla="*/ 948606 w 1157747"/>
              <a:gd name="connsiteY50" fmla="*/ 429357 h 903516"/>
              <a:gd name="connsiteX51" fmla="*/ 956075 w 1157747"/>
              <a:gd name="connsiteY51" fmla="*/ 425623 h 903516"/>
              <a:gd name="connsiteX52" fmla="*/ 958565 w 1157747"/>
              <a:gd name="connsiteY52" fmla="*/ 416911 h 903516"/>
              <a:gd name="connsiteX53" fmla="*/ 952340 w 1157747"/>
              <a:gd name="connsiteY53" fmla="*/ 389532 h 903516"/>
              <a:gd name="connsiteX54" fmla="*/ 959810 w 1157747"/>
              <a:gd name="connsiteY54" fmla="*/ 354686 h 903516"/>
              <a:gd name="connsiteX55" fmla="*/ 978483 w 1157747"/>
              <a:gd name="connsiteY55" fmla="*/ 332285 h 903516"/>
              <a:gd name="connsiteX56" fmla="*/ 979728 w 1157747"/>
              <a:gd name="connsiteY56" fmla="*/ 323573 h 903516"/>
              <a:gd name="connsiteX57" fmla="*/ 974748 w 1157747"/>
              <a:gd name="connsiteY57" fmla="*/ 316106 h 903516"/>
              <a:gd name="connsiteX58" fmla="*/ 948606 w 1157747"/>
              <a:gd name="connsiteY58" fmla="*/ 303661 h 903516"/>
              <a:gd name="connsiteX59" fmla="*/ 926198 w 1157747"/>
              <a:gd name="connsiteY59" fmla="*/ 276282 h 903516"/>
              <a:gd name="connsiteX60" fmla="*/ 919973 w 1157747"/>
              <a:gd name="connsiteY60" fmla="*/ 247658 h 903516"/>
              <a:gd name="connsiteX61" fmla="*/ 914994 w 1157747"/>
              <a:gd name="connsiteY61" fmla="*/ 240191 h 903516"/>
              <a:gd name="connsiteX62" fmla="*/ 905035 w 1157747"/>
              <a:gd name="connsiteY62" fmla="*/ 240191 h 903516"/>
              <a:gd name="connsiteX63" fmla="*/ 880137 w 1157747"/>
              <a:gd name="connsiteY63" fmla="*/ 252636 h 903516"/>
              <a:gd name="connsiteX64" fmla="*/ 844035 w 1157747"/>
              <a:gd name="connsiteY64" fmla="*/ 252636 h 903516"/>
              <a:gd name="connsiteX65" fmla="*/ 817892 w 1157747"/>
              <a:gd name="connsiteY65" fmla="*/ 240191 h 903516"/>
              <a:gd name="connsiteX66" fmla="*/ 812913 w 1157747"/>
              <a:gd name="connsiteY66" fmla="*/ 240191 h 903516"/>
              <a:gd name="connsiteX67" fmla="*/ 809178 w 1157747"/>
              <a:gd name="connsiteY67" fmla="*/ 240191 h 903516"/>
              <a:gd name="connsiteX68" fmla="*/ 939892 w 1157747"/>
              <a:gd name="connsiteY68" fmla="*/ 140630 h 903516"/>
              <a:gd name="connsiteX69" fmla="*/ 939892 w 1157747"/>
              <a:gd name="connsiteY69" fmla="*/ 220278 h 903516"/>
              <a:gd name="connsiteX70" fmla="*/ 951096 w 1157747"/>
              <a:gd name="connsiteY70" fmla="*/ 240191 h 903516"/>
              <a:gd name="connsiteX71" fmla="*/ 958565 w 1157747"/>
              <a:gd name="connsiteY71" fmla="*/ 267570 h 903516"/>
              <a:gd name="connsiteX72" fmla="*/ 963544 w 1157747"/>
              <a:gd name="connsiteY72" fmla="*/ 275037 h 903516"/>
              <a:gd name="connsiteX73" fmla="*/ 989687 w 1157747"/>
              <a:gd name="connsiteY73" fmla="*/ 287482 h 903516"/>
              <a:gd name="connsiteX74" fmla="*/ 1010850 w 1157747"/>
              <a:gd name="connsiteY74" fmla="*/ 316106 h 903516"/>
              <a:gd name="connsiteX75" fmla="*/ 1003381 w 1157747"/>
              <a:gd name="connsiteY75" fmla="*/ 352197 h 903516"/>
              <a:gd name="connsiteX76" fmla="*/ 984708 w 1157747"/>
              <a:gd name="connsiteY76" fmla="*/ 374598 h 903516"/>
              <a:gd name="connsiteX77" fmla="*/ 983463 w 1157747"/>
              <a:gd name="connsiteY77" fmla="*/ 382065 h 903516"/>
              <a:gd name="connsiteX78" fmla="*/ 989687 w 1157747"/>
              <a:gd name="connsiteY78" fmla="*/ 410689 h 903516"/>
              <a:gd name="connsiteX79" fmla="*/ 980973 w 1157747"/>
              <a:gd name="connsiteY79" fmla="*/ 446780 h 903516"/>
              <a:gd name="connsiteX80" fmla="*/ 948606 w 1157747"/>
              <a:gd name="connsiteY80" fmla="*/ 461714 h 903516"/>
              <a:gd name="connsiteX81" fmla="*/ 939892 w 1157747"/>
              <a:gd name="connsiteY81" fmla="*/ 461714 h 903516"/>
              <a:gd name="connsiteX82" fmla="*/ 939892 w 1157747"/>
              <a:gd name="connsiteY82" fmla="*/ 871159 h 903516"/>
              <a:gd name="connsiteX83" fmla="*/ 1086789 w 1157747"/>
              <a:gd name="connsiteY83" fmla="*/ 871159 h 903516"/>
              <a:gd name="connsiteX84" fmla="*/ 1125380 w 1157747"/>
              <a:gd name="connsiteY84" fmla="*/ 832579 h 903516"/>
              <a:gd name="connsiteX85" fmla="*/ 1125380 w 1157747"/>
              <a:gd name="connsiteY85" fmla="*/ 179210 h 903516"/>
              <a:gd name="connsiteX86" fmla="*/ 1086789 w 1157747"/>
              <a:gd name="connsiteY86" fmla="*/ 140630 h 903516"/>
              <a:gd name="connsiteX87" fmla="*/ 250223 w 1157747"/>
              <a:gd name="connsiteY87" fmla="*/ 140630 h 903516"/>
              <a:gd name="connsiteX88" fmla="*/ 250223 w 1157747"/>
              <a:gd name="connsiteY88" fmla="*/ 871159 h 903516"/>
              <a:gd name="connsiteX89" fmla="*/ 907524 w 1157747"/>
              <a:gd name="connsiteY89" fmla="*/ 871159 h 903516"/>
              <a:gd name="connsiteX90" fmla="*/ 907524 w 1157747"/>
              <a:gd name="connsiteY90" fmla="*/ 472914 h 903516"/>
              <a:gd name="connsiteX91" fmla="*/ 895076 w 1157747"/>
              <a:gd name="connsiteY91" fmla="*/ 487849 h 903516"/>
              <a:gd name="connsiteX92" fmla="*/ 861464 w 1157747"/>
              <a:gd name="connsiteY92" fmla="*/ 504027 h 903516"/>
              <a:gd name="connsiteX93" fmla="*/ 829096 w 1157747"/>
              <a:gd name="connsiteY93" fmla="*/ 487849 h 903516"/>
              <a:gd name="connsiteX94" fmla="*/ 810423 w 1157747"/>
              <a:gd name="connsiteY94" fmla="*/ 466692 h 903516"/>
              <a:gd name="connsiteX95" fmla="*/ 802954 w 1157747"/>
              <a:gd name="connsiteY95" fmla="*/ 461714 h 903516"/>
              <a:gd name="connsiteX96" fmla="*/ 774321 w 1157747"/>
              <a:gd name="connsiteY96" fmla="*/ 461714 h 903516"/>
              <a:gd name="connsiteX97" fmla="*/ 741954 w 1157747"/>
              <a:gd name="connsiteY97" fmla="*/ 446780 h 903516"/>
              <a:gd name="connsiteX98" fmla="*/ 733240 w 1157747"/>
              <a:gd name="connsiteY98" fmla="*/ 410689 h 903516"/>
              <a:gd name="connsiteX99" fmla="*/ 739464 w 1157747"/>
              <a:gd name="connsiteY99" fmla="*/ 382065 h 903516"/>
              <a:gd name="connsiteX100" fmla="*/ 738219 w 1157747"/>
              <a:gd name="connsiteY100" fmla="*/ 374598 h 903516"/>
              <a:gd name="connsiteX101" fmla="*/ 719546 w 1157747"/>
              <a:gd name="connsiteY101" fmla="*/ 352197 h 903516"/>
              <a:gd name="connsiteX102" fmla="*/ 712077 w 1157747"/>
              <a:gd name="connsiteY102" fmla="*/ 316106 h 903516"/>
              <a:gd name="connsiteX103" fmla="*/ 734485 w 1157747"/>
              <a:gd name="connsiteY103" fmla="*/ 287482 h 903516"/>
              <a:gd name="connsiteX104" fmla="*/ 759383 w 1157747"/>
              <a:gd name="connsiteY104" fmla="*/ 275037 h 903516"/>
              <a:gd name="connsiteX105" fmla="*/ 765607 w 1157747"/>
              <a:gd name="connsiteY105" fmla="*/ 267570 h 903516"/>
              <a:gd name="connsiteX106" fmla="*/ 771831 w 1157747"/>
              <a:gd name="connsiteY106" fmla="*/ 240191 h 903516"/>
              <a:gd name="connsiteX107" fmla="*/ 795484 w 1157747"/>
              <a:gd name="connsiteY107" fmla="*/ 211567 h 903516"/>
              <a:gd name="connsiteX108" fmla="*/ 831586 w 1157747"/>
              <a:gd name="connsiteY108" fmla="*/ 211567 h 903516"/>
              <a:gd name="connsiteX109" fmla="*/ 857729 w 1157747"/>
              <a:gd name="connsiteY109" fmla="*/ 224012 h 903516"/>
              <a:gd name="connsiteX110" fmla="*/ 866443 w 1157747"/>
              <a:gd name="connsiteY110" fmla="*/ 224012 h 903516"/>
              <a:gd name="connsiteX111" fmla="*/ 891341 w 1157747"/>
              <a:gd name="connsiteY111" fmla="*/ 211567 h 903516"/>
              <a:gd name="connsiteX112" fmla="*/ 907524 w 1157747"/>
              <a:gd name="connsiteY112" fmla="*/ 207833 h 903516"/>
              <a:gd name="connsiteX113" fmla="*/ 907524 w 1157747"/>
              <a:gd name="connsiteY113" fmla="*/ 140630 h 903516"/>
              <a:gd name="connsiteX114" fmla="*/ 70959 w 1157747"/>
              <a:gd name="connsiteY114" fmla="*/ 140630 h 903516"/>
              <a:gd name="connsiteX115" fmla="*/ 32367 w 1157747"/>
              <a:gd name="connsiteY115" fmla="*/ 179210 h 903516"/>
              <a:gd name="connsiteX116" fmla="*/ 32367 w 1157747"/>
              <a:gd name="connsiteY116" fmla="*/ 832579 h 903516"/>
              <a:gd name="connsiteX117" fmla="*/ 70959 w 1157747"/>
              <a:gd name="connsiteY117" fmla="*/ 871159 h 903516"/>
              <a:gd name="connsiteX118" fmla="*/ 217855 w 1157747"/>
              <a:gd name="connsiteY118" fmla="*/ 871159 h 903516"/>
              <a:gd name="connsiteX119" fmla="*/ 217855 w 1157747"/>
              <a:gd name="connsiteY119" fmla="*/ 140630 h 903516"/>
              <a:gd name="connsiteX120" fmla="*/ 410813 w 1157747"/>
              <a:gd name="connsiteY120" fmla="*/ 31113 h 903516"/>
              <a:gd name="connsiteX121" fmla="*/ 395875 w 1157747"/>
              <a:gd name="connsiteY121" fmla="*/ 48536 h 903516"/>
              <a:gd name="connsiteX122" fmla="*/ 395875 w 1157747"/>
              <a:gd name="connsiteY122" fmla="*/ 108272 h 903516"/>
              <a:gd name="connsiteX123" fmla="*/ 761872 w 1157747"/>
              <a:gd name="connsiteY123" fmla="*/ 108272 h 903516"/>
              <a:gd name="connsiteX124" fmla="*/ 761872 w 1157747"/>
              <a:gd name="connsiteY124" fmla="*/ 48536 h 903516"/>
              <a:gd name="connsiteX125" fmla="*/ 745689 w 1157747"/>
              <a:gd name="connsiteY125" fmla="*/ 31113 h 903516"/>
              <a:gd name="connsiteX126" fmla="*/ 410813 w 1157747"/>
              <a:gd name="connsiteY126" fmla="*/ 0 h 903516"/>
              <a:gd name="connsiteX127" fmla="*/ 745689 w 1157747"/>
              <a:gd name="connsiteY127" fmla="*/ 0 h 903516"/>
              <a:gd name="connsiteX128" fmla="*/ 794239 w 1157747"/>
              <a:gd name="connsiteY128" fmla="*/ 48536 h 903516"/>
              <a:gd name="connsiteX129" fmla="*/ 794239 w 1157747"/>
              <a:gd name="connsiteY129" fmla="*/ 108272 h 903516"/>
              <a:gd name="connsiteX130" fmla="*/ 1086789 w 1157747"/>
              <a:gd name="connsiteY130" fmla="*/ 108272 h 903516"/>
              <a:gd name="connsiteX131" fmla="*/ 1157747 w 1157747"/>
              <a:gd name="connsiteY131" fmla="*/ 179210 h 903516"/>
              <a:gd name="connsiteX132" fmla="*/ 1157747 w 1157747"/>
              <a:gd name="connsiteY132" fmla="*/ 832579 h 903516"/>
              <a:gd name="connsiteX133" fmla="*/ 1086789 w 1157747"/>
              <a:gd name="connsiteY133" fmla="*/ 903516 h 903516"/>
              <a:gd name="connsiteX134" fmla="*/ 70959 w 1157747"/>
              <a:gd name="connsiteY134" fmla="*/ 903516 h 903516"/>
              <a:gd name="connsiteX135" fmla="*/ 0 w 1157747"/>
              <a:gd name="connsiteY135" fmla="*/ 832579 h 903516"/>
              <a:gd name="connsiteX136" fmla="*/ 0 w 1157747"/>
              <a:gd name="connsiteY136" fmla="*/ 179210 h 903516"/>
              <a:gd name="connsiteX137" fmla="*/ 70959 w 1157747"/>
              <a:gd name="connsiteY137" fmla="*/ 108272 h 903516"/>
              <a:gd name="connsiteX138" fmla="*/ 362263 w 1157747"/>
              <a:gd name="connsiteY138" fmla="*/ 108272 h 903516"/>
              <a:gd name="connsiteX139" fmla="*/ 362263 w 1157747"/>
              <a:gd name="connsiteY139" fmla="*/ 48536 h 903516"/>
              <a:gd name="connsiteX140" fmla="*/ 410813 w 1157747"/>
              <a:gd name="connsiteY140" fmla="*/ 0 h 90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157747" h="903516">
                <a:moveTo>
                  <a:pt x="805253" y="645328"/>
                </a:moveTo>
                <a:lnTo>
                  <a:pt x="585593" y="668847"/>
                </a:lnTo>
                <a:lnTo>
                  <a:pt x="595521" y="765396"/>
                </a:lnTo>
                <a:lnTo>
                  <a:pt x="816422" y="739402"/>
                </a:lnTo>
                <a:close/>
                <a:moveTo>
                  <a:pt x="806494" y="613145"/>
                </a:moveTo>
                <a:cubicBezTo>
                  <a:pt x="821386" y="610669"/>
                  <a:pt x="835037" y="621810"/>
                  <a:pt x="836278" y="636664"/>
                </a:cubicBezTo>
                <a:lnTo>
                  <a:pt x="848688" y="741878"/>
                </a:lnTo>
                <a:cubicBezTo>
                  <a:pt x="849929" y="749304"/>
                  <a:pt x="847447" y="755493"/>
                  <a:pt x="842483" y="760445"/>
                </a:cubicBezTo>
                <a:cubicBezTo>
                  <a:pt x="837519" y="766634"/>
                  <a:pt x="831314" y="770347"/>
                  <a:pt x="825109" y="771585"/>
                </a:cubicBezTo>
                <a:lnTo>
                  <a:pt x="594280" y="796341"/>
                </a:lnTo>
                <a:cubicBezTo>
                  <a:pt x="593039" y="796341"/>
                  <a:pt x="591798" y="796341"/>
                  <a:pt x="591798" y="796341"/>
                </a:cubicBezTo>
                <a:cubicBezTo>
                  <a:pt x="585593" y="796341"/>
                  <a:pt x="579387" y="795103"/>
                  <a:pt x="574423" y="791390"/>
                </a:cubicBezTo>
                <a:cubicBezTo>
                  <a:pt x="569459" y="786439"/>
                  <a:pt x="565736" y="780250"/>
                  <a:pt x="564495" y="772823"/>
                </a:cubicBezTo>
                <a:lnTo>
                  <a:pt x="553326" y="667609"/>
                </a:lnTo>
                <a:cubicBezTo>
                  <a:pt x="550844" y="652755"/>
                  <a:pt x="562013" y="639139"/>
                  <a:pt x="575664" y="637901"/>
                </a:cubicBezTo>
                <a:close/>
                <a:moveTo>
                  <a:pt x="342516" y="411028"/>
                </a:moveTo>
                <a:lnTo>
                  <a:pt x="327623" y="486534"/>
                </a:lnTo>
                <a:lnTo>
                  <a:pt x="546050" y="528620"/>
                </a:lnTo>
                <a:lnTo>
                  <a:pt x="559702" y="453113"/>
                </a:lnTo>
                <a:close/>
                <a:moveTo>
                  <a:pt x="342516" y="378845"/>
                </a:moveTo>
                <a:lnTo>
                  <a:pt x="572112" y="423406"/>
                </a:lnTo>
                <a:cubicBezTo>
                  <a:pt x="579558" y="424644"/>
                  <a:pt x="584523" y="428357"/>
                  <a:pt x="588246" y="434546"/>
                </a:cubicBezTo>
                <a:cubicBezTo>
                  <a:pt x="593210" y="440735"/>
                  <a:pt x="594451" y="446924"/>
                  <a:pt x="593210" y="454351"/>
                </a:cubicBezTo>
                <a:lnTo>
                  <a:pt x="574594" y="540998"/>
                </a:lnTo>
                <a:cubicBezTo>
                  <a:pt x="573353" y="553376"/>
                  <a:pt x="562184" y="560803"/>
                  <a:pt x="549773" y="560803"/>
                </a:cubicBezTo>
                <a:cubicBezTo>
                  <a:pt x="548532" y="560803"/>
                  <a:pt x="547291" y="560803"/>
                  <a:pt x="544809" y="560803"/>
                </a:cubicBezTo>
                <a:lnTo>
                  <a:pt x="315213" y="516242"/>
                </a:lnTo>
                <a:cubicBezTo>
                  <a:pt x="309008" y="515004"/>
                  <a:pt x="302802" y="511290"/>
                  <a:pt x="299079" y="505101"/>
                </a:cubicBezTo>
                <a:cubicBezTo>
                  <a:pt x="295356" y="500150"/>
                  <a:pt x="294115" y="491485"/>
                  <a:pt x="295356" y="486534"/>
                </a:cubicBezTo>
                <a:lnTo>
                  <a:pt x="312731" y="398650"/>
                </a:lnTo>
                <a:cubicBezTo>
                  <a:pt x="315213" y="383796"/>
                  <a:pt x="328864" y="375131"/>
                  <a:pt x="342516" y="378845"/>
                </a:cubicBezTo>
                <a:close/>
                <a:moveTo>
                  <a:pt x="809178" y="240191"/>
                </a:moveTo>
                <a:cubicBezTo>
                  <a:pt x="806688" y="241435"/>
                  <a:pt x="804199" y="243924"/>
                  <a:pt x="802954" y="247658"/>
                </a:cubicBezTo>
                <a:lnTo>
                  <a:pt x="796729" y="276282"/>
                </a:lnTo>
                <a:cubicBezTo>
                  <a:pt x="794239" y="287482"/>
                  <a:pt x="785525" y="297438"/>
                  <a:pt x="774321" y="303661"/>
                </a:cubicBezTo>
                <a:lnTo>
                  <a:pt x="748179" y="316106"/>
                </a:lnTo>
                <a:cubicBezTo>
                  <a:pt x="744444" y="318595"/>
                  <a:pt x="744444" y="321084"/>
                  <a:pt x="743199" y="323573"/>
                </a:cubicBezTo>
                <a:cubicBezTo>
                  <a:pt x="743199" y="324818"/>
                  <a:pt x="741954" y="328551"/>
                  <a:pt x="745689" y="332285"/>
                </a:cubicBezTo>
                <a:lnTo>
                  <a:pt x="763117" y="354686"/>
                </a:lnTo>
                <a:cubicBezTo>
                  <a:pt x="770587" y="364642"/>
                  <a:pt x="774321" y="377087"/>
                  <a:pt x="770587" y="389532"/>
                </a:cubicBezTo>
                <a:lnTo>
                  <a:pt x="764362" y="416911"/>
                </a:lnTo>
                <a:cubicBezTo>
                  <a:pt x="764362" y="421889"/>
                  <a:pt x="765607" y="424378"/>
                  <a:pt x="766852" y="425623"/>
                </a:cubicBezTo>
                <a:cubicBezTo>
                  <a:pt x="768097" y="426868"/>
                  <a:pt x="770587" y="429357"/>
                  <a:pt x="774321" y="429357"/>
                </a:cubicBezTo>
                <a:lnTo>
                  <a:pt x="802954" y="430601"/>
                </a:lnTo>
                <a:cubicBezTo>
                  <a:pt x="815403" y="430601"/>
                  <a:pt x="827852" y="435579"/>
                  <a:pt x="836566" y="445535"/>
                </a:cubicBezTo>
                <a:lnTo>
                  <a:pt x="853994" y="467936"/>
                </a:lnTo>
                <a:cubicBezTo>
                  <a:pt x="856484" y="471670"/>
                  <a:pt x="860219" y="471670"/>
                  <a:pt x="861464" y="471670"/>
                </a:cubicBezTo>
                <a:cubicBezTo>
                  <a:pt x="863953" y="471670"/>
                  <a:pt x="866443" y="471670"/>
                  <a:pt x="868933" y="467936"/>
                </a:cubicBezTo>
                <a:lnTo>
                  <a:pt x="887606" y="445535"/>
                </a:lnTo>
                <a:cubicBezTo>
                  <a:pt x="895076" y="435579"/>
                  <a:pt x="907524" y="430601"/>
                  <a:pt x="919973" y="430601"/>
                </a:cubicBezTo>
                <a:lnTo>
                  <a:pt x="948606" y="429357"/>
                </a:lnTo>
                <a:cubicBezTo>
                  <a:pt x="952340" y="429357"/>
                  <a:pt x="956075" y="426868"/>
                  <a:pt x="956075" y="425623"/>
                </a:cubicBezTo>
                <a:cubicBezTo>
                  <a:pt x="958565" y="424378"/>
                  <a:pt x="959810" y="421889"/>
                  <a:pt x="958565" y="416911"/>
                </a:cubicBezTo>
                <a:lnTo>
                  <a:pt x="952340" y="389532"/>
                </a:lnTo>
                <a:cubicBezTo>
                  <a:pt x="949851" y="377087"/>
                  <a:pt x="952340" y="364642"/>
                  <a:pt x="959810" y="354686"/>
                </a:cubicBezTo>
                <a:lnTo>
                  <a:pt x="978483" y="332285"/>
                </a:lnTo>
                <a:cubicBezTo>
                  <a:pt x="980973" y="328551"/>
                  <a:pt x="980973" y="324818"/>
                  <a:pt x="979728" y="323573"/>
                </a:cubicBezTo>
                <a:cubicBezTo>
                  <a:pt x="979728" y="321084"/>
                  <a:pt x="978483" y="318595"/>
                  <a:pt x="974748" y="316106"/>
                </a:cubicBezTo>
                <a:lnTo>
                  <a:pt x="948606" y="303661"/>
                </a:lnTo>
                <a:cubicBezTo>
                  <a:pt x="937402" y="297438"/>
                  <a:pt x="928688" y="287482"/>
                  <a:pt x="926198" y="276282"/>
                </a:cubicBezTo>
                <a:lnTo>
                  <a:pt x="919973" y="247658"/>
                </a:lnTo>
                <a:cubicBezTo>
                  <a:pt x="918728" y="243924"/>
                  <a:pt x="916239" y="241435"/>
                  <a:pt x="914994" y="240191"/>
                </a:cubicBezTo>
                <a:cubicBezTo>
                  <a:pt x="912504" y="240191"/>
                  <a:pt x="908769" y="238946"/>
                  <a:pt x="905035" y="240191"/>
                </a:cubicBezTo>
                <a:lnTo>
                  <a:pt x="880137" y="252636"/>
                </a:lnTo>
                <a:cubicBezTo>
                  <a:pt x="867688" y="258858"/>
                  <a:pt x="855239" y="258858"/>
                  <a:pt x="844035" y="252636"/>
                </a:cubicBezTo>
                <a:lnTo>
                  <a:pt x="817892" y="240191"/>
                </a:lnTo>
                <a:cubicBezTo>
                  <a:pt x="816648" y="240191"/>
                  <a:pt x="815403" y="240191"/>
                  <a:pt x="812913" y="240191"/>
                </a:cubicBezTo>
                <a:cubicBezTo>
                  <a:pt x="811668" y="240191"/>
                  <a:pt x="810423" y="240191"/>
                  <a:pt x="809178" y="240191"/>
                </a:cubicBezTo>
                <a:close/>
                <a:moveTo>
                  <a:pt x="939892" y="140630"/>
                </a:moveTo>
                <a:lnTo>
                  <a:pt x="939892" y="220278"/>
                </a:lnTo>
                <a:cubicBezTo>
                  <a:pt x="944871" y="225257"/>
                  <a:pt x="949851" y="232724"/>
                  <a:pt x="951096" y="240191"/>
                </a:cubicBezTo>
                <a:lnTo>
                  <a:pt x="958565" y="267570"/>
                </a:lnTo>
                <a:cubicBezTo>
                  <a:pt x="958565" y="271303"/>
                  <a:pt x="959810" y="273792"/>
                  <a:pt x="963544" y="275037"/>
                </a:cubicBezTo>
                <a:lnTo>
                  <a:pt x="989687" y="287482"/>
                </a:lnTo>
                <a:cubicBezTo>
                  <a:pt x="1000891" y="293705"/>
                  <a:pt x="1008360" y="303661"/>
                  <a:pt x="1010850" y="316106"/>
                </a:cubicBezTo>
                <a:cubicBezTo>
                  <a:pt x="1014585" y="328551"/>
                  <a:pt x="1010850" y="340996"/>
                  <a:pt x="1003381" y="352197"/>
                </a:cubicBezTo>
                <a:lnTo>
                  <a:pt x="984708" y="374598"/>
                </a:lnTo>
                <a:cubicBezTo>
                  <a:pt x="983463" y="375843"/>
                  <a:pt x="983463" y="379576"/>
                  <a:pt x="983463" y="382065"/>
                </a:cubicBezTo>
                <a:lnTo>
                  <a:pt x="989687" y="410689"/>
                </a:lnTo>
                <a:cubicBezTo>
                  <a:pt x="993422" y="423134"/>
                  <a:pt x="989687" y="435579"/>
                  <a:pt x="980973" y="446780"/>
                </a:cubicBezTo>
                <a:cubicBezTo>
                  <a:pt x="973504" y="456736"/>
                  <a:pt x="961055" y="461714"/>
                  <a:pt x="948606" y="461714"/>
                </a:cubicBezTo>
                <a:lnTo>
                  <a:pt x="939892" y="461714"/>
                </a:lnTo>
                <a:lnTo>
                  <a:pt x="939892" y="871159"/>
                </a:lnTo>
                <a:lnTo>
                  <a:pt x="1086789" y="871159"/>
                </a:lnTo>
                <a:cubicBezTo>
                  <a:pt x="1107952" y="871159"/>
                  <a:pt x="1125380" y="853736"/>
                  <a:pt x="1125380" y="832579"/>
                </a:cubicBezTo>
                <a:lnTo>
                  <a:pt x="1125380" y="179210"/>
                </a:lnTo>
                <a:cubicBezTo>
                  <a:pt x="1125380" y="158053"/>
                  <a:pt x="1107952" y="140630"/>
                  <a:pt x="1086789" y="140630"/>
                </a:cubicBezTo>
                <a:close/>
                <a:moveTo>
                  <a:pt x="250223" y="140630"/>
                </a:moveTo>
                <a:lnTo>
                  <a:pt x="250223" y="871159"/>
                </a:lnTo>
                <a:lnTo>
                  <a:pt x="907524" y="871159"/>
                </a:lnTo>
                <a:lnTo>
                  <a:pt x="907524" y="472914"/>
                </a:lnTo>
                <a:lnTo>
                  <a:pt x="895076" y="487849"/>
                </a:lnTo>
                <a:cubicBezTo>
                  <a:pt x="886361" y="497805"/>
                  <a:pt x="873912" y="504027"/>
                  <a:pt x="861464" y="504027"/>
                </a:cubicBezTo>
                <a:cubicBezTo>
                  <a:pt x="849015" y="504027"/>
                  <a:pt x="836566" y="497805"/>
                  <a:pt x="829096" y="487849"/>
                </a:cubicBezTo>
                <a:lnTo>
                  <a:pt x="810423" y="466692"/>
                </a:lnTo>
                <a:cubicBezTo>
                  <a:pt x="809178" y="464203"/>
                  <a:pt x="805443" y="461714"/>
                  <a:pt x="802954" y="461714"/>
                </a:cubicBezTo>
                <a:lnTo>
                  <a:pt x="774321" y="461714"/>
                </a:lnTo>
                <a:cubicBezTo>
                  <a:pt x="761872" y="461714"/>
                  <a:pt x="749423" y="456736"/>
                  <a:pt x="741954" y="446780"/>
                </a:cubicBezTo>
                <a:cubicBezTo>
                  <a:pt x="733240" y="435579"/>
                  <a:pt x="730750" y="423134"/>
                  <a:pt x="733240" y="410689"/>
                </a:cubicBezTo>
                <a:lnTo>
                  <a:pt x="739464" y="382065"/>
                </a:lnTo>
                <a:cubicBezTo>
                  <a:pt x="739464" y="379576"/>
                  <a:pt x="739464" y="375843"/>
                  <a:pt x="738219" y="374598"/>
                </a:cubicBezTo>
                <a:lnTo>
                  <a:pt x="719546" y="352197"/>
                </a:lnTo>
                <a:cubicBezTo>
                  <a:pt x="712077" y="340996"/>
                  <a:pt x="709587" y="328551"/>
                  <a:pt x="712077" y="316106"/>
                </a:cubicBezTo>
                <a:cubicBezTo>
                  <a:pt x="715811" y="303661"/>
                  <a:pt x="723281" y="293705"/>
                  <a:pt x="734485" y="287482"/>
                </a:cubicBezTo>
                <a:lnTo>
                  <a:pt x="759383" y="275037"/>
                </a:lnTo>
                <a:cubicBezTo>
                  <a:pt x="763117" y="273792"/>
                  <a:pt x="765607" y="271303"/>
                  <a:pt x="765607" y="267570"/>
                </a:cubicBezTo>
                <a:lnTo>
                  <a:pt x="771831" y="240191"/>
                </a:lnTo>
                <a:cubicBezTo>
                  <a:pt x="775566" y="227746"/>
                  <a:pt x="783035" y="217789"/>
                  <a:pt x="795484" y="211567"/>
                </a:cubicBezTo>
                <a:cubicBezTo>
                  <a:pt x="806688" y="206589"/>
                  <a:pt x="820382" y="206589"/>
                  <a:pt x="831586" y="211567"/>
                </a:cubicBezTo>
                <a:lnTo>
                  <a:pt x="857729" y="224012"/>
                </a:lnTo>
                <a:cubicBezTo>
                  <a:pt x="860219" y="225257"/>
                  <a:pt x="863953" y="225257"/>
                  <a:pt x="866443" y="224012"/>
                </a:cubicBezTo>
                <a:lnTo>
                  <a:pt x="891341" y="211567"/>
                </a:lnTo>
                <a:cubicBezTo>
                  <a:pt x="896320" y="209078"/>
                  <a:pt x="902545" y="207833"/>
                  <a:pt x="907524" y="207833"/>
                </a:cubicBezTo>
                <a:lnTo>
                  <a:pt x="907524" y="140630"/>
                </a:lnTo>
                <a:close/>
                <a:moveTo>
                  <a:pt x="70959" y="140630"/>
                </a:moveTo>
                <a:cubicBezTo>
                  <a:pt x="49795" y="140630"/>
                  <a:pt x="32367" y="158053"/>
                  <a:pt x="32367" y="179210"/>
                </a:cubicBezTo>
                <a:lnTo>
                  <a:pt x="32367" y="832579"/>
                </a:lnTo>
                <a:cubicBezTo>
                  <a:pt x="32367" y="853736"/>
                  <a:pt x="49795" y="871159"/>
                  <a:pt x="70959" y="871159"/>
                </a:cubicBezTo>
                <a:lnTo>
                  <a:pt x="217855" y="871159"/>
                </a:lnTo>
                <a:lnTo>
                  <a:pt x="217855" y="140630"/>
                </a:lnTo>
                <a:close/>
                <a:moveTo>
                  <a:pt x="410813" y="31113"/>
                </a:moveTo>
                <a:cubicBezTo>
                  <a:pt x="402099" y="31113"/>
                  <a:pt x="395875" y="38580"/>
                  <a:pt x="395875" y="48536"/>
                </a:cubicBezTo>
                <a:lnTo>
                  <a:pt x="395875" y="108272"/>
                </a:lnTo>
                <a:lnTo>
                  <a:pt x="761872" y="108272"/>
                </a:lnTo>
                <a:lnTo>
                  <a:pt x="761872" y="48536"/>
                </a:lnTo>
                <a:cubicBezTo>
                  <a:pt x="761872" y="38580"/>
                  <a:pt x="754403" y="31113"/>
                  <a:pt x="745689" y="31113"/>
                </a:cubicBezTo>
                <a:close/>
                <a:moveTo>
                  <a:pt x="410813" y="0"/>
                </a:moveTo>
                <a:lnTo>
                  <a:pt x="745689" y="0"/>
                </a:lnTo>
                <a:cubicBezTo>
                  <a:pt x="773076" y="0"/>
                  <a:pt x="794239" y="22401"/>
                  <a:pt x="794239" y="48536"/>
                </a:cubicBezTo>
                <a:lnTo>
                  <a:pt x="794239" y="108272"/>
                </a:lnTo>
                <a:lnTo>
                  <a:pt x="1086789" y="108272"/>
                </a:lnTo>
                <a:cubicBezTo>
                  <a:pt x="1125380" y="108272"/>
                  <a:pt x="1157747" y="140630"/>
                  <a:pt x="1157747" y="179210"/>
                </a:cubicBezTo>
                <a:lnTo>
                  <a:pt x="1157747" y="832579"/>
                </a:lnTo>
                <a:cubicBezTo>
                  <a:pt x="1157747" y="871159"/>
                  <a:pt x="1125380" y="903516"/>
                  <a:pt x="1086789" y="903516"/>
                </a:cubicBezTo>
                <a:lnTo>
                  <a:pt x="70959" y="903516"/>
                </a:lnTo>
                <a:cubicBezTo>
                  <a:pt x="31122" y="903516"/>
                  <a:pt x="0" y="871159"/>
                  <a:pt x="0" y="832579"/>
                </a:cubicBezTo>
                <a:lnTo>
                  <a:pt x="0" y="179210"/>
                </a:lnTo>
                <a:cubicBezTo>
                  <a:pt x="0" y="140630"/>
                  <a:pt x="31122" y="108272"/>
                  <a:pt x="70959" y="108272"/>
                </a:cubicBezTo>
                <a:lnTo>
                  <a:pt x="362263" y="108272"/>
                </a:lnTo>
                <a:lnTo>
                  <a:pt x="362263" y="48536"/>
                </a:lnTo>
                <a:cubicBezTo>
                  <a:pt x="362263" y="22401"/>
                  <a:pt x="384671" y="0"/>
                  <a:pt x="410813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305426D-AEC7-4E45-8D0B-2673ECB69F87}"/>
              </a:ext>
            </a:extLst>
          </p:cNvPr>
          <p:cNvSpPr/>
          <p:nvPr/>
        </p:nvSpPr>
        <p:spPr>
          <a:xfrm>
            <a:off x="2442070" y="7543426"/>
            <a:ext cx="1232521" cy="1160240"/>
          </a:xfrm>
          <a:custGeom>
            <a:avLst/>
            <a:gdLst>
              <a:gd name="connsiteX0" fmla="*/ 1160398 w 1232521"/>
              <a:gd name="connsiteY0" fmla="*/ 1062208 h 1160240"/>
              <a:gd name="connsiteX1" fmla="*/ 1038841 w 1232521"/>
              <a:gd name="connsiteY1" fmla="*/ 1077678 h 1160240"/>
              <a:gd name="connsiteX2" fmla="*/ 976832 w 1232521"/>
              <a:gd name="connsiteY2" fmla="*/ 1083789 h 1160240"/>
              <a:gd name="connsiteX3" fmla="*/ 933426 w 1232521"/>
              <a:gd name="connsiteY3" fmla="*/ 1080122 h 1160240"/>
              <a:gd name="connsiteX4" fmla="*/ 933426 w 1232521"/>
              <a:gd name="connsiteY4" fmla="*/ 1125346 h 1160240"/>
              <a:gd name="connsiteX5" fmla="*/ 1174021 w 1232521"/>
              <a:gd name="connsiteY5" fmla="*/ 1074011 h 1160240"/>
              <a:gd name="connsiteX6" fmla="*/ 1188903 w 1232521"/>
              <a:gd name="connsiteY6" fmla="*/ 1065455 h 1160240"/>
              <a:gd name="connsiteX7" fmla="*/ 1160398 w 1232521"/>
              <a:gd name="connsiteY7" fmla="*/ 1062208 h 1160240"/>
              <a:gd name="connsiteX8" fmla="*/ 217314 w 1232521"/>
              <a:gd name="connsiteY8" fmla="*/ 704120 h 1160240"/>
              <a:gd name="connsiteX9" fmla="*/ 160315 w 1232521"/>
              <a:gd name="connsiteY9" fmla="*/ 753767 h 1160240"/>
              <a:gd name="connsiteX10" fmla="*/ 88447 w 1232521"/>
              <a:gd name="connsiteY10" fmla="*/ 903947 h 1160240"/>
              <a:gd name="connsiteX11" fmla="*/ 107033 w 1232521"/>
              <a:gd name="connsiteY11" fmla="*/ 1000758 h 1160240"/>
              <a:gd name="connsiteX12" fmla="*/ 146685 w 1232521"/>
              <a:gd name="connsiteY12" fmla="*/ 1006964 h 1160240"/>
              <a:gd name="connsiteX13" fmla="*/ 230944 w 1232521"/>
              <a:gd name="connsiteY13" fmla="*/ 1003240 h 1160240"/>
              <a:gd name="connsiteX14" fmla="*/ 232183 w 1232521"/>
              <a:gd name="connsiteY14" fmla="*/ 1003240 h 1160240"/>
              <a:gd name="connsiteX15" fmla="*/ 295378 w 1232521"/>
              <a:gd name="connsiteY15" fmla="*/ 998276 h 1160240"/>
              <a:gd name="connsiteX16" fmla="*/ 299095 w 1232521"/>
              <a:gd name="connsiteY16" fmla="*/ 992070 h 1160240"/>
              <a:gd name="connsiteX17" fmla="*/ 299095 w 1232521"/>
              <a:gd name="connsiteY17" fmla="*/ 809619 h 1160240"/>
              <a:gd name="connsiteX18" fmla="*/ 256965 w 1232521"/>
              <a:gd name="connsiteY18" fmla="*/ 810860 h 1160240"/>
              <a:gd name="connsiteX19" fmla="*/ 242096 w 1232521"/>
              <a:gd name="connsiteY19" fmla="*/ 761214 h 1160240"/>
              <a:gd name="connsiteX20" fmla="*/ 239618 w 1232521"/>
              <a:gd name="connsiteY20" fmla="*/ 719014 h 1160240"/>
              <a:gd name="connsiteX21" fmla="*/ 217314 w 1232521"/>
              <a:gd name="connsiteY21" fmla="*/ 704120 h 1160240"/>
              <a:gd name="connsiteX22" fmla="*/ 511119 w 1232521"/>
              <a:gd name="connsiteY22" fmla="*/ 631640 h 1160240"/>
              <a:gd name="connsiteX23" fmla="*/ 431852 w 1232521"/>
              <a:gd name="connsiteY23" fmla="*/ 719981 h 1160240"/>
              <a:gd name="connsiteX24" fmla="*/ 332743 w 1232521"/>
              <a:gd name="connsiteY24" fmla="*/ 801920 h 1160240"/>
              <a:gd name="connsiteX25" fmla="*/ 332743 w 1232521"/>
              <a:gd name="connsiteY25" fmla="*/ 958350 h 1160240"/>
              <a:gd name="connsiteX26" fmla="*/ 382297 w 1232521"/>
              <a:gd name="connsiteY26" fmla="*/ 918622 h 1160240"/>
              <a:gd name="connsiteX27" fmla="*/ 521050 w 1232521"/>
              <a:gd name="connsiteY27" fmla="*/ 764675 h 1160240"/>
              <a:gd name="connsiteX28" fmla="*/ 535916 w 1232521"/>
              <a:gd name="connsiteY28" fmla="*/ 640524 h 1160240"/>
              <a:gd name="connsiteX29" fmla="*/ 527244 w 1232521"/>
              <a:gd name="connsiteY29" fmla="*/ 631834 h 1160240"/>
              <a:gd name="connsiteX30" fmla="*/ 511119 w 1232521"/>
              <a:gd name="connsiteY30" fmla="*/ 631640 h 1160240"/>
              <a:gd name="connsiteX31" fmla="*/ 899778 w 1232521"/>
              <a:gd name="connsiteY31" fmla="*/ 528401 h 1160240"/>
              <a:gd name="connsiteX32" fmla="*/ 876295 w 1232521"/>
              <a:gd name="connsiteY32" fmla="*/ 559481 h 1160240"/>
              <a:gd name="connsiteX33" fmla="*/ 823150 w 1232521"/>
              <a:gd name="connsiteY33" fmla="*/ 566940 h 1160240"/>
              <a:gd name="connsiteX34" fmla="*/ 779893 w 1232521"/>
              <a:gd name="connsiteY34" fmla="*/ 579372 h 1160240"/>
              <a:gd name="connsiteX35" fmla="*/ 779893 w 1232521"/>
              <a:gd name="connsiteY35" fmla="*/ 691260 h 1160240"/>
              <a:gd name="connsiteX36" fmla="*/ 781128 w 1232521"/>
              <a:gd name="connsiteY36" fmla="*/ 707422 h 1160240"/>
              <a:gd name="connsiteX37" fmla="*/ 756410 w 1232521"/>
              <a:gd name="connsiteY37" fmla="*/ 920008 h 1160240"/>
              <a:gd name="connsiteX38" fmla="*/ 899778 w 1232521"/>
              <a:gd name="connsiteY38" fmla="*/ 1039355 h 1160240"/>
              <a:gd name="connsiteX39" fmla="*/ 32402 w 1232521"/>
              <a:gd name="connsiteY39" fmla="*/ 441165 h 1160240"/>
              <a:gd name="connsiteX40" fmla="*/ 32402 w 1232521"/>
              <a:gd name="connsiteY40" fmla="*/ 1043242 h 1160240"/>
              <a:gd name="connsiteX41" fmla="*/ 54730 w 1232521"/>
              <a:gd name="connsiteY41" fmla="*/ 1070609 h 1160240"/>
              <a:gd name="connsiteX42" fmla="*/ 299095 w 1232521"/>
              <a:gd name="connsiteY42" fmla="*/ 1124099 h 1160240"/>
              <a:gd name="connsiteX43" fmla="*/ 299095 w 1232521"/>
              <a:gd name="connsiteY43" fmla="*/ 1030802 h 1160240"/>
              <a:gd name="connsiteX44" fmla="*/ 220948 w 1232521"/>
              <a:gd name="connsiteY44" fmla="*/ 1033290 h 1160240"/>
              <a:gd name="connsiteX45" fmla="*/ 160167 w 1232521"/>
              <a:gd name="connsiteY45" fmla="*/ 1035778 h 1160240"/>
              <a:gd name="connsiteX46" fmla="*/ 132877 w 1232521"/>
              <a:gd name="connsiteY46" fmla="*/ 1041998 h 1160240"/>
              <a:gd name="connsiteX47" fmla="*/ 86981 w 1232521"/>
              <a:gd name="connsiteY47" fmla="*/ 1025826 h 1160240"/>
              <a:gd name="connsiteX48" fmla="*/ 57211 w 1232521"/>
              <a:gd name="connsiteY48" fmla="*/ 893966 h 1160240"/>
              <a:gd name="connsiteX49" fmla="*/ 132877 w 1232521"/>
              <a:gd name="connsiteY49" fmla="*/ 735984 h 1160240"/>
              <a:gd name="connsiteX50" fmla="*/ 217227 w 1232521"/>
              <a:gd name="connsiteY50" fmla="*/ 671298 h 1160240"/>
              <a:gd name="connsiteX51" fmla="*/ 266844 w 1232521"/>
              <a:gd name="connsiteY51" fmla="*/ 702397 h 1160240"/>
              <a:gd name="connsiteX52" fmla="*/ 274286 w 1232521"/>
              <a:gd name="connsiteY52" fmla="*/ 762107 h 1160240"/>
              <a:gd name="connsiteX53" fmla="*/ 273046 w 1232521"/>
              <a:gd name="connsiteY53" fmla="*/ 780766 h 1160240"/>
              <a:gd name="connsiteX54" fmla="*/ 299095 w 1232521"/>
              <a:gd name="connsiteY54" fmla="*/ 777034 h 1160240"/>
              <a:gd name="connsiteX55" fmla="*/ 299095 w 1232521"/>
              <a:gd name="connsiteY55" fmla="*/ 467288 h 1160240"/>
              <a:gd name="connsiteX56" fmla="*/ 212265 w 1232521"/>
              <a:gd name="connsiteY56" fmla="*/ 484704 h 1160240"/>
              <a:gd name="connsiteX57" fmla="*/ 100626 w 1232521"/>
              <a:gd name="connsiteY57" fmla="*/ 457337 h 1160240"/>
              <a:gd name="connsiteX58" fmla="*/ 32402 w 1232521"/>
              <a:gd name="connsiteY58" fmla="*/ 441165 h 1160240"/>
              <a:gd name="connsiteX59" fmla="*/ 1104447 w 1232521"/>
              <a:gd name="connsiteY59" fmla="*/ 399885 h 1160240"/>
              <a:gd name="connsiteX60" fmla="*/ 983042 w 1232521"/>
              <a:gd name="connsiteY60" fmla="*/ 432380 h 1160240"/>
              <a:gd name="connsiteX61" fmla="*/ 933426 w 1232521"/>
              <a:gd name="connsiteY61" fmla="*/ 467208 h 1160240"/>
              <a:gd name="connsiteX62" fmla="*/ 933426 w 1232521"/>
              <a:gd name="connsiteY62" fmla="*/ 1045594 h 1160240"/>
              <a:gd name="connsiteX63" fmla="*/ 1032659 w 1232521"/>
              <a:gd name="connsiteY63" fmla="*/ 1044350 h 1160240"/>
              <a:gd name="connsiteX64" fmla="*/ 1198873 w 1232521"/>
              <a:gd name="connsiteY64" fmla="*/ 1031911 h 1160240"/>
              <a:gd name="connsiteX65" fmla="*/ 1198873 w 1232521"/>
              <a:gd name="connsiteY65" fmla="*/ 426161 h 1160240"/>
              <a:gd name="connsiteX66" fmla="*/ 1104447 w 1232521"/>
              <a:gd name="connsiteY66" fmla="*/ 399885 h 1160240"/>
              <a:gd name="connsiteX67" fmla="*/ 804233 w 1232521"/>
              <a:gd name="connsiteY67" fmla="*/ 206165 h 1160240"/>
              <a:gd name="connsiteX68" fmla="*/ 778184 w 1232521"/>
              <a:gd name="connsiteY68" fmla="*/ 208081 h 1160240"/>
              <a:gd name="connsiteX69" fmla="*/ 718774 w 1232521"/>
              <a:gd name="connsiteY69" fmla="*/ 209308 h 1160240"/>
              <a:gd name="connsiteX70" fmla="*/ 690307 w 1232521"/>
              <a:gd name="connsiteY70" fmla="*/ 211760 h 1160240"/>
              <a:gd name="connsiteX71" fmla="*/ 676693 w 1232521"/>
              <a:gd name="connsiteY71" fmla="*/ 221572 h 1160240"/>
              <a:gd name="connsiteX72" fmla="*/ 682881 w 1232521"/>
              <a:gd name="connsiteY72" fmla="*/ 254686 h 1160240"/>
              <a:gd name="connsiteX73" fmla="*/ 724963 w 1232521"/>
              <a:gd name="connsiteY73" fmla="*/ 258365 h 1160240"/>
              <a:gd name="connsiteX74" fmla="*/ 752192 w 1232521"/>
              <a:gd name="connsiteY74" fmla="*/ 255912 h 1160240"/>
              <a:gd name="connsiteX75" fmla="*/ 760856 w 1232521"/>
              <a:gd name="connsiteY75" fmla="*/ 257139 h 1160240"/>
              <a:gd name="connsiteX76" fmla="*/ 795511 w 1232521"/>
              <a:gd name="connsiteY76" fmla="*/ 270630 h 1160240"/>
              <a:gd name="connsiteX77" fmla="*/ 835117 w 1232521"/>
              <a:gd name="connsiteY77" fmla="*/ 280441 h 1160240"/>
              <a:gd name="connsiteX78" fmla="*/ 852445 w 1232521"/>
              <a:gd name="connsiteY78" fmla="*/ 228931 h 1160240"/>
              <a:gd name="connsiteX79" fmla="*/ 804233 w 1232521"/>
              <a:gd name="connsiteY79" fmla="*/ 206165 h 1160240"/>
              <a:gd name="connsiteX80" fmla="*/ 807712 w 1232521"/>
              <a:gd name="connsiteY80" fmla="*/ 173709 h 1160240"/>
              <a:gd name="connsiteX81" fmla="*/ 881121 w 1232521"/>
              <a:gd name="connsiteY81" fmla="*/ 215230 h 1160240"/>
              <a:gd name="connsiteX82" fmla="*/ 855082 w 1232521"/>
              <a:gd name="connsiteY82" fmla="*/ 305413 h 1160240"/>
              <a:gd name="connsiteX83" fmla="*/ 827803 w 1232521"/>
              <a:gd name="connsiteY83" fmla="*/ 315296 h 1160240"/>
              <a:gd name="connsiteX84" fmla="*/ 780686 w 1232521"/>
              <a:gd name="connsiteY84" fmla="*/ 299236 h 1160240"/>
              <a:gd name="connsiteX85" fmla="*/ 755887 w 1232521"/>
              <a:gd name="connsiteY85" fmla="*/ 288118 h 1160240"/>
              <a:gd name="connsiteX86" fmla="*/ 731088 w 1232521"/>
              <a:gd name="connsiteY86" fmla="*/ 290588 h 1160240"/>
              <a:gd name="connsiteX87" fmla="*/ 654213 w 1232521"/>
              <a:gd name="connsiteY87" fmla="*/ 269587 h 1160240"/>
              <a:gd name="connsiteX88" fmla="*/ 646773 w 1232521"/>
              <a:gd name="connsiteY88" fmla="*/ 209053 h 1160240"/>
              <a:gd name="connsiteX89" fmla="*/ 681491 w 1232521"/>
              <a:gd name="connsiteY89" fmla="*/ 180639 h 1160240"/>
              <a:gd name="connsiteX90" fmla="*/ 719929 w 1232521"/>
              <a:gd name="connsiteY90" fmla="*/ 178168 h 1160240"/>
              <a:gd name="connsiteX91" fmla="*/ 773246 w 1232521"/>
              <a:gd name="connsiteY91" fmla="*/ 175697 h 1160240"/>
              <a:gd name="connsiteX92" fmla="*/ 807712 w 1232521"/>
              <a:gd name="connsiteY92" fmla="*/ 173709 h 1160240"/>
              <a:gd name="connsiteX93" fmla="*/ 530902 w 1232521"/>
              <a:gd name="connsiteY93" fmla="*/ 51096 h 1160240"/>
              <a:gd name="connsiteX94" fmla="*/ 332743 w 1232521"/>
              <a:gd name="connsiteY94" fmla="*/ 94564 h 1160240"/>
              <a:gd name="connsiteX95" fmla="*/ 332743 w 1232521"/>
              <a:gd name="connsiteY95" fmla="*/ 411256 h 1160240"/>
              <a:gd name="connsiteX96" fmla="*/ 363705 w 1232521"/>
              <a:gd name="connsiteY96" fmla="*/ 381450 h 1160240"/>
              <a:gd name="connsiteX97" fmla="*/ 404576 w 1232521"/>
              <a:gd name="connsiteY97" fmla="*/ 331773 h 1160240"/>
              <a:gd name="connsiteX98" fmla="*/ 530902 w 1232521"/>
              <a:gd name="connsiteY98" fmla="*/ 51096 h 1160240"/>
              <a:gd name="connsiteX99" fmla="*/ 1160421 w 1232521"/>
              <a:gd name="connsiteY99" fmla="*/ 47353 h 1160240"/>
              <a:gd name="connsiteX100" fmla="*/ 933426 w 1232521"/>
              <a:gd name="connsiteY100" fmla="*/ 95796 h 1160240"/>
              <a:gd name="connsiteX101" fmla="*/ 933426 w 1232521"/>
              <a:gd name="connsiteY101" fmla="*/ 423718 h 1160240"/>
              <a:gd name="connsiteX102" fmla="*/ 970638 w 1232521"/>
              <a:gd name="connsiteY102" fmla="*/ 402602 h 1160240"/>
              <a:gd name="connsiteX103" fmla="*/ 1198873 w 1232521"/>
              <a:gd name="connsiteY103" fmla="*/ 388939 h 1160240"/>
              <a:gd name="connsiteX104" fmla="*/ 1198873 w 1232521"/>
              <a:gd name="connsiteY104" fmla="*/ 78407 h 1160240"/>
              <a:gd name="connsiteX105" fmla="*/ 1187709 w 1232521"/>
              <a:gd name="connsiteY105" fmla="*/ 52322 h 1160240"/>
              <a:gd name="connsiteX106" fmla="*/ 1160421 w 1232521"/>
              <a:gd name="connsiteY106" fmla="*/ 47353 h 1160240"/>
              <a:gd name="connsiteX107" fmla="*/ 60932 w 1232521"/>
              <a:gd name="connsiteY107" fmla="*/ 43618 h 1160240"/>
              <a:gd name="connsiteX108" fmla="*/ 42326 w 1232521"/>
              <a:gd name="connsiteY108" fmla="*/ 49830 h 1160240"/>
              <a:gd name="connsiteX109" fmla="*/ 32402 w 1232521"/>
              <a:gd name="connsiteY109" fmla="*/ 70952 h 1160240"/>
              <a:gd name="connsiteX110" fmla="*/ 32402 w 1232521"/>
              <a:gd name="connsiteY110" fmla="*/ 407650 h 1160240"/>
              <a:gd name="connsiteX111" fmla="*/ 117992 w 1232521"/>
              <a:gd name="connsiteY111" fmla="*/ 428771 h 1160240"/>
              <a:gd name="connsiteX112" fmla="*/ 299095 w 1232521"/>
              <a:gd name="connsiteY112" fmla="*/ 431256 h 1160240"/>
              <a:gd name="connsiteX113" fmla="*/ 299095 w 1232521"/>
              <a:gd name="connsiteY113" fmla="*/ 94558 h 1160240"/>
              <a:gd name="connsiteX114" fmla="*/ 67134 w 1232521"/>
              <a:gd name="connsiteY114" fmla="*/ 43618 h 1160240"/>
              <a:gd name="connsiteX115" fmla="*/ 60932 w 1232521"/>
              <a:gd name="connsiteY115" fmla="*/ 43618 h 1160240"/>
              <a:gd name="connsiteX116" fmla="*/ 633081 w 1232521"/>
              <a:gd name="connsiteY116" fmla="*/ 36141 h 1160240"/>
              <a:gd name="connsiteX117" fmla="*/ 633081 w 1232521"/>
              <a:gd name="connsiteY117" fmla="*/ 1065593 h 1160240"/>
              <a:gd name="connsiteX118" fmla="*/ 899774 w 1232521"/>
              <a:gd name="connsiteY118" fmla="*/ 1124099 h 1160240"/>
              <a:gd name="connsiteX119" fmla="*/ 899774 w 1232521"/>
              <a:gd name="connsiteY119" fmla="*/ 1071817 h 1160240"/>
              <a:gd name="connsiteX120" fmla="*/ 724873 w 1232521"/>
              <a:gd name="connsiteY120" fmla="*/ 926175 h 1160240"/>
              <a:gd name="connsiteX121" fmla="*/ 748441 w 1232521"/>
              <a:gd name="connsiteY121" fmla="*/ 702111 h 1160240"/>
              <a:gd name="connsiteX122" fmla="*/ 752163 w 1232521"/>
              <a:gd name="connsiteY122" fmla="*/ 561448 h 1160240"/>
              <a:gd name="connsiteX123" fmla="*/ 753403 w 1232521"/>
              <a:gd name="connsiteY123" fmla="*/ 560203 h 1160240"/>
              <a:gd name="connsiteX124" fmla="*/ 826589 w 1232521"/>
              <a:gd name="connsiteY124" fmla="*/ 535307 h 1160240"/>
              <a:gd name="connsiteX125" fmla="*/ 858840 w 1232521"/>
              <a:gd name="connsiteY125" fmla="*/ 532818 h 1160240"/>
              <a:gd name="connsiteX126" fmla="*/ 873725 w 1232521"/>
              <a:gd name="connsiteY126" fmla="*/ 504187 h 1160240"/>
              <a:gd name="connsiteX127" fmla="*/ 899774 w 1232521"/>
              <a:gd name="connsiteY127" fmla="*/ 455640 h 1160240"/>
              <a:gd name="connsiteX128" fmla="*/ 899774 w 1232521"/>
              <a:gd name="connsiteY128" fmla="*/ 94647 h 1160240"/>
              <a:gd name="connsiteX129" fmla="*/ 599436 w 1232521"/>
              <a:gd name="connsiteY129" fmla="*/ 36141 h 1160240"/>
              <a:gd name="connsiteX130" fmla="*/ 560983 w 1232521"/>
              <a:gd name="connsiteY130" fmla="*/ 44855 h 1160240"/>
              <a:gd name="connsiteX131" fmla="*/ 429497 w 1232521"/>
              <a:gd name="connsiteY131" fmla="*/ 353566 h 1160240"/>
              <a:gd name="connsiteX132" fmla="*/ 388563 w 1232521"/>
              <a:gd name="connsiteY132" fmla="*/ 402113 h 1160240"/>
              <a:gd name="connsiteX133" fmla="*/ 332743 w 1232521"/>
              <a:gd name="connsiteY133" fmla="*/ 451906 h 1160240"/>
              <a:gd name="connsiteX134" fmla="*/ 332743 w 1232521"/>
              <a:gd name="connsiteY134" fmla="*/ 766841 h 1160240"/>
              <a:gd name="connsiteX135" fmla="*/ 404688 w 1232521"/>
              <a:gd name="connsiteY135" fmla="*/ 702111 h 1160240"/>
              <a:gd name="connsiteX136" fmla="*/ 532453 w 1232521"/>
              <a:gd name="connsiteY136" fmla="*/ 598792 h 1160240"/>
              <a:gd name="connsiteX137" fmla="*/ 563464 w 1232521"/>
              <a:gd name="connsiteY137" fmla="*/ 622444 h 1160240"/>
              <a:gd name="connsiteX138" fmla="*/ 552300 w 1232521"/>
              <a:gd name="connsiteY138" fmla="*/ 774310 h 1160240"/>
              <a:gd name="connsiteX139" fmla="*/ 402207 w 1232521"/>
              <a:gd name="connsiteY139" fmla="*/ 943603 h 1160240"/>
              <a:gd name="connsiteX140" fmla="*/ 332743 w 1232521"/>
              <a:gd name="connsiteY140" fmla="*/ 1002108 h 1160240"/>
              <a:gd name="connsiteX141" fmla="*/ 332743 w 1232521"/>
              <a:gd name="connsiteY141" fmla="*/ 1124099 h 1160240"/>
              <a:gd name="connsiteX142" fmla="*/ 599436 w 1232521"/>
              <a:gd name="connsiteY142" fmla="*/ 1065593 h 1160240"/>
              <a:gd name="connsiteX143" fmla="*/ 612526 w 1232521"/>
              <a:gd name="connsiteY143" fmla="*/ 0 h 1160240"/>
              <a:gd name="connsiteX144" fmla="*/ 615016 w 1232521"/>
              <a:gd name="connsiteY144" fmla="*/ 0 h 1160240"/>
              <a:gd name="connsiteX145" fmla="*/ 616261 w 1232521"/>
              <a:gd name="connsiteY145" fmla="*/ 0 h 1160240"/>
              <a:gd name="connsiteX146" fmla="*/ 617506 w 1232521"/>
              <a:gd name="connsiteY146" fmla="*/ 0 h 1160240"/>
              <a:gd name="connsiteX147" fmla="*/ 618751 w 1232521"/>
              <a:gd name="connsiteY147" fmla="*/ 0 h 1160240"/>
              <a:gd name="connsiteX148" fmla="*/ 916299 w 1232521"/>
              <a:gd name="connsiteY148" fmla="*/ 64735 h 1160240"/>
              <a:gd name="connsiteX149" fmla="*/ 1152843 w 1232521"/>
              <a:gd name="connsiteY149" fmla="*/ 13694 h 1160240"/>
              <a:gd name="connsiteX150" fmla="*/ 1207622 w 1232521"/>
              <a:gd name="connsiteY150" fmla="*/ 26143 h 1160240"/>
              <a:gd name="connsiteX151" fmla="*/ 1232521 w 1232521"/>
              <a:gd name="connsiteY151" fmla="*/ 77184 h 1160240"/>
              <a:gd name="connsiteX152" fmla="*/ 1232521 w 1232521"/>
              <a:gd name="connsiteY152" fmla="*/ 1039485 h 1160240"/>
              <a:gd name="connsiteX153" fmla="*/ 1180232 w 1232521"/>
              <a:gd name="connsiteY153" fmla="*/ 1102975 h 1160240"/>
              <a:gd name="connsiteX154" fmla="*/ 918789 w 1232521"/>
              <a:gd name="connsiteY154" fmla="*/ 1160240 h 1160240"/>
              <a:gd name="connsiteX155" fmla="*/ 916299 w 1232521"/>
              <a:gd name="connsiteY155" fmla="*/ 1160240 h 1160240"/>
              <a:gd name="connsiteX156" fmla="*/ 912564 w 1232521"/>
              <a:gd name="connsiteY156" fmla="*/ 1160240 h 1160240"/>
              <a:gd name="connsiteX157" fmla="*/ 616261 w 1232521"/>
              <a:gd name="connsiteY157" fmla="*/ 1095506 h 1160240"/>
              <a:gd name="connsiteX158" fmla="*/ 319958 w 1232521"/>
              <a:gd name="connsiteY158" fmla="*/ 1160240 h 1160240"/>
              <a:gd name="connsiteX159" fmla="*/ 316223 w 1232521"/>
              <a:gd name="connsiteY159" fmla="*/ 1160240 h 1160240"/>
              <a:gd name="connsiteX160" fmla="*/ 312488 w 1232521"/>
              <a:gd name="connsiteY160" fmla="*/ 1160240 h 1160240"/>
              <a:gd name="connsiteX161" fmla="*/ 48554 w 1232521"/>
              <a:gd name="connsiteY161" fmla="*/ 1101730 h 1160240"/>
              <a:gd name="connsiteX162" fmla="*/ 0 w 1232521"/>
              <a:gd name="connsiteY162" fmla="*/ 1043220 h 1160240"/>
              <a:gd name="connsiteX163" fmla="*/ 0 w 1232521"/>
              <a:gd name="connsiteY163" fmla="*/ 70959 h 1160240"/>
              <a:gd name="connsiteX164" fmla="*/ 23655 w 1232521"/>
              <a:gd name="connsiteY164" fmla="*/ 24898 h 1160240"/>
              <a:gd name="connsiteX165" fmla="*/ 74698 w 1232521"/>
              <a:gd name="connsiteY165" fmla="*/ 12449 h 1160240"/>
              <a:gd name="connsiteX166" fmla="*/ 316223 w 1232521"/>
              <a:gd name="connsiteY166" fmla="*/ 64735 h 1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232521" h="1160240">
                <a:moveTo>
                  <a:pt x="1160398" y="1062208"/>
                </a:moveTo>
                <a:cubicBezTo>
                  <a:pt x="1127204" y="1061864"/>
                  <a:pt x="1081628" y="1069427"/>
                  <a:pt x="1038841" y="1077678"/>
                </a:cubicBezTo>
                <a:cubicBezTo>
                  <a:pt x="1018999" y="1081344"/>
                  <a:pt x="997915" y="1083789"/>
                  <a:pt x="976832" y="1083789"/>
                </a:cubicBezTo>
                <a:cubicBezTo>
                  <a:pt x="963190" y="1083789"/>
                  <a:pt x="947068" y="1082567"/>
                  <a:pt x="933426" y="1080122"/>
                </a:cubicBezTo>
                <a:lnTo>
                  <a:pt x="933426" y="1125346"/>
                </a:lnTo>
                <a:lnTo>
                  <a:pt x="1174021" y="1074011"/>
                </a:lnTo>
                <a:cubicBezTo>
                  <a:pt x="1178982" y="1072788"/>
                  <a:pt x="1185183" y="1069122"/>
                  <a:pt x="1188903" y="1065455"/>
                </a:cubicBezTo>
                <a:cubicBezTo>
                  <a:pt x="1181152" y="1063316"/>
                  <a:pt x="1171463" y="1062323"/>
                  <a:pt x="1160398" y="1062208"/>
                </a:cubicBezTo>
                <a:close/>
                <a:moveTo>
                  <a:pt x="217314" y="704120"/>
                </a:moveTo>
                <a:cubicBezTo>
                  <a:pt x="207401" y="704120"/>
                  <a:pt x="187575" y="710326"/>
                  <a:pt x="160315" y="753767"/>
                </a:cubicBezTo>
                <a:cubicBezTo>
                  <a:pt x="160315" y="753767"/>
                  <a:pt x="111990" y="829478"/>
                  <a:pt x="88447" y="903947"/>
                </a:cubicBezTo>
                <a:cubicBezTo>
                  <a:pt x="67382" y="968488"/>
                  <a:pt x="105794" y="999517"/>
                  <a:pt x="107033" y="1000758"/>
                </a:cubicBezTo>
                <a:cubicBezTo>
                  <a:pt x="107033" y="1001999"/>
                  <a:pt x="126859" y="1015652"/>
                  <a:pt x="146685" y="1006964"/>
                </a:cubicBezTo>
                <a:cubicBezTo>
                  <a:pt x="181380" y="990829"/>
                  <a:pt x="228466" y="1001999"/>
                  <a:pt x="230944" y="1003240"/>
                </a:cubicBezTo>
                <a:cubicBezTo>
                  <a:pt x="230944" y="1003240"/>
                  <a:pt x="230944" y="1003240"/>
                  <a:pt x="232183" y="1003240"/>
                </a:cubicBezTo>
                <a:cubicBezTo>
                  <a:pt x="261922" y="1015652"/>
                  <a:pt x="286704" y="1001999"/>
                  <a:pt x="295378" y="998276"/>
                </a:cubicBezTo>
                <a:cubicBezTo>
                  <a:pt x="296617" y="995793"/>
                  <a:pt x="297856" y="993311"/>
                  <a:pt x="299095" y="992070"/>
                </a:cubicBezTo>
                <a:lnTo>
                  <a:pt x="299095" y="809619"/>
                </a:lnTo>
                <a:cubicBezTo>
                  <a:pt x="280509" y="814584"/>
                  <a:pt x="264400" y="814584"/>
                  <a:pt x="256965" y="810860"/>
                </a:cubicBezTo>
                <a:cubicBezTo>
                  <a:pt x="239618" y="804654"/>
                  <a:pt x="240857" y="784796"/>
                  <a:pt x="242096" y="761214"/>
                </a:cubicBezTo>
                <a:cubicBezTo>
                  <a:pt x="242096" y="747561"/>
                  <a:pt x="244574" y="726461"/>
                  <a:pt x="239618" y="719014"/>
                </a:cubicBezTo>
                <a:cubicBezTo>
                  <a:pt x="237140" y="715291"/>
                  <a:pt x="229705" y="704120"/>
                  <a:pt x="217314" y="704120"/>
                </a:cubicBezTo>
                <a:close/>
                <a:moveTo>
                  <a:pt x="511119" y="631640"/>
                </a:moveTo>
                <a:cubicBezTo>
                  <a:pt x="494104" y="635248"/>
                  <a:pt x="472734" y="653871"/>
                  <a:pt x="431852" y="719981"/>
                </a:cubicBezTo>
                <a:cubicBezTo>
                  <a:pt x="404597" y="764675"/>
                  <a:pt x="366192" y="789505"/>
                  <a:pt x="332743" y="801920"/>
                </a:cubicBezTo>
                <a:lnTo>
                  <a:pt x="332743" y="958350"/>
                </a:lnTo>
                <a:cubicBezTo>
                  <a:pt x="347609" y="944693"/>
                  <a:pt x="363715" y="932278"/>
                  <a:pt x="382297" y="918622"/>
                </a:cubicBezTo>
                <a:cubicBezTo>
                  <a:pt x="435568" y="878894"/>
                  <a:pt x="496272" y="832958"/>
                  <a:pt x="521050" y="764675"/>
                </a:cubicBezTo>
                <a:cubicBezTo>
                  <a:pt x="550782" y="683977"/>
                  <a:pt x="540871" y="651698"/>
                  <a:pt x="535916" y="640524"/>
                </a:cubicBezTo>
                <a:cubicBezTo>
                  <a:pt x="530960" y="633075"/>
                  <a:pt x="527244" y="631834"/>
                  <a:pt x="527244" y="631834"/>
                </a:cubicBezTo>
                <a:cubicBezTo>
                  <a:pt x="521979" y="630903"/>
                  <a:pt x="516791" y="630437"/>
                  <a:pt x="511119" y="631640"/>
                </a:cubicBezTo>
                <a:close/>
                <a:moveTo>
                  <a:pt x="899778" y="528401"/>
                </a:moveTo>
                <a:cubicBezTo>
                  <a:pt x="894834" y="540833"/>
                  <a:pt x="887419" y="552022"/>
                  <a:pt x="876295" y="559481"/>
                </a:cubicBezTo>
                <a:cubicBezTo>
                  <a:pt x="858992" y="571913"/>
                  <a:pt x="840453" y="569427"/>
                  <a:pt x="823150" y="566940"/>
                </a:cubicBezTo>
                <a:cubicBezTo>
                  <a:pt x="802139" y="565697"/>
                  <a:pt x="791016" y="565697"/>
                  <a:pt x="779893" y="579372"/>
                </a:cubicBezTo>
                <a:cubicBezTo>
                  <a:pt x="776185" y="586832"/>
                  <a:pt x="747758" y="644019"/>
                  <a:pt x="779893" y="691260"/>
                </a:cubicBezTo>
                <a:cubicBezTo>
                  <a:pt x="782364" y="696233"/>
                  <a:pt x="783600" y="702449"/>
                  <a:pt x="781128" y="707422"/>
                </a:cubicBezTo>
                <a:cubicBezTo>
                  <a:pt x="779893" y="708665"/>
                  <a:pt x="732927" y="813093"/>
                  <a:pt x="756410" y="920008"/>
                </a:cubicBezTo>
                <a:cubicBezTo>
                  <a:pt x="771241" y="983411"/>
                  <a:pt x="831802" y="1021950"/>
                  <a:pt x="899778" y="1039355"/>
                </a:cubicBezTo>
                <a:close/>
                <a:moveTo>
                  <a:pt x="32402" y="441165"/>
                </a:moveTo>
                <a:lnTo>
                  <a:pt x="32402" y="1043242"/>
                </a:lnTo>
                <a:cubicBezTo>
                  <a:pt x="32402" y="1056925"/>
                  <a:pt x="42326" y="1068121"/>
                  <a:pt x="54730" y="1070609"/>
                </a:cubicBezTo>
                <a:lnTo>
                  <a:pt x="299095" y="1124099"/>
                </a:lnTo>
                <a:lnTo>
                  <a:pt x="299095" y="1030802"/>
                </a:lnTo>
                <a:cubicBezTo>
                  <a:pt x="282970" y="1039510"/>
                  <a:pt x="253199" y="1045730"/>
                  <a:pt x="220948" y="1033290"/>
                </a:cubicBezTo>
                <a:cubicBezTo>
                  <a:pt x="209784" y="1030802"/>
                  <a:pt x="180014" y="1027070"/>
                  <a:pt x="160167" y="1035778"/>
                </a:cubicBezTo>
                <a:cubicBezTo>
                  <a:pt x="150243" y="1040754"/>
                  <a:pt x="141560" y="1041998"/>
                  <a:pt x="132877" y="1041998"/>
                </a:cubicBezTo>
                <a:cubicBezTo>
                  <a:pt x="106828" y="1041998"/>
                  <a:pt x="88222" y="1027070"/>
                  <a:pt x="86981" y="1025826"/>
                </a:cubicBezTo>
                <a:cubicBezTo>
                  <a:pt x="84500" y="1024582"/>
                  <a:pt x="29921" y="979800"/>
                  <a:pt x="57211" y="893966"/>
                </a:cubicBezTo>
                <a:cubicBezTo>
                  <a:pt x="82019" y="815597"/>
                  <a:pt x="130396" y="739716"/>
                  <a:pt x="132877" y="735984"/>
                </a:cubicBezTo>
                <a:cubicBezTo>
                  <a:pt x="160167" y="692445"/>
                  <a:pt x="188697" y="671298"/>
                  <a:pt x="217227" y="671298"/>
                </a:cubicBezTo>
                <a:cubicBezTo>
                  <a:pt x="235833" y="671298"/>
                  <a:pt x="254440" y="682493"/>
                  <a:pt x="266844" y="702397"/>
                </a:cubicBezTo>
                <a:cubicBezTo>
                  <a:pt x="276767" y="717324"/>
                  <a:pt x="275527" y="742204"/>
                  <a:pt x="274286" y="762107"/>
                </a:cubicBezTo>
                <a:cubicBezTo>
                  <a:pt x="273046" y="768327"/>
                  <a:pt x="273046" y="775790"/>
                  <a:pt x="273046" y="780766"/>
                </a:cubicBezTo>
                <a:cubicBezTo>
                  <a:pt x="279248" y="780766"/>
                  <a:pt x="287931" y="780766"/>
                  <a:pt x="299095" y="777034"/>
                </a:cubicBezTo>
                <a:lnTo>
                  <a:pt x="299095" y="467288"/>
                </a:lnTo>
                <a:cubicBezTo>
                  <a:pt x="269325" y="479728"/>
                  <a:pt x="239554" y="484704"/>
                  <a:pt x="212265" y="484704"/>
                </a:cubicBezTo>
                <a:cubicBezTo>
                  <a:pt x="163888" y="484704"/>
                  <a:pt x="121713" y="471020"/>
                  <a:pt x="100626" y="457337"/>
                </a:cubicBezTo>
                <a:cubicBezTo>
                  <a:pt x="77058" y="442409"/>
                  <a:pt x="48528" y="439921"/>
                  <a:pt x="32402" y="441165"/>
                </a:cubicBezTo>
                <a:close/>
                <a:moveTo>
                  <a:pt x="1104447" y="399885"/>
                </a:moveTo>
                <a:cubicBezTo>
                  <a:pt x="1068630" y="400973"/>
                  <a:pt x="1028317" y="411857"/>
                  <a:pt x="983042" y="432380"/>
                </a:cubicBezTo>
                <a:cubicBezTo>
                  <a:pt x="959475" y="442331"/>
                  <a:pt x="943349" y="453525"/>
                  <a:pt x="933426" y="467208"/>
                </a:cubicBezTo>
                <a:lnTo>
                  <a:pt x="933426" y="1045594"/>
                </a:lnTo>
                <a:cubicBezTo>
                  <a:pt x="966917" y="1050569"/>
                  <a:pt x="1001648" y="1049325"/>
                  <a:pt x="1032659" y="1044350"/>
                </a:cubicBezTo>
                <a:cubicBezTo>
                  <a:pt x="1120728" y="1026936"/>
                  <a:pt x="1169103" y="1023204"/>
                  <a:pt x="1198873" y="1031911"/>
                </a:cubicBezTo>
                <a:lnTo>
                  <a:pt x="1198873" y="426161"/>
                </a:lnTo>
                <a:cubicBezTo>
                  <a:pt x="1171584" y="407503"/>
                  <a:pt x="1140264" y="398796"/>
                  <a:pt x="1104447" y="399885"/>
                </a:cubicBezTo>
                <a:close/>
                <a:moveTo>
                  <a:pt x="804233" y="206165"/>
                </a:moveTo>
                <a:cubicBezTo>
                  <a:pt x="796207" y="205705"/>
                  <a:pt x="787466" y="206242"/>
                  <a:pt x="778184" y="208081"/>
                </a:cubicBezTo>
                <a:cubicBezTo>
                  <a:pt x="754667" y="211760"/>
                  <a:pt x="734864" y="210534"/>
                  <a:pt x="718774" y="209308"/>
                </a:cubicBezTo>
                <a:cubicBezTo>
                  <a:pt x="707635" y="209308"/>
                  <a:pt x="697734" y="209308"/>
                  <a:pt x="690307" y="211760"/>
                </a:cubicBezTo>
                <a:cubicBezTo>
                  <a:pt x="686594" y="212987"/>
                  <a:pt x="680406" y="215440"/>
                  <a:pt x="676693" y="221572"/>
                </a:cubicBezTo>
                <a:cubicBezTo>
                  <a:pt x="674217" y="228931"/>
                  <a:pt x="676693" y="241195"/>
                  <a:pt x="682881" y="254686"/>
                </a:cubicBezTo>
                <a:cubicBezTo>
                  <a:pt x="687832" y="263271"/>
                  <a:pt x="698971" y="263271"/>
                  <a:pt x="724963" y="258365"/>
                </a:cubicBezTo>
                <a:cubicBezTo>
                  <a:pt x="734864" y="257139"/>
                  <a:pt x="743528" y="255912"/>
                  <a:pt x="752192" y="255912"/>
                </a:cubicBezTo>
                <a:cubicBezTo>
                  <a:pt x="754667" y="255912"/>
                  <a:pt x="758380" y="255912"/>
                  <a:pt x="760856" y="257139"/>
                </a:cubicBezTo>
                <a:cubicBezTo>
                  <a:pt x="771995" y="258365"/>
                  <a:pt x="784372" y="264498"/>
                  <a:pt x="795511" y="270630"/>
                </a:cubicBezTo>
                <a:cubicBezTo>
                  <a:pt x="814077" y="280441"/>
                  <a:pt x="827691" y="286574"/>
                  <a:pt x="835117" y="280441"/>
                </a:cubicBezTo>
                <a:cubicBezTo>
                  <a:pt x="859871" y="259592"/>
                  <a:pt x="859871" y="246101"/>
                  <a:pt x="852445" y="228931"/>
                </a:cubicBezTo>
                <a:cubicBezTo>
                  <a:pt x="845947" y="217893"/>
                  <a:pt x="828310" y="207544"/>
                  <a:pt x="804233" y="206165"/>
                </a:cubicBezTo>
                <a:close/>
                <a:moveTo>
                  <a:pt x="807712" y="173709"/>
                </a:moveTo>
                <a:cubicBezTo>
                  <a:pt x="840900" y="176083"/>
                  <a:pt x="869031" y="191139"/>
                  <a:pt x="881121" y="215230"/>
                </a:cubicBezTo>
                <a:cubicBezTo>
                  <a:pt x="897240" y="248585"/>
                  <a:pt x="889800" y="278235"/>
                  <a:pt x="855082" y="305413"/>
                </a:cubicBezTo>
                <a:cubicBezTo>
                  <a:pt x="846402" y="312825"/>
                  <a:pt x="837723" y="315296"/>
                  <a:pt x="827803" y="315296"/>
                </a:cubicBezTo>
                <a:cubicBezTo>
                  <a:pt x="811684" y="315296"/>
                  <a:pt x="794325" y="306649"/>
                  <a:pt x="780686" y="299236"/>
                </a:cubicBezTo>
                <a:cubicBezTo>
                  <a:pt x="772006" y="294295"/>
                  <a:pt x="762087" y="289353"/>
                  <a:pt x="755887" y="288118"/>
                </a:cubicBezTo>
                <a:cubicBezTo>
                  <a:pt x="749687" y="286882"/>
                  <a:pt x="739768" y="289353"/>
                  <a:pt x="731088" y="290588"/>
                </a:cubicBezTo>
                <a:cubicBezTo>
                  <a:pt x="705050" y="294295"/>
                  <a:pt x="670332" y="299236"/>
                  <a:pt x="654213" y="269587"/>
                </a:cubicBezTo>
                <a:cubicBezTo>
                  <a:pt x="643053" y="246114"/>
                  <a:pt x="640573" y="226348"/>
                  <a:pt x="646773" y="209053"/>
                </a:cubicBezTo>
                <a:cubicBezTo>
                  <a:pt x="655452" y="191757"/>
                  <a:pt x="671572" y="184345"/>
                  <a:pt x="681491" y="180639"/>
                </a:cubicBezTo>
                <a:cubicBezTo>
                  <a:pt x="692651" y="176932"/>
                  <a:pt x="705050" y="178168"/>
                  <a:pt x="719929" y="178168"/>
                </a:cubicBezTo>
                <a:cubicBezTo>
                  <a:pt x="734808" y="178168"/>
                  <a:pt x="753407" y="179403"/>
                  <a:pt x="773246" y="175697"/>
                </a:cubicBezTo>
                <a:cubicBezTo>
                  <a:pt x="785025" y="173535"/>
                  <a:pt x="796650" y="172917"/>
                  <a:pt x="807712" y="173709"/>
                </a:cubicBezTo>
                <a:close/>
                <a:moveTo>
                  <a:pt x="530902" y="51096"/>
                </a:moveTo>
                <a:lnTo>
                  <a:pt x="332743" y="94564"/>
                </a:lnTo>
                <a:lnTo>
                  <a:pt x="332743" y="411256"/>
                </a:lnTo>
                <a:cubicBezTo>
                  <a:pt x="343890" y="403805"/>
                  <a:pt x="355036" y="392627"/>
                  <a:pt x="363705" y="381450"/>
                </a:cubicBezTo>
                <a:cubicBezTo>
                  <a:pt x="377329" y="364063"/>
                  <a:pt x="390952" y="347918"/>
                  <a:pt x="404576" y="331773"/>
                </a:cubicBezTo>
                <a:cubicBezTo>
                  <a:pt x="475170" y="248563"/>
                  <a:pt x="542048" y="170322"/>
                  <a:pt x="530902" y="51096"/>
                </a:cubicBezTo>
                <a:close/>
                <a:moveTo>
                  <a:pt x="1160421" y="47353"/>
                </a:moveTo>
                <a:lnTo>
                  <a:pt x="933426" y="95796"/>
                </a:lnTo>
                <a:lnTo>
                  <a:pt x="933426" y="423718"/>
                </a:lnTo>
                <a:cubicBezTo>
                  <a:pt x="943349" y="416265"/>
                  <a:pt x="954513" y="408813"/>
                  <a:pt x="970638" y="402602"/>
                </a:cubicBezTo>
                <a:cubicBezTo>
                  <a:pt x="1062428" y="361612"/>
                  <a:pt x="1136853" y="356643"/>
                  <a:pt x="1198873" y="388939"/>
                </a:cubicBezTo>
                <a:lnTo>
                  <a:pt x="1198873" y="78407"/>
                </a:lnTo>
                <a:cubicBezTo>
                  <a:pt x="1198873" y="68470"/>
                  <a:pt x="1195152" y="58533"/>
                  <a:pt x="1187709" y="52322"/>
                </a:cubicBezTo>
                <a:cubicBezTo>
                  <a:pt x="1179027" y="47353"/>
                  <a:pt x="1169103" y="44869"/>
                  <a:pt x="1160421" y="47353"/>
                </a:cubicBezTo>
                <a:close/>
                <a:moveTo>
                  <a:pt x="60932" y="43618"/>
                </a:moveTo>
                <a:cubicBezTo>
                  <a:pt x="54730" y="43618"/>
                  <a:pt x="48528" y="46103"/>
                  <a:pt x="42326" y="49830"/>
                </a:cubicBezTo>
                <a:cubicBezTo>
                  <a:pt x="37364" y="56043"/>
                  <a:pt x="32402" y="63497"/>
                  <a:pt x="32402" y="70952"/>
                </a:cubicBezTo>
                <a:lnTo>
                  <a:pt x="32402" y="407650"/>
                </a:lnTo>
                <a:cubicBezTo>
                  <a:pt x="53489" y="407650"/>
                  <a:pt x="88222" y="408893"/>
                  <a:pt x="117992" y="428771"/>
                </a:cubicBezTo>
                <a:cubicBezTo>
                  <a:pt x="146522" y="448650"/>
                  <a:pt x="228390" y="466044"/>
                  <a:pt x="299095" y="431256"/>
                </a:cubicBezTo>
                <a:lnTo>
                  <a:pt x="299095" y="94558"/>
                </a:lnTo>
                <a:lnTo>
                  <a:pt x="67134" y="43618"/>
                </a:lnTo>
                <a:cubicBezTo>
                  <a:pt x="64653" y="43618"/>
                  <a:pt x="62173" y="43618"/>
                  <a:pt x="60932" y="43618"/>
                </a:cubicBezTo>
                <a:close/>
                <a:moveTo>
                  <a:pt x="633081" y="36141"/>
                </a:moveTo>
                <a:lnTo>
                  <a:pt x="633081" y="1065593"/>
                </a:lnTo>
                <a:lnTo>
                  <a:pt x="899774" y="1124099"/>
                </a:lnTo>
                <a:lnTo>
                  <a:pt x="899774" y="1071817"/>
                </a:lnTo>
                <a:cubicBezTo>
                  <a:pt x="815425" y="1053145"/>
                  <a:pt x="742239" y="1003353"/>
                  <a:pt x="724873" y="926175"/>
                </a:cubicBezTo>
                <a:cubicBezTo>
                  <a:pt x="702545" y="825346"/>
                  <a:pt x="737277" y="729497"/>
                  <a:pt x="748441" y="702111"/>
                </a:cubicBezTo>
                <a:cubicBezTo>
                  <a:pt x="711228" y="636136"/>
                  <a:pt x="749682" y="565183"/>
                  <a:pt x="752163" y="561448"/>
                </a:cubicBezTo>
                <a:cubicBezTo>
                  <a:pt x="753403" y="561448"/>
                  <a:pt x="753403" y="561448"/>
                  <a:pt x="753403" y="560203"/>
                </a:cubicBezTo>
                <a:cubicBezTo>
                  <a:pt x="775731" y="529083"/>
                  <a:pt x="805501" y="532818"/>
                  <a:pt x="826589" y="535307"/>
                </a:cubicBezTo>
                <a:cubicBezTo>
                  <a:pt x="838993" y="536552"/>
                  <a:pt x="850157" y="537797"/>
                  <a:pt x="858840" y="532818"/>
                </a:cubicBezTo>
                <a:cubicBezTo>
                  <a:pt x="865042" y="527838"/>
                  <a:pt x="868763" y="517880"/>
                  <a:pt x="873725" y="504187"/>
                </a:cubicBezTo>
                <a:cubicBezTo>
                  <a:pt x="878687" y="490494"/>
                  <a:pt x="886129" y="473067"/>
                  <a:pt x="899774" y="455640"/>
                </a:cubicBezTo>
                <a:lnTo>
                  <a:pt x="899774" y="94647"/>
                </a:lnTo>
                <a:close/>
                <a:moveTo>
                  <a:pt x="599436" y="36141"/>
                </a:moveTo>
                <a:lnTo>
                  <a:pt x="560983" y="44855"/>
                </a:lnTo>
                <a:cubicBezTo>
                  <a:pt x="577108" y="180538"/>
                  <a:pt x="502682" y="267675"/>
                  <a:pt x="429497" y="353566"/>
                </a:cubicBezTo>
                <a:cubicBezTo>
                  <a:pt x="415852" y="369748"/>
                  <a:pt x="402207" y="385931"/>
                  <a:pt x="388563" y="402113"/>
                </a:cubicBezTo>
                <a:cubicBezTo>
                  <a:pt x="372437" y="423275"/>
                  <a:pt x="352590" y="439457"/>
                  <a:pt x="332743" y="451906"/>
                </a:cubicBezTo>
                <a:lnTo>
                  <a:pt x="332743" y="766841"/>
                </a:lnTo>
                <a:cubicBezTo>
                  <a:pt x="356311" y="755637"/>
                  <a:pt x="383601" y="735721"/>
                  <a:pt x="404688" y="702111"/>
                </a:cubicBezTo>
                <a:cubicBezTo>
                  <a:pt x="459267" y="614975"/>
                  <a:pt x="489038" y="591323"/>
                  <a:pt x="532453" y="598792"/>
                </a:cubicBezTo>
                <a:cubicBezTo>
                  <a:pt x="538655" y="600037"/>
                  <a:pt x="552300" y="605016"/>
                  <a:pt x="563464" y="622444"/>
                </a:cubicBezTo>
                <a:cubicBezTo>
                  <a:pt x="580830" y="653564"/>
                  <a:pt x="577108" y="704601"/>
                  <a:pt x="552300" y="774310"/>
                </a:cubicBezTo>
                <a:cubicBezTo>
                  <a:pt x="522529" y="851487"/>
                  <a:pt x="458027" y="900034"/>
                  <a:pt x="402207" y="943603"/>
                </a:cubicBezTo>
                <a:cubicBezTo>
                  <a:pt x="374918" y="963519"/>
                  <a:pt x="348869" y="983436"/>
                  <a:pt x="332743" y="1002108"/>
                </a:cubicBezTo>
                <a:lnTo>
                  <a:pt x="332743" y="1124099"/>
                </a:lnTo>
                <a:lnTo>
                  <a:pt x="599436" y="1065593"/>
                </a:lnTo>
                <a:close/>
                <a:moveTo>
                  <a:pt x="612526" y="0"/>
                </a:moveTo>
                <a:cubicBezTo>
                  <a:pt x="612526" y="0"/>
                  <a:pt x="613771" y="0"/>
                  <a:pt x="615016" y="0"/>
                </a:cubicBezTo>
                <a:cubicBezTo>
                  <a:pt x="615016" y="0"/>
                  <a:pt x="615016" y="0"/>
                  <a:pt x="616261" y="0"/>
                </a:cubicBezTo>
                <a:lnTo>
                  <a:pt x="617506" y="0"/>
                </a:lnTo>
                <a:lnTo>
                  <a:pt x="618751" y="0"/>
                </a:lnTo>
                <a:lnTo>
                  <a:pt x="916299" y="64735"/>
                </a:lnTo>
                <a:lnTo>
                  <a:pt x="1152843" y="13694"/>
                </a:lnTo>
                <a:cubicBezTo>
                  <a:pt x="1171518" y="9959"/>
                  <a:pt x="1192682" y="13694"/>
                  <a:pt x="1207622" y="26143"/>
                </a:cubicBezTo>
                <a:cubicBezTo>
                  <a:pt x="1222561" y="39837"/>
                  <a:pt x="1232521" y="57265"/>
                  <a:pt x="1232521" y="77184"/>
                </a:cubicBezTo>
                <a:lnTo>
                  <a:pt x="1232521" y="1039485"/>
                </a:lnTo>
                <a:cubicBezTo>
                  <a:pt x="1232521" y="1069363"/>
                  <a:pt x="1210112" y="1095506"/>
                  <a:pt x="1180232" y="1102975"/>
                </a:cubicBezTo>
                <a:lnTo>
                  <a:pt x="918789" y="1160240"/>
                </a:lnTo>
                <a:cubicBezTo>
                  <a:pt x="918789" y="1160240"/>
                  <a:pt x="917544" y="1160240"/>
                  <a:pt x="916299" y="1160240"/>
                </a:cubicBezTo>
                <a:cubicBezTo>
                  <a:pt x="915054" y="1160240"/>
                  <a:pt x="913809" y="1160240"/>
                  <a:pt x="912564" y="1160240"/>
                </a:cubicBezTo>
                <a:lnTo>
                  <a:pt x="616261" y="1095506"/>
                </a:lnTo>
                <a:lnTo>
                  <a:pt x="319958" y="1160240"/>
                </a:lnTo>
                <a:cubicBezTo>
                  <a:pt x="318713" y="1160240"/>
                  <a:pt x="317468" y="1160240"/>
                  <a:pt x="316223" y="1160240"/>
                </a:cubicBezTo>
                <a:cubicBezTo>
                  <a:pt x="314978" y="1160240"/>
                  <a:pt x="313733" y="1160240"/>
                  <a:pt x="312488" y="1160240"/>
                </a:cubicBezTo>
                <a:lnTo>
                  <a:pt x="48554" y="1101730"/>
                </a:lnTo>
                <a:cubicBezTo>
                  <a:pt x="21165" y="1095506"/>
                  <a:pt x="0" y="1070608"/>
                  <a:pt x="0" y="1043220"/>
                </a:cubicBezTo>
                <a:lnTo>
                  <a:pt x="0" y="70959"/>
                </a:lnTo>
                <a:cubicBezTo>
                  <a:pt x="0" y="53531"/>
                  <a:pt x="8715" y="36102"/>
                  <a:pt x="23655" y="24898"/>
                </a:cubicBezTo>
                <a:cubicBezTo>
                  <a:pt x="37349" y="12449"/>
                  <a:pt x="56024" y="8714"/>
                  <a:pt x="74698" y="12449"/>
                </a:cubicBezTo>
                <a:lnTo>
                  <a:pt x="316223" y="64735"/>
                </a:ln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E0756C-570F-40BC-8106-FDD14DD5B015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855EDC5-EDDF-4E60-8274-F156DB33566E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5B1FFD-4D52-48E7-8252-D199B127440C}"/>
              </a:ext>
            </a:extLst>
          </p:cNvPr>
          <p:cNvSpPr txBox="1"/>
          <p:nvPr/>
        </p:nvSpPr>
        <p:spPr>
          <a:xfrm>
            <a:off x="5305470" y="4047197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C00B5F0-C322-4197-8A12-2DC36F315798}"/>
              </a:ext>
            </a:extLst>
          </p:cNvPr>
          <p:cNvSpPr txBox="1"/>
          <p:nvPr/>
        </p:nvSpPr>
        <p:spPr>
          <a:xfrm>
            <a:off x="5305470" y="470241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1C0825E-D9E3-41BB-89A4-A20205985F0E}"/>
              </a:ext>
            </a:extLst>
          </p:cNvPr>
          <p:cNvSpPr txBox="1"/>
          <p:nvPr/>
        </p:nvSpPr>
        <p:spPr>
          <a:xfrm>
            <a:off x="5305470" y="7221285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04BFB2F-BF81-40AE-AF63-D099B5B363D5}"/>
              </a:ext>
            </a:extLst>
          </p:cNvPr>
          <p:cNvSpPr txBox="1"/>
          <p:nvPr/>
        </p:nvSpPr>
        <p:spPr>
          <a:xfrm>
            <a:off x="5305470" y="787650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F06EF-288E-43F5-8D58-E7E4CAE488EC}"/>
              </a:ext>
            </a:extLst>
          </p:cNvPr>
          <p:cNvSpPr txBox="1"/>
          <p:nvPr/>
        </p:nvSpPr>
        <p:spPr>
          <a:xfrm>
            <a:off x="5305470" y="10397085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DFEC46-E34C-4FB7-94B3-40AFA740370A}"/>
              </a:ext>
            </a:extLst>
          </p:cNvPr>
          <p:cNvSpPr txBox="1"/>
          <p:nvPr/>
        </p:nvSpPr>
        <p:spPr>
          <a:xfrm>
            <a:off x="5305470" y="1105230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018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EBC84-21A7-46B6-BAA8-F61F491E52BA}"/>
              </a:ext>
            </a:extLst>
          </p:cNvPr>
          <p:cNvSpPr/>
          <p:nvPr/>
        </p:nvSpPr>
        <p:spPr>
          <a:xfrm>
            <a:off x="1" y="2410"/>
            <a:ext cx="24377646" cy="68506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5500">
                <a:moveTo>
                  <a:pt x="0" y="5500"/>
                </a:moveTo>
                <a:lnTo>
                  <a:pt x="19569" y="5500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D4E4F9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6B02D3E-ACF5-42E4-89BE-66F0FF5948D6}"/>
              </a:ext>
            </a:extLst>
          </p:cNvPr>
          <p:cNvSpPr/>
          <p:nvPr/>
        </p:nvSpPr>
        <p:spPr>
          <a:xfrm>
            <a:off x="9996235" y="3143049"/>
            <a:ext cx="14381415" cy="27507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5" h="2209">
                <a:moveTo>
                  <a:pt x="5003" y="127"/>
                </a:moveTo>
                <a:cubicBezTo>
                  <a:pt x="4571" y="287"/>
                  <a:pt x="4006" y="464"/>
                  <a:pt x="3393" y="640"/>
                </a:cubicBezTo>
                <a:cubicBezTo>
                  <a:pt x="2735" y="830"/>
                  <a:pt x="2023" y="1019"/>
                  <a:pt x="1367" y="1187"/>
                </a:cubicBezTo>
                <a:cubicBezTo>
                  <a:pt x="861" y="1316"/>
                  <a:pt x="389" y="1433"/>
                  <a:pt x="0" y="1527"/>
                </a:cubicBezTo>
                <a:cubicBezTo>
                  <a:pt x="746" y="1710"/>
                  <a:pt x="1569" y="1878"/>
                  <a:pt x="2450" y="1986"/>
                </a:cubicBezTo>
                <a:cubicBezTo>
                  <a:pt x="2508" y="1993"/>
                  <a:pt x="2566" y="2000"/>
                  <a:pt x="2625" y="2007"/>
                </a:cubicBezTo>
                <a:cubicBezTo>
                  <a:pt x="3017" y="2051"/>
                  <a:pt x="3421" y="2082"/>
                  <a:pt x="3835" y="2097"/>
                </a:cubicBezTo>
                <a:cubicBezTo>
                  <a:pt x="8065" y="2253"/>
                  <a:pt x="11545" y="2201"/>
                  <a:pt x="11545" y="2201"/>
                </a:cubicBezTo>
                <a:lnTo>
                  <a:pt x="11545" y="1605"/>
                </a:lnTo>
                <a:cubicBezTo>
                  <a:pt x="10460" y="1683"/>
                  <a:pt x="6819" y="-547"/>
                  <a:pt x="5003" y="127"/>
                </a:cubicBezTo>
                <a:close/>
              </a:path>
            </a:pathLst>
          </a:custGeom>
          <a:solidFill>
            <a:srgbClr val="BBD5F9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9ABE5A-F408-4E0C-8BDF-A9B213E17DB5}"/>
              </a:ext>
            </a:extLst>
          </p:cNvPr>
          <p:cNvSpPr/>
          <p:nvPr/>
        </p:nvSpPr>
        <p:spPr>
          <a:xfrm>
            <a:off x="1" y="3836954"/>
            <a:ext cx="24377646" cy="3014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2421">
                <a:moveTo>
                  <a:pt x="11858" y="1539"/>
                </a:moveTo>
                <a:cubicBezTo>
                  <a:pt x="11444" y="1524"/>
                  <a:pt x="11040" y="1493"/>
                  <a:pt x="10648" y="1449"/>
                </a:cubicBezTo>
                <a:cubicBezTo>
                  <a:pt x="10589" y="1442"/>
                  <a:pt x="10531" y="1435"/>
                  <a:pt x="10473" y="1428"/>
                </a:cubicBezTo>
                <a:cubicBezTo>
                  <a:pt x="9593" y="1320"/>
                  <a:pt x="8770" y="1152"/>
                  <a:pt x="8024" y="969"/>
                </a:cubicBezTo>
                <a:cubicBezTo>
                  <a:pt x="5784" y="417"/>
                  <a:pt x="4231" y="-276"/>
                  <a:pt x="3816" y="113"/>
                </a:cubicBezTo>
                <a:cubicBezTo>
                  <a:pt x="3800" y="129"/>
                  <a:pt x="3782" y="144"/>
                  <a:pt x="3763" y="159"/>
                </a:cubicBezTo>
                <a:cubicBezTo>
                  <a:pt x="3032" y="740"/>
                  <a:pt x="0" y="1539"/>
                  <a:pt x="0" y="1539"/>
                </a:cubicBezTo>
                <a:lnTo>
                  <a:pt x="0" y="1985"/>
                </a:lnTo>
                <a:lnTo>
                  <a:pt x="0" y="2421"/>
                </a:lnTo>
                <a:lnTo>
                  <a:pt x="19569" y="2421"/>
                </a:lnTo>
                <a:lnTo>
                  <a:pt x="19569" y="2162"/>
                </a:lnTo>
                <a:lnTo>
                  <a:pt x="19569" y="1643"/>
                </a:lnTo>
                <a:cubicBezTo>
                  <a:pt x="19569" y="1643"/>
                  <a:pt x="16088" y="1695"/>
                  <a:pt x="11858" y="1539"/>
                </a:cubicBezTo>
                <a:close/>
              </a:path>
            </a:pathLst>
          </a:custGeom>
          <a:solidFill>
            <a:srgbClr val="7AA4E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00AB3D-F0F4-47CB-B7CA-5D4BCCAE6EA8}"/>
              </a:ext>
            </a:extLst>
          </p:cNvPr>
          <p:cNvSpPr/>
          <p:nvPr/>
        </p:nvSpPr>
        <p:spPr>
          <a:xfrm>
            <a:off x="2127818" y="2410"/>
            <a:ext cx="2536430" cy="1877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7" h="1508">
                <a:moveTo>
                  <a:pt x="0" y="490"/>
                </a:moveTo>
                <a:cubicBezTo>
                  <a:pt x="0" y="1052"/>
                  <a:pt x="456" y="1508"/>
                  <a:pt x="1018" y="1508"/>
                </a:cubicBezTo>
                <a:cubicBezTo>
                  <a:pt x="1581" y="1508"/>
                  <a:pt x="2037" y="1052"/>
                  <a:pt x="2037" y="490"/>
                </a:cubicBezTo>
                <a:cubicBezTo>
                  <a:pt x="2037" y="313"/>
                  <a:pt x="1991" y="146"/>
                  <a:pt x="1911" y="0"/>
                </a:cubicBezTo>
                <a:lnTo>
                  <a:pt x="126" y="0"/>
                </a:lnTo>
                <a:cubicBezTo>
                  <a:pt x="45" y="146"/>
                  <a:pt x="0" y="313"/>
                  <a:pt x="0" y="49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401BDB-445B-4017-BA33-92004A2E3BD5}"/>
              </a:ext>
            </a:extLst>
          </p:cNvPr>
          <p:cNvSpPr/>
          <p:nvPr/>
        </p:nvSpPr>
        <p:spPr>
          <a:xfrm>
            <a:off x="1" y="6854263"/>
            <a:ext cx="24377646" cy="68543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5503">
                <a:moveTo>
                  <a:pt x="19569" y="5503"/>
                </a:moveTo>
                <a:lnTo>
                  <a:pt x="0" y="5503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solidFill>
            <a:srgbClr val="355DA5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97F1F0-5359-47BE-91AA-5034CB742A3F}"/>
              </a:ext>
            </a:extLst>
          </p:cNvPr>
          <p:cNvSpPr/>
          <p:nvPr/>
        </p:nvSpPr>
        <p:spPr>
          <a:xfrm>
            <a:off x="1" y="9100425"/>
            <a:ext cx="24377646" cy="4613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3704">
                <a:moveTo>
                  <a:pt x="19569" y="2487"/>
                </a:moveTo>
                <a:cubicBezTo>
                  <a:pt x="19174" y="2528"/>
                  <a:pt x="18495" y="2604"/>
                  <a:pt x="18180" y="2612"/>
                </a:cubicBezTo>
                <a:cubicBezTo>
                  <a:pt x="17745" y="2623"/>
                  <a:pt x="16631" y="2601"/>
                  <a:pt x="16097" y="2612"/>
                </a:cubicBezTo>
                <a:cubicBezTo>
                  <a:pt x="15562" y="2623"/>
                  <a:pt x="14387" y="2516"/>
                  <a:pt x="14387" y="2516"/>
                </a:cubicBezTo>
                <a:lnTo>
                  <a:pt x="13322" y="2639"/>
                </a:lnTo>
                <a:cubicBezTo>
                  <a:pt x="13326" y="2666"/>
                  <a:pt x="13310" y="2698"/>
                  <a:pt x="13274" y="2698"/>
                </a:cubicBezTo>
                <a:lnTo>
                  <a:pt x="13177" y="2698"/>
                </a:lnTo>
                <a:cubicBezTo>
                  <a:pt x="13149" y="2698"/>
                  <a:pt x="13134" y="2681"/>
                  <a:pt x="13129" y="2661"/>
                </a:cubicBezTo>
                <a:lnTo>
                  <a:pt x="13039" y="2671"/>
                </a:lnTo>
                <a:cubicBezTo>
                  <a:pt x="13063" y="2700"/>
                  <a:pt x="13050" y="2756"/>
                  <a:pt x="13001" y="2756"/>
                </a:cubicBezTo>
                <a:lnTo>
                  <a:pt x="12729" y="2756"/>
                </a:lnTo>
                <a:cubicBezTo>
                  <a:pt x="12701" y="2756"/>
                  <a:pt x="12685" y="2738"/>
                  <a:pt x="12681" y="2718"/>
                </a:cubicBezTo>
                <a:cubicBezTo>
                  <a:pt x="12669" y="2718"/>
                  <a:pt x="12657" y="2718"/>
                  <a:pt x="12645" y="2718"/>
                </a:cubicBezTo>
                <a:cubicBezTo>
                  <a:pt x="12643" y="2726"/>
                  <a:pt x="12638" y="2734"/>
                  <a:pt x="12628" y="2742"/>
                </a:cubicBezTo>
                <a:cubicBezTo>
                  <a:pt x="12527" y="2821"/>
                  <a:pt x="12397" y="2850"/>
                  <a:pt x="12266" y="2860"/>
                </a:cubicBezTo>
                <a:cubicBezTo>
                  <a:pt x="12244" y="2863"/>
                  <a:pt x="12221" y="2866"/>
                  <a:pt x="12197" y="2871"/>
                </a:cubicBezTo>
                <a:cubicBezTo>
                  <a:pt x="12183" y="2874"/>
                  <a:pt x="12168" y="2871"/>
                  <a:pt x="12158" y="2864"/>
                </a:cubicBezTo>
                <a:cubicBezTo>
                  <a:pt x="12139" y="2864"/>
                  <a:pt x="12121" y="2864"/>
                  <a:pt x="12103" y="2863"/>
                </a:cubicBezTo>
                <a:cubicBezTo>
                  <a:pt x="11969" y="2861"/>
                  <a:pt x="11834" y="2847"/>
                  <a:pt x="11700" y="2825"/>
                </a:cubicBezTo>
                <a:lnTo>
                  <a:pt x="11357" y="2865"/>
                </a:lnTo>
                <a:cubicBezTo>
                  <a:pt x="11355" y="2885"/>
                  <a:pt x="11343" y="2903"/>
                  <a:pt x="11322" y="2910"/>
                </a:cubicBezTo>
                <a:cubicBezTo>
                  <a:pt x="11300" y="2916"/>
                  <a:pt x="11279" y="2925"/>
                  <a:pt x="11258" y="2933"/>
                </a:cubicBezTo>
                <a:cubicBezTo>
                  <a:pt x="11253" y="2951"/>
                  <a:pt x="11237" y="2967"/>
                  <a:pt x="11211" y="2970"/>
                </a:cubicBezTo>
                <a:cubicBezTo>
                  <a:pt x="11196" y="2972"/>
                  <a:pt x="11180" y="2973"/>
                  <a:pt x="11165" y="2973"/>
                </a:cubicBezTo>
                <a:cubicBezTo>
                  <a:pt x="11123" y="2990"/>
                  <a:pt x="11080" y="3006"/>
                  <a:pt x="11035" y="3012"/>
                </a:cubicBezTo>
                <a:cubicBezTo>
                  <a:pt x="10874" y="3172"/>
                  <a:pt x="10628" y="2915"/>
                  <a:pt x="10478" y="2751"/>
                </a:cubicBezTo>
                <a:lnTo>
                  <a:pt x="10224" y="2646"/>
                </a:lnTo>
                <a:cubicBezTo>
                  <a:pt x="10151" y="2639"/>
                  <a:pt x="10078" y="2639"/>
                  <a:pt x="10004" y="2639"/>
                </a:cubicBezTo>
                <a:cubicBezTo>
                  <a:pt x="9949" y="2639"/>
                  <a:pt x="9941" y="2569"/>
                  <a:pt x="9977" y="2545"/>
                </a:cubicBezTo>
                <a:lnTo>
                  <a:pt x="9722" y="2439"/>
                </a:lnTo>
                <a:cubicBezTo>
                  <a:pt x="9718" y="2439"/>
                  <a:pt x="9715" y="2439"/>
                  <a:pt x="9711" y="2438"/>
                </a:cubicBezTo>
                <a:cubicBezTo>
                  <a:pt x="9644" y="2433"/>
                  <a:pt x="9573" y="2436"/>
                  <a:pt x="9509" y="2412"/>
                </a:cubicBezTo>
                <a:cubicBezTo>
                  <a:pt x="9402" y="2373"/>
                  <a:pt x="9309" y="2305"/>
                  <a:pt x="9199" y="2277"/>
                </a:cubicBezTo>
                <a:cubicBezTo>
                  <a:pt x="9158" y="2312"/>
                  <a:pt x="9114" y="2339"/>
                  <a:pt x="9058" y="2358"/>
                </a:cubicBezTo>
                <a:cubicBezTo>
                  <a:pt x="9041" y="2364"/>
                  <a:pt x="9020" y="2357"/>
                  <a:pt x="9007" y="2345"/>
                </a:cubicBezTo>
                <a:cubicBezTo>
                  <a:pt x="8959" y="2296"/>
                  <a:pt x="8911" y="2248"/>
                  <a:pt x="8862" y="2200"/>
                </a:cubicBezTo>
                <a:cubicBezTo>
                  <a:pt x="8839" y="2201"/>
                  <a:pt x="8820" y="2187"/>
                  <a:pt x="8810" y="2167"/>
                </a:cubicBezTo>
                <a:cubicBezTo>
                  <a:pt x="8638" y="2145"/>
                  <a:pt x="8470" y="2089"/>
                  <a:pt x="8317" y="2009"/>
                </a:cubicBezTo>
                <a:cubicBezTo>
                  <a:pt x="8213" y="1954"/>
                  <a:pt x="8109" y="1882"/>
                  <a:pt x="8036" y="1788"/>
                </a:cubicBezTo>
                <a:cubicBezTo>
                  <a:pt x="7675" y="1839"/>
                  <a:pt x="7300" y="1822"/>
                  <a:pt x="6950" y="1903"/>
                </a:cubicBezTo>
                <a:cubicBezTo>
                  <a:pt x="6796" y="1968"/>
                  <a:pt x="6634" y="2036"/>
                  <a:pt x="6471" y="2100"/>
                </a:cubicBezTo>
                <a:cubicBezTo>
                  <a:pt x="6465" y="2104"/>
                  <a:pt x="6459" y="2109"/>
                  <a:pt x="6453" y="2112"/>
                </a:cubicBezTo>
                <a:cubicBezTo>
                  <a:pt x="6442" y="2120"/>
                  <a:pt x="6430" y="2123"/>
                  <a:pt x="6420" y="2121"/>
                </a:cubicBezTo>
                <a:cubicBezTo>
                  <a:pt x="6023" y="2277"/>
                  <a:pt x="5637" y="2410"/>
                  <a:pt x="5411" y="2439"/>
                </a:cubicBezTo>
                <a:cubicBezTo>
                  <a:pt x="4991" y="2492"/>
                  <a:pt x="3408" y="2203"/>
                  <a:pt x="2451" y="2016"/>
                </a:cubicBezTo>
                <a:cubicBezTo>
                  <a:pt x="2446" y="2017"/>
                  <a:pt x="2442" y="2017"/>
                  <a:pt x="2436" y="2017"/>
                </a:cubicBezTo>
                <a:cubicBezTo>
                  <a:pt x="2416" y="2017"/>
                  <a:pt x="2398" y="2016"/>
                  <a:pt x="2379" y="2013"/>
                </a:cubicBezTo>
                <a:cubicBezTo>
                  <a:pt x="2363" y="2037"/>
                  <a:pt x="2328" y="2050"/>
                  <a:pt x="2303" y="2022"/>
                </a:cubicBezTo>
                <a:cubicBezTo>
                  <a:pt x="2295" y="2014"/>
                  <a:pt x="2288" y="2005"/>
                  <a:pt x="2282" y="1995"/>
                </a:cubicBezTo>
                <a:lnTo>
                  <a:pt x="2281" y="1994"/>
                </a:lnTo>
                <a:cubicBezTo>
                  <a:pt x="2301" y="2024"/>
                  <a:pt x="2288" y="2076"/>
                  <a:pt x="2241" y="2076"/>
                </a:cubicBezTo>
                <a:cubicBezTo>
                  <a:pt x="2185" y="2076"/>
                  <a:pt x="2128" y="2076"/>
                  <a:pt x="2075" y="2055"/>
                </a:cubicBezTo>
                <a:cubicBezTo>
                  <a:pt x="2072" y="2056"/>
                  <a:pt x="2069" y="2057"/>
                  <a:pt x="2066" y="2057"/>
                </a:cubicBezTo>
                <a:lnTo>
                  <a:pt x="1949" y="2057"/>
                </a:lnTo>
                <a:cubicBezTo>
                  <a:pt x="1912" y="2057"/>
                  <a:pt x="1896" y="2024"/>
                  <a:pt x="1900" y="1992"/>
                </a:cubicBezTo>
                <a:cubicBezTo>
                  <a:pt x="1901" y="1985"/>
                  <a:pt x="1897" y="1960"/>
                  <a:pt x="1902" y="1964"/>
                </a:cubicBezTo>
                <a:cubicBezTo>
                  <a:pt x="1897" y="1959"/>
                  <a:pt x="1887" y="1956"/>
                  <a:pt x="1880" y="1954"/>
                </a:cubicBezTo>
                <a:cubicBezTo>
                  <a:pt x="1878" y="1983"/>
                  <a:pt x="1854" y="2009"/>
                  <a:pt x="1819" y="1996"/>
                </a:cubicBezTo>
                <a:cubicBezTo>
                  <a:pt x="1697" y="1951"/>
                  <a:pt x="1615" y="1853"/>
                  <a:pt x="1541" y="1752"/>
                </a:cubicBezTo>
                <a:cubicBezTo>
                  <a:pt x="1442" y="1677"/>
                  <a:pt x="1307" y="1615"/>
                  <a:pt x="1185" y="1646"/>
                </a:cubicBezTo>
                <a:cubicBezTo>
                  <a:pt x="1138" y="1658"/>
                  <a:pt x="1094" y="1595"/>
                  <a:pt x="1134" y="1561"/>
                </a:cubicBezTo>
                <a:cubicBezTo>
                  <a:pt x="1136" y="1560"/>
                  <a:pt x="1138" y="1559"/>
                  <a:pt x="1139" y="1558"/>
                </a:cubicBezTo>
                <a:lnTo>
                  <a:pt x="1139" y="1437"/>
                </a:lnTo>
                <a:cubicBezTo>
                  <a:pt x="1134" y="1433"/>
                  <a:pt x="1129" y="1430"/>
                  <a:pt x="1126" y="1427"/>
                </a:cubicBezTo>
                <a:cubicBezTo>
                  <a:pt x="1105" y="1414"/>
                  <a:pt x="1098" y="1391"/>
                  <a:pt x="1103" y="1370"/>
                </a:cubicBezTo>
                <a:cubicBezTo>
                  <a:pt x="1051" y="1332"/>
                  <a:pt x="1001" y="1296"/>
                  <a:pt x="955" y="1266"/>
                </a:cubicBezTo>
                <a:cubicBezTo>
                  <a:pt x="667" y="1080"/>
                  <a:pt x="789" y="609"/>
                  <a:pt x="789" y="333"/>
                </a:cubicBezTo>
                <a:cubicBezTo>
                  <a:pt x="789" y="150"/>
                  <a:pt x="319" y="48"/>
                  <a:pt x="0" y="0"/>
                </a:cubicBezTo>
                <a:lnTo>
                  <a:pt x="0" y="3704"/>
                </a:lnTo>
                <a:lnTo>
                  <a:pt x="19569" y="3704"/>
                </a:lnTo>
                <a:close/>
              </a:path>
            </a:pathLst>
          </a:custGeom>
          <a:solidFill>
            <a:srgbClr val="FFE6B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3EEBEEFF-4199-4A22-97FD-04E21EE880C5}"/>
              </a:ext>
            </a:extLst>
          </p:cNvPr>
          <p:cNvSpPr/>
          <p:nvPr/>
        </p:nvSpPr>
        <p:spPr>
          <a:xfrm>
            <a:off x="0" y="1876080"/>
            <a:ext cx="5988456" cy="7096028"/>
          </a:xfrm>
          <a:custGeom>
            <a:avLst/>
            <a:gdLst>
              <a:gd name="connsiteX0" fmla="*/ 3950408 w 5988456"/>
              <a:gd name="connsiteY0" fmla="*/ 321410 h 7096028"/>
              <a:gd name="connsiteX1" fmla="*/ 3808638 w 5988456"/>
              <a:gd name="connsiteY1" fmla="*/ 704915 h 7096028"/>
              <a:gd name="connsiteX2" fmla="*/ 3710395 w 5988456"/>
              <a:gd name="connsiteY2" fmla="*/ 894177 h 7096028"/>
              <a:gd name="connsiteX3" fmla="*/ 3679305 w 5988456"/>
              <a:gd name="connsiteY3" fmla="*/ 1321262 h 7096028"/>
              <a:gd name="connsiteX4" fmla="*/ 3520125 w 5988456"/>
              <a:gd name="connsiteY4" fmla="*/ 2723296 h 7096028"/>
              <a:gd name="connsiteX5" fmla="*/ 3408202 w 5988456"/>
              <a:gd name="connsiteY5" fmla="*/ 2238935 h 7096028"/>
              <a:gd name="connsiteX6" fmla="*/ 3466651 w 5988456"/>
              <a:gd name="connsiteY6" fmla="*/ 1880333 h 7096028"/>
              <a:gd name="connsiteX7" fmla="*/ 3298766 w 5988456"/>
              <a:gd name="connsiteY7" fmla="*/ 1562820 h 7096028"/>
              <a:gd name="connsiteX8" fmla="*/ 3249022 w 5988456"/>
              <a:gd name="connsiteY8" fmla="*/ 1478151 h 7096028"/>
              <a:gd name="connsiteX9" fmla="*/ 3263945 w 5988456"/>
              <a:gd name="connsiteY9" fmla="*/ 1374803 h 7096028"/>
              <a:gd name="connsiteX10" fmla="*/ 3950408 w 5988456"/>
              <a:gd name="connsiteY10" fmla="*/ 321410 h 7096028"/>
              <a:gd name="connsiteX11" fmla="*/ 5045458 w 5988456"/>
              <a:gd name="connsiteY11" fmla="*/ 64781 h 7096028"/>
              <a:gd name="connsiteX12" fmla="*/ 4568917 w 5988456"/>
              <a:gd name="connsiteY12" fmla="*/ 1248843 h 7096028"/>
              <a:gd name="connsiteX13" fmla="*/ 4455692 w 5988456"/>
              <a:gd name="connsiteY13" fmla="*/ 1675903 h 7096028"/>
              <a:gd name="connsiteX14" fmla="*/ 4062514 w 5988456"/>
              <a:gd name="connsiteY14" fmla="*/ 2216263 h 7096028"/>
              <a:gd name="connsiteX15" fmla="*/ 4167030 w 5988456"/>
              <a:gd name="connsiteY15" fmla="*/ 1332263 h 7096028"/>
              <a:gd name="connsiteX16" fmla="*/ 4591313 w 5988456"/>
              <a:gd name="connsiteY16" fmla="*/ 776962 h 7096028"/>
              <a:gd name="connsiteX17" fmla="*/ 5045458 w 5988456"/>
              <a:gd name="connsiteY17" fmla="*/ 64781 h 7096028"/>
              <a:gd name="connsiteX18" fmla="*/ 2630563 w 5988456"/>
              <a:gd name="connsiteY18" fmla="*/ 0 h 7096028"/>
              <a:gd name="connsiteX19" fmla="*/ 2716504 w 5988456"/>
              <a:gd name="connsiteY19" fmla="*/ 635242 h 7096028"/>
              <a:gd name="connsiteX20" fmla="*/ 3049061 w 5988456"/>
              <a:gd name="connsiteY20" fmla="*/ 2467480 h 7096028"/>
              <a:gd name="connsiteX21" fmla="*/ 3014186 w 5988456"/>
              <a:gd name="connsiteY21" fmla="*/ 3122651 h 7096028"/>
              <a:gd name="connsiteX22" fmla="*/ 3030378 w 5988456"/>
              <a:gd name="connsiteY22" fmla="*/ 3171228 h 7096028"/>
              <a:gd name="connsiteX23" fmla="*/ 3073972 w 5988456"/>
              <a:gd name="connsiteY23" fmla="*/ 3131370 h 7096028"/>
              <a:gd name="connsiteX24" fmla="*/ 3513645 w 5988456"/>
              <a:gd name="connsiteY24" fmla="*/ 2747734 h 7096028"/>
              <a:gd name="connsiteX25" fmla="*/ 3519872 w 5988456"/>
              <a:gd name="connsiteY25" fmla="*/ 2724068 h 7096028"/>
              <a:gd name="connsiteX26" fmla="*/ 3526100 w 5988456"/>
              <a:gd name="connsiteY26" fmla="*/ 2737769 h 7096028"/>
              <a:gd name="connsiteX27" fmla="*/ 4040505 w 5988456"/>
              <a:gd name="connsiteY27" fmla="*/ 2344168 h 7096028"/>
              <a:gd name="connsiteX28" fmla="*/ 4062924 w 5988456"/>
              <a:gd name="connsiteY28" fmla="*/ 2217120 h 7096028"/>
              <a:gd name="connsiteX29" fmla="*/ 4071643 w 5988456"/>
              <a:gd name="connsiteY29" fmla="*/ 2321748 h 7096028"/>
              <a:gd name="connsiteX30" fmla="*/ 4427865 w 5988456"/>
              <a:gd name="connsiteY30" fmla="*/ 2082598 h 7096028"/>
              <a:gd name="connsiteX31" fmla="*/ 5962360 w 5988456"/>
              <a:gd name="connsiteY31" fmla="*/ 1342728 h 7096028"/>
              <a:gd name="connsiteX32" fmla="*/ 5973570 w 5988456"/>
              <a:gd name="connsiteY32" fmla="*/ 1383832 h 7096028"/>
              <a:gd name="connsiteX33" fmla="*/ 5776776 w 5988456"/>
              <a:gd name="connsiteY33" fmla="*/ 1453584 h 7096028"/>
              <a:gd name="connsiteX34" fmla="*/ 4284629 w 5988456"/>
              <a:gd name="connsiteY34" fmla="*/ 2228330 h 7096028"/>
              <a:gd name="connsiteX35" fmla="*/ 2964365 w 5988456"/>
              <a:gd name="connsiteY35" fmla="*/ 3293294 h 7096028"/>
              <a:gd name="connsiteX36" fmla="*/ 1748726 w 5988456"/>
              <a:gd name="connsiteY36" fmla="*/ 4634776 h 7096028"/>
              <a:gd name="connsiteX37" fmla="*/ 641449 w 5988456"/>
              <a:gd name="connsiteY37" fmla="*/ 6133201 h 7096028"/>
              <a:gd name="connsiteX38" fmla="*/ 122062 w 5988456"/>
              <a:gd name="connsiteY38" fmla="*/ 6895491 h 7096028"/>
              <a:gd name="connsiteX39" fmla="*/ 0 w 5988456"/>
              <a:gd name="connsiteY39" fmla="*/ 7096028 h 7096028"/>
              <a:gd name="connsiteX40" fmla="*/ 0 w 5988456"/>
              <a:gd name="connsiteY40" fmla="*/ 7008838 h 7096028"/>
              <a:gd name="connsiteX41" fmla="*/ 179357 w 5988456"/>
              <a:gd name="connsiteY41" fmla="*/ 6732321 h 7096028"/>
              <a:gd name="connsiteX42" fmla="*/ 711199 w 5988456"/>
              <a:gd name="connsiteY42" fmla="*/ 5956329 h 7096028"/>
              <a:gd name="connsiteX43" fmla="*/ 1835914 w 5988456"/>
              <a:gd name="connsiteY43" fmla="*/ 4457905 h 7096028"/>
              <a:gd name="connsiteX44" fmla="*/ 2383947 w 5988456"/>
              <a:gd name="connsiteY44" fmla="*/ 3825154 h 7096028"/>
              <a:gd name="connsiteX45" fmla="*/ 1535741 w 5988456"/>
              <a:gd name="connsiteY45" fmla="*/ 3077810 h 7096028"/>
              <a:gd name="connsiteX46" fmla="*/ 1341438 w 5988456"/>
              <a:gd name="connsiteY46" fmla="*/ 2256978 h 7096028"/>
              <a:gd name="connsiteX47" fmla="*/ 1849615 w 5988456"/>
              <a:gd name="connsiteY47" fmla="*/ 3040443 h 7096028"/>
              <a:gd name="connsiteX48" fmla="*/ 2390175 w 5988456"/>
              <a:gd name="connsiteY48" fmla="*/ 3774086 h 7096028"/>
              <a:gd name="connsiteX49" fmla="*/ 2403876 w 5988456"/>
              <a:gd name="connsiteY49" fmla="*/ 3805225 h 7096028"/>
              <a:gd name="connsiteX50" fmla="*/ 2732696 w 5988456"/>
              <a:gd name="connsiteY50" fmla="*/ 3460201 h 7096028"/>
              <a:gd name="connsiteX51" fmla="*/ 2298006 w 5988456"/>
              <a:gd name="connsiteY51" fmla="*/ 2900939 h 7096028"/>
              <a:gd name="connsiteX52" fmla="*/ 2245693 w 5988456"/>
              <a:gd name="connsiteY52" fmla="*/ 2134912 h 7096028"/>
              <a:gd name="connsiteX53" fmla="*/ 2183417 w 5988456"/>
              <a:gd name="connsiteY53" fmla="*/ 1368885 h 7096028"/>
              <a:gd name="connsiteX54" fmla="*/ 2370247 w 5988456"/>
              <a:gd name="connsiteY54" fmla="*/ 2102527 h 7096028"/>
              <a:gd name="connsiteX55" fmla="*/ 2609389 w 5988456"/>
              <a:gd name="connsiteY55" fmla="*/ 2455024 h 7096028"/>
              <a:gd name="connsiteX56" fmla="*/ 2684121 w 5988456"/>
              <a:gd name="connsiteY56" fmla="*/ 2819977 h 7096028"/>
              <a:gd name="connsiteX57" fmla="*/ 2733942 w 5988456"/>
              <a:gd name="connsiteY57" fmla="*/ 3419097 h 7096028"/>
              <a:gd name="connsiteX58" fmla="*/ 2750134 w 5988456"/>
              <a:gd name="connsiteY58" fmla="*/ 3444009 h 7096028"/>
              <a:gd name="connsiteX59" fmla="*/ 3026642 w 5988456"/>
              <a:gd name="connsiteY59" fmla="*/ 3176211 h 7096028"/>
              <a:gd name="connsiteX60" fmla="*/ 2821129 w 5988456"/>
              <a:gd name="connsiteY60" fmla="*/ 2416411 h 7096028"/>
              <a:gd name="connsiteX61" fmla="*/ 2630563 w 5988456"/>
              <a:gd name="connsiteY61" fmla="*/ 0 h 709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988456" h="7096028">
                <a:moveTo>
                  <a:pt x="3950408" y="321410"/>
                </a:moveTo>
                <a:cubicBezTo>
                  <a:pt x="3923049" y="455886"/>
                  <a:pt x="3874549" y="585381"/>
                  <a:pt x="3808638" y="704915"/>
                </a:cubicBezTo>
                <a:cubicBezTo>
                  <a:pt x="3773818" y="767172"/>
                  <a:pt x="3735266" y="828184"/>
                  <a:pt x="3710395" y="894177"/>
                </a:cubicBezTo>
                <a:cubicBezTo>
                  <a:pt x="3659407" y="1028653"/>
                  <a:pt x="3671843" y="1176825"/>
                  <a:pt x="3679305" y="1321262"/>
                </a:cubicBezTo>
                <a:cubicBezTo>
                  <a:pt x="3699202" y="1793172"/>
                  <a:pt x="3646971" y="2268818"/>
                  <a:pt x="3520125" y="2723296"/>
                </a:cubicBezTo>
                <a:cubicBezTo>
                  <a:pt x="3451728" y="2568898"/>
                  <a:pt x="3389548" y="2405784"/>
                  <a:pt x="3408202" y="2238935"/>
                </a:cubicBezTo>
                <a:cubicBezTo>
                  <a:pt x="3423125" y="2116910"/>
                  <a:pt x="3479087" y="2001112"/>
                  <a:pt x="3466651" y="1880333"/>
                </a:cubicBezTo>
                <a:cubicBezTo>
                  <a:pt x="3455458" y="1758308"/>
                  <a:pt x="3377112" y="1657451"/>
                  <a:pt x="3298766" y="1562820"/>
                </a:cubicBezTo>
                <a:cubicBezTo>
                  <a:pt x="3277625" y="1537918"/>
                  <a:pt x="3255240" y="1510524"/>
                  <a:pt x="3249022" y="1478151"/>
                </a:cubicBezTo>
                <a:cubicBezTo>
                  <a:pt x="3241561" y="1443286"/>
                  <a:pt x="3252753" y="1408422"/>
                  <a:pt x="3263945" y="1374803"/>
                </a:cubicBezTo>
                <a:cubicBezTo>
                  <a:pt x="3401984" y="975112"/>
                  <a:pt x="3640753" y="610284"/>
                  <a:pt x="3950408" y="321410"/>
                </a:cubicBezTo>
                <a:close/>
                <a:moveTo>
                  <a:pt x="5045458" y="64781"/>
                </a:moveTo>
                <a:cubicBezTo>
                  <a:pt x="4940943" y="478145"/>
                  <a:pt x="4664723" y="834235"/>
                  <a:pt x="4568917" y="1248843"/>
                </a:cubicBezTo>
                <a:cubicBezTo>
                  <a:pt x="4535323" y="1392026"/>
                  <a:pt x="4522880" y="1543925"/>
                  <a:pt x="4455692" y="1675903"/>
                </a:cubicBezTo>
                <a:cubicBezTo>
                  <a:pt x="4354909" y="1873869"/>
                  <a:pt x="4133435" y="2019542"/>
                  <a:pt x="4062514" y="2216263"/>
                </a:cubicBezTo>
                <a:cubicBezTo>
                  <a:pt x="4040118" y="1913711"/>
                  <a:pt x="4037629" y="1603688"/>
                  <a:pt x="4167030" y="1332263"/>
                </a:cubicBezTo>
                <a:cubicBezTo>
                  <a:pt x="4269057" y="1121846"/>
                  <a:pt x="4440761" y="955007"/>
                  <a:pt x="4591313" y="776962"/>
                </a:cubicBezTo>
                <a:cubicBezTo>
                  <a:pt x="4772971" y="560319"/>
                  <a:pt x="4926012" y="320021"/>
                  <a:pt x="5045458" y="64781"/>
                </a:cubicBezTo>
                <a:close/>
                <a:moveTo>
                  <a:pt x="2630563" y="0"/>
                </a:moveTo>
                <a:cubicBezTo>
                  <a:pt x="2651737" y="212993"/>
                  <a:pt x="2671665" y="425986"/>
                  <a:pt x="2716504" y="635242"/>
                </a:cubicBezTo>
                <a:cubicBezTo>
                  <a:pt x="2843549" y="1249310"/>
                  <a:pt x="3171123" y="1853412"/>
                  <a:pt x="3049061" y="2467480"/>
                </a:cubicBezTo>
                <a:cubicBezTo>
                  <a:pt x="3004222" y="2687946"/>
                  <a:pt x="2905825" y="2927096"/>
                  <a:pt x="3014186" y="3122651"/>
                </a:cubicBezTo>
                <a:lnTo>
                  <a:pt x="3030378" y="3171228"/>
                </a:lnTo>
                <a:cubicBezTo>
                  <a:pt x="3045325" y="3157527"/>
                  <a:pt x="3060271" y="3145071"/>
                  <a:pt x="3073972" y="3131370"/>
                </a:cubicBezTo>
                <a:cubicBezTo>
                  <a:pt x="3217208" y="2999339"/>
                  <a:pt x="3364181" y="2871045"/>
                  <a:pt x="3513645" y="2747734"/>
                </a:cubicBezTo>
                <a:cubicBezTo>
                  <a:pt x="3516136" y="2740260"/>
                  <a:pt x="3517381" y="2732787"/>
                  <a:pt x="3519872" y="2724068"/>
                </a:cubicBezTo>
                <a:cubicBezTo>
                  <a:pt x="3521118" y="2729050"/>
                  <a:pt x="3523609" y="2734032"/>
                  <a:pt x="3526100" y="2737769"/>
                </a:cubicBezTo>
                <a:cubicBezTo>
                  <a:pt x="3693001" y="2600756"/>
                  <a:pt x="3864885" y="2468725"/>
                  <a:pt x="4040505" y="2344168"/>
                </a:cubicBezTo>
                <a:cubicBezTo>
                  <a:pt x="4040505" y="2298082"/>
                  <a:pt x="4049223" y="2256978"/>
                  <a:pt x="4062924" y="2217120"/>
                </a:cubicBezTo>
                <a:cubicBezTo>
                  <a:pt x="4065415" y="2251996"/>
                  <a:pt x="4067906" y="2286872"/>
                  <a:pt x="4071643" y="2321748"/>
                </a:cubicBezTo>
                <a:cubicBezTo>
                  <a:pt x="4188723" y="2239540"/>
                  <a:pt x="4307049" y="2159823"/>
                  <a:pt x="4427865" y="2082598"/>
                </a:cubicBezTo>
                <a:cubicBezTo>
                  <a:pt x="4909886" y="1778678"/>
                  <a:pt x="5423045" y="1525827"/>
                  <a:pt x="5962360" y="1342728"/>
                </a:cubicBezTo>
                <a:cubicBezTo>
                  <a:pt x="5988516" y="1334009"/>
                  <a:pt x="5999726" y="1375113"/>
                  <a:pt x="5973570" y="1383832"/>
                </a:cubicBezTo>
                <a:cubicBezTo>
                  <a:pt x="5907557" y="1406252"/>
                  <a:pt x="5841544" y="1429918"/>
                  <a:pt x="5776776" y="1453584"/>
                </a:cubicBezTo>
                <a:cubicBezTo>
                  <a:pt x="5251162" y="1651630"/>
                  <a:pt x="4751703" y="1916937"/>
                  <a:pt x="4284629" y="2228330"/>
                </a:cubicBezTo>
                <a:cubicBezTo>
                  <a:pt x="3812572" y="2542214"/>
                  <a:pt x="3374145" y="2903430"/>
                  <a:pt x="2964365" y="3293294"/>
                </a:cubicBezTo>
                <a:cubicBezTo>
                  <a:pt x="2528429" y="3710561"/>
                  <a:pt x="2126122" y="4163950"/>
                  <a:pt x="1748726" y="4634776"/>
                </a:cubicBezTo>
                <a:cubicBezTo>
                  <a:pt x="1358875" y="5119304"/>
                  <a:pt x="995180" y="5622516"/>
                  <a:pt x="641449" y="6133201"/>
                </a:cubicBezTo>
                <a:cubicBezTo>
                  <a:pt x="465829" y="6386052"/>
                  <a:pt x="290209" y="6638903"/>
                  <a:pt x="122062" y="6895491"/>
                </a:cubicBezTo>
                <a:cubicBezTo>
                  <a:pt x="79714" y="6959015"/>
                  <a:pt x="38612" y="7026276"/>
                  <a:pt x="0" y="7096028"/>
                </a:cubicBezTo>
                <a:lnTo>
                  <a:pt x="0" y="7008838"/>
                </a:lnTo>
                <a:cubicBezTo>
                  <a:pt x="56049" y="6912929"/>
                  <a:pt x="119571" y="6822002"/>
                  <a:pt x="179357" y="6732321"/>
                </a:cubicBezTo>
                <a:cubicBezTo>
                  <a:pt x="354977" y="6473242"/>
                  <a:pt x="533088" y="6214163"/>
                  <a:pt x="711199" y="5956329"/>
                </a:cubicBezTo>
                <a:cubicBezTo>
                  <a:pt x="1069912" y="5444399"/>
                  <a:pt x="1438589" y="4939942"/>
                  <a:pt x="1835914" y="4457905"/>
                </a:cubicBezTo>
                <a:cubicBezTo>
                  <a:pt x="2012779" y="4242421"/>
                  <a:pt x="2195872" y="4030674"/>
                  <a:pt x="2383947" y="3825154"/>
                </a:cubicBezTo>
                <a:cubicBezTo>
                  <a:pt x="2005306" y="3729245"/>
                  <a:pt x="1678977" y="3442763"/>
                  <a:pt x="1535741" y="3077810"/>
                </a:cubicBezTo>
                <a:cubicBezTo>
                  <a:pt x="1433607" y="2816240"/>
                  <a:pt x="1423643" y="2526022"/>
                  <a:pt x="1341438" y="2256978"/>
                </a:cubicBezTo>
                <a:cubicBezTo>
                  <a:pt x="1510830" y="2518548"/>
                  <a:pt x="1678977" y="2778873"/>
                  <a:pt x="1849615" y="3040443"/>
                </a:cubicBezTo>
                <a:cubicBezTo>
                  <a:pt x="2014025" y="3295786"/>
                  <a:pt x="2182171" y="3552374"/>
                  <a:pt x="2390175" y="3774086"/>
                </a:cubicBezTo>
                <a:lnTo>
                  <a:pt x="2403876" y="3805225"/>
                </a:lnTo>
                <a:cubicBezTo>
                  <a:pt x="2510992" y="3688141"/>
                  <a:pt x="2620598" y="3573548"/>
                  <a:pt x="2732696" y="3460201"/>
                </a:cubicBezTo>
                <a:cubicBezTo>
                  <a:pt x="2513483" y="3360555"/>
                  <a:pt x="2364019" y="3136352"/>
                  <a:pt x="2298006" y="2900939"/>
                </a:cubicBezTo>
                <a:cubicBezTo>
                  <a:pt x="2228256" y="2653070"/>
                  <a:pt x="2238220" y="2391500"/>
                  <a:pt x="2245693" y="2134912"/>
                </a:cubicBezTo>
                <a:cubicBezTo>
                  <a:pt x="2254412" y="1878324"/>
                  <a:pt x="2259394" y="1615508"/>
                  <a:pt x="2183417" y="1368885"/>
                </a:cubicBezTo>
                <a:cubicBezTo>
                  <a:pt x="2288041" y="1600561"/>
                  <a:pt x="2251921" y="1878324"/>
                  <a:pt x="2370247" y="2102527"/>
                </a:cubicBezTo>
                <a:cubicBezTo>
                  <a:pt x="2436260" y="2228330"/>
                  <a:pt x="2548358" y="2326730"/>
                  <a:pt x="2609389" y="2455024"/>
                </a:cubicBezTo>
                <a:cubicBezTo>
                  <a:pt x="2662946" y="2568371"/>
                  <a:pt x="2674157" y="2696665"/>
                  <a:pt x="2684121" y="2819977"/>
                </a:cubicBezTo>
                <a:cubicBezTo>
                  <a:pt x="2700312" y="3020514"/>
                  <a:pt x="2717750" y="3219806"/>
                  <a:pt x="2733942" y="3419097"/>
                </a:cubicBezTo>
                <a:lnTo>
                  <a:pt x="2750134" y="3444009"/>
                </a:lnTo>
                <a:cubicBezTo>
                  <a:pt x="2841057" y="3353082"/>
                  <a:pt x="2933227" y="3263401"/>
                  <a:pt x="3026642" y="3176211"/>
                </a:cubicBezTo>
                <a:cubicBezTo>
                  <a:pt x="2890879" y="2950762"/>
                  <a:pt x="2854758" y="2679227"/>
                  <a:pt x="2821129" y="2416411"/>
                </a:cubicBezTo>
                <a:cubicBezTo>
                  <a:pt x="2718995" y="1614263"/>
                  <a:pt x="2616862" y="809622"/>
                  <a:pt x="2630563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ABB3B7B-78DE-4CBB-8CC0-141B02B9B3D2}"/>
              </a:ext>
            </a:extLst>
          </p:cNvPr>
          <p:cNvSpPr/>
          <p:nvPr/>
        </p:nvSpPr>
        <p:spPr>
          <a:xfrm>
            <a:off x="7200680" y="9188876"/>
            <a:ext cx="396162" cy="11324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9" h="910">
                <a:moveTo>
                  <a:pt x="0" y="910"/>
                </a:moveTo>
                <a:lnTo>
                  <a:pt x="319" y="0"/>
                </a:lnTo>
                <a:lnTo>
                  <a:pt x="202" y="331"/>
                </a:lnTo>
                <a:lnTo>
                  <a:pt x="164" y="435"/>
                </a:lnTo>
                <a:lnTo>
                  <a:pt x="11" y="868"/>
                </a:lnTo>
                <a:cubicBezTo>
                  <a:pt x="6" y="882"/>
                  <a:pt x="3" y="896"/>
                  <a:pt x="0" y="910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10F0B5E-50AA-4032-A681-44F927151612}"/>
              </a:ext>
            </a:extLst>
          </p:cNvPr>
          <p:cNvSpPr/>
          <p:nvPr/>
        </p:nvSpPr>
        <p:spPr>
          <a:xfrm>
            <a:off x="4727783" y="11045106"/>
            <a:ext cx="29899" cy="249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" h="21">
                <a:moveTo>
                  <a:pt x="25" y="0"/>
                </a:moveTo>
                <a:cubicBezTo>
                  <a:pt x="18" y="8"/>
                  <a:pt x="9" y="14"/>
                  <a:pt x="0" y="21"/>
                </a:cubicBezTo>
                <a:cubicBezTo>
                  <a:pt x="9" y="14"/>
                  <a:pt x="18" y="8"/>
                  <a:pt x="25" y="0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0F5697E-C042-4E17-9139-E82E2138FD3C}"/>
              </a:ext>
            </a:extLst>
          </p:cNvPr>
          <p:cNvSpPr/>
          <p:nvPr/>
        </p:nvSpPr>
        <p:spPr>
          <a:xfrm>
            <a:off x="4763907" y="11013961"/>
            <a:ext cx="29899" cy="274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" h="23">
                <a:moveTo>
                  <a:pt x="25" y="0"/>
                </a:moveTo>
                <a:cubicBezTo>
                  <a:pt x="17" y="8"/>
                  <a:pt x="8" y="16"/>
                  <a:pt x="0" y="23"/>
                </a:cubicBezTo>
                <a:cubicBezTo>
                  <a:pt x="8" y="16"/>
                  <a:pt x="17" y="8"/>
                  <a:pt x="25" y="0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6097CC9-4F54-4A0B-9A3F-F76BE8618974}"/>
              </a:ext>
            </a:extLst>
          </p:cNvPr>
          <p:cNvSpPr/>
          <p:nvPr/>
        </p:nvSpPr>
        <p:spPr>
          <a:xfrm>
            <a:off x="4801281" y="10979076"/>
            <a:ext cx="28653" cy="274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" h="23">
                <a:moveTo>
                  <a:pt x="24" y="0"/>
                </a:moveTo>
                <a:cubicBezTo>
                  <a:pt x="17" y="8"/>
                  <a:pt x="8" y="16"/>
                  <a:pt x="0" y="23"/>
                </a:cubicBezTo>
                <a:cubicBezTo>
                  <a:pt x="8" y="16"/>
                  <a:pt x="17" y="8"/>
                  <a:pt x="24" y="0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6310AD0-7019-469D-93DC-3FFC58D7D235}"/>
              </a:ext>
            </a:extLst>
          </p:cNvPr>
          <p:cNvSpPr/>
          <p:nvPr/>
        </p:nvSpPr>
        <p:spPr>
          <a:xfrm>
            <a:off x="4945796" y="9608707"/>
            <a:ext cx="16195" cy="735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60">
                <a:moveTo>
                  <a:pt x="7" y="60"/>
                </a:moveTo>
                <a:lnTo>
                  <a:pt x="4" y="52"/>
                </a:lnTo>
                <a:cubicBezTo>
                  <a:pt x="4" y="52"/>
                  <a:pt x="8" y="51"/>
                  <a:pt x="14" y="48"/>
                </a:cubicBezTo>
                <a:lnTo>
                  <a:pt x="7" y="0"/>
                </a:lnTo>
                <a:cubicBezTo>
                  <a:pt x="5" y="13"/>
                  <a:pt x="3" y="26"/>
                  <a:pt x="0" y="39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E8D427B-F594-4EF8-BDD3-26F0ED1DB61A}"/>
              </a:ext>
            </a:extLst>
          </p:cNvPr>
          <p:cNvSpPr/>
          <p:nvPr/>
        </p:nvSpPr>
        <p:spPr>
          <a:xfrm>
            <a:off x="7803640" y="12339482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">
                <a:moveTo>
                  <a:pt x="0" y="1"/>
                </a:moveTo>
                <a:lnTo>
                  <a:pt x="0" y="0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C3111F5-B1BD-4AE5-A3FA-786D9BA8B836}"/>
              </a:ext>
            </a:extLst>
          </p:cNvPr>
          <p:cNvSpPr/>
          <p:nvPr/>
        </p:nvSpPr>
        <p:spPr>
          <a:xfrm>
            <a:off x="4748961" y="11989411"/>
            <a:ext cx="3053433" cy="17191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2" h="1381">
                <a:moveTo>
                  <a:pt x="63" y="0"/>
                </a:moveTo>
                <a:lnTo>
                  <a:pt x="0" y="271"/>
                </a:lnTo>
                <a:cubicBezTo>
                  <a:pt x="942" y="413"/>
                  <a:pt x="1040" y="1216"/>
                  <a:pt x="1049" y="1381"/>
                </a:cubicBezTo>
                <a:lnTo>
                  <a:pt x="1265" y="1381"/>
                </a:lnTo>
                <a:cubicBezTo>
                  <a:pt x="1571" y="234"/>
                  <a:pt x="2451" y="282"/>
                  <a:pt x="2452" y="282"/>
                </a:cubicBezTo>
                <a:lnTo>
                  <a:pt x="2452" y="281"/>
                </a:lnTo>
                <a:lnTo>
                  <a:pt x="2398" y="0"/>
                </a:lnTo>
                <a:cubicBezTo>
                  <a:pt x="851" y="462"/>
                  <a:pt x="63" y="0"/>
                  <a:pt x="63" y="0"/>
                </a:cubicBez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C82BAA3-5173-48B9-A85A-440526ED6697}"/>
              </a:ext>
            </a:extLst>
          </p:cNvPr>
          <p:cNvSpPr/>
          <p:nvPr/>
        </p:nvSpPr>
        <p:spPr>
          <a:xfrm>
            <a:off x="4954517" y="9683455"/>
            <a:ext cx="64781" cy="2105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" h="170">
                <a:moveTo>
                  <a:pt x="53" y="170"/>
                </a:moveTo>
                <a:lnTo>
                  <a:pt x="0" y="0"/>
                </a:lnTo>
                <a:lnTo>
                  <a:pt x="20" y="63"/>
                </a:ln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DBEAD0E-7A14-4B63-9086-2DD28D9BC43D}"/>
              </a:ext>
            </a:extLst>
          </p:cNvPr>
          <p:cNvSpPr/>
          <p:nvPr/>
        </p:nvSpPr>
        <p:spPr>
          <a:xfrm>
            <a:off x="7404990" y="9601233"/>
            <a:ext cx="46094" cy="128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" h="104">
                <a:moveTo>
                  <a:pt x="38" y="0"/>
                </a:moveTo>
                <a:lnTo>
                  <a:pt x="0" y="104"/>
                </a:ln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36C765E-A9CA-471B-8BE8-ADB460B42863}"/>
              </a:ext>
            </a:extLst>
          </p:cNvPr>
          <p:cNvSpPr/>
          <p:nvPr/>
        </p:nvSpPr>
        <p:spPr>
          <a:xfrm>
            <a:off x="4868557" y="9482883"/>
            <a:ext cx="75993" cy="5830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" h="469">
                <a:moveTo>
                  <a:pt x="19" y="0"/>
                </a:moveTo>
                <a:lnTo>
                  <a:pt x="0" y="469"/>
                </a:lnTo>
                <a:cubicBezTo>
                  <a:pt x="22" y="361"/>
                  <a:pt x="43" y="250"/>
                  <a:pt x="62" y="14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BAB2844-2A64-4BAF-A1DF-49B5600D5898}"/>
              </a:ext>
            </a:extLst>
          </p:cNvPr>
          <p:cNvSpPr/>
          <p:nvPr/>
        </p:nvSpPr>
        <p:spPr>
          <a:xfrm>
            <a:off x="4720308" y="8100053"/>
            <a:ext cx="2950036" cy="1883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69" h="1513">
                <a:moveTo>
                  <a:pt x="2369" y="6"/>
                </a:moveTo>
                <a:cubicBezTo>
                  <a:pt x="2351" y="7"/>
                  <a:pt x="2333" y="4"/>
                  <a:pt x="2316" y="0"/>
                </a:cubicBezTo>
                <a:lnTo>
                  <a:pt x="1944" y="1165"/>
                </a:lnTo>
                <a:cubicBezTo>
                  <a:pt x="1178" y="1060"/>
                  <a:pt x="627" y="1148"/>
                  <a:pt x="363" y="1212"/>
                </a:cubicBezTo>
                <a:lnTo>
                  <a:pt x="255" y="756"/>
                </a:lnTo>
                <a:lnTo>
                  <a:pt x="143" y="282"/>
                </a:lnTo>
                <a:lnTo>
                  <a:pt x="77" y="4"/>
                </a:lnTo>
                <a:cubicBezTo>
                  <a:pt x="50" y="11"/>
                  <a:pt x="25" y="16"/>
                  <a:pt x="0" y="21"/>
                </a:cubicBezTo>
                <a:lnTo>
                  <a:pt x="88" y="576"/>
                </a:lnTo>
                <a:lnTo>
                  <a:pt x="102" y="663"/>
                </a:lnTo>
                <a:lnTo>
                  <a:pt x="117" y="756"/>
                </a:lnTo>
                <a:lnTo>
                  <a:pt x="188" y="1211"/>
                </a:lnTo>
                <a:lnTo>
                  <a:pt x="195" y="1259"/>
                </a:lnTo>
                <a:cubicBezTo>
                  <a:pt x="189" y="1262"/>
                  <a:pt x="185" y="1263"/>
                  <a:pt x="185" y="1263"/>
                </a:cubicBezTo>
                <a:lnTo>
                  <a:pt x="188" y="1271"/>
                </a:lnTo>
                <a:lnTo>
                  <a:pt x="241" y="1441"/>
                </a:lnTo>
                <a:lnTo>
                  <a:pt x="263" y="1513"/>
                </a:lnTo>
                <a:lnTo>
                  <a:pt x="1310" y="1411"/>
                </a:lnTo>
                <a:cubicBezTo>
                  <a:pt x="1558" y="1404"/>
                  <a:pt x="1831" y="1409"/>
                  <a:pt x="2110" y="1436"/>
                </a:cubicBezTo>
                <a:lnTo>
                  <a:pt x="2155" y="1309"/>
                </a:lnTo>
                <a:lnTo>
                  <a:pt x="2193" y="1205"/>
                </a:lnTo>
                <a:cubicBezTo>
                  <a:pt x="2167" y="1200"/>
                  <a:pt x="2140" y="1195"/>
                  <a:pt x="2114" y="1191"/>
                </a:cubicBez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55BB26F-B75E-4CBE-A7A0-162748D904DA}"/>
              </a:ext>
            </a:extLst>
          </p:cNvPr>
          <p:cNvSpPr/>
          <p:nvPr/>
        </p:nvSpPr>
        <p:spPr>
          <a:xfrm>
            <a:off x="4291755" y="8801436"/>
            <a:ext cx="3737" cy="2391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 h="193">
                <a:moveTo>
                  <a:pt x="4" y="193"/>
                </a:moveTo>
                <a:lnTo>
                  <a:pt x="0" y="0"/>
                </a:lnTo>
                <a:cubicBezTo>
                  <a:pt x="-1" y="58"/>
                  <a:pt x="1" y="122"/>
                  <a:pt x="4" y="193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6166312-2B42-48AF-92AA-E5844C031D3A}"/>
              </a:ext>
            </a:extLst>
          </p:cNvPr>
          <p:cNvSpPr/>
          <p:nvPr/>
        </p:nvSpPr>
        <p:spPr>
          <a:xfrm>
            <a:off x="4294247" y="8593389"/>
            <a:ext cx="6229" cy="1083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" h="88">
                <a:moveTo>
                  <a:pt x="6" y="0"/>
                </a:moveTo>
                <a:cubicBezTo>
                  <a:pt x="3" y="27"/>
                  <a:pt x="2" y="56"/>
                  <a:pt x="0" y="88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8D9275F-D096-4207-8F1F-A416BDDC7F85}"/>
              </a:ext>
            </a:extLst>
          </p:cNvPr>
          <p:cNvSpPr/>
          <p:nvPr/>
        </p:nvSpPr>
        <p:spPr>
          <a:xfrm>
            <a:off x="2452966" y="11605712"/>
            <a:ext cx="1246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">
                <a:moveTo>
                  <a:pt x="0" y="0"/>
                </a:moveTo>
                <a:cubicBezTo>
                  <a:pt x="0" y="0"/>
                  <a:pt x="1" y="0"/>
                  <a:pt x="2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AB58525-C6A9-4845-A4B0-3F1AA79E562B}"/>
              </a:ext>
            </a:extLst>
          </p:cNvPr>
          <p:cNvSpPr/>
          <p:nvPr/>
        </p:nvSpPr>
        <p:spPr>
          <a:xfrm>
            <a:off x="2464175" y="11605712"/>
            <a:ext cx="249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">
                <a:moveTo>
                  <a:pt x="3" y="0"/>
                </a:moveTo>
                <a:cubicBezTo>
                  <a:pt x="2" y="0"/>
                  <a:pt x="1" y="0"/>
                  <a:pt x="0" y="0"/>
                </a:cubicBezTo>
                <a:cubicBezTo>
                  <a:pt x="1" y="0"/>
                  <a:pt x="2" y="0"/>
                  <a:pt x="3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ACE4248-8971-486C-8657-D6489430B121}"/>
              </a:ext>
            </a:extLst>
          </p:cNvPr>
          <p:cNvSpPr/>
          <p:nvPr/>
        </p:nvSpPr>
        <p:spPr>
          <a:xfrm>
            <a:off x="2486602" y="11605712"/>
            <a:ext cx="3737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>
                <a:moveTo>
                  <a:pt x="4" y="0"/>
                </a:moveTo>
                <a:cubicBezTo>
                  <a:pt x="3" y="0"/>
                  <a:pt x="1" y="0"/>
                  <a:pt x="0" y="0"/>
                </a:cubicBezTo>
                <a:cubicBezTo>
                  <a:pt x="1" y="0"/>
                  <a:pt x="3" y="0"/>
                  <a:pt x="4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E9F06C2-8FBF-4A3A-8531-6EEAA9227053}"/>
              </a:ext>
            </a:extLst>
          </p:cNvPr>
          <p:cNvSpPr/>
          <p:nvPr/>
        </p:nvSpPr>
        <p:spPr>
          <a:xfrm>
            <a:off x="2474144" y="11605712"/>
            <a:ext cx="3737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>
                <a:moveTo>
                  <a:pt x="4" y="0"/>
                </a:moveTo>
                <a:lnTo>
                  <a:pt x="0" y="0"/>
                </a:ln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A0ADC1-0BD9-49A9-A725-DE023E1DE539}"/>
              </a:ext>
            </a:extLst>
          </p:cNvPr>
          <p:cNvSpPr/>
          <p:nvPr/>
        </p:nvSpPr>
        <p:spPr>
          <a:xfrm>
            <a:off x="2504043" y="11605712"/>
            <a:ext cx="249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">
                <a:moveTo>
                  <a:pt x="3" y="0"/>
                </a:moveTo>
                <a:cubicBezTo>
                  <a:pt x="2" y="0"/>
                  <a:pt x="2" y="0"/>
                  <a:pt x="0" y="0"/>
                </a:cubicBezTo>
                <a:cubicBezTo>
                  <a:pt x="2" y="0"/>
                  <a:pt x="2" y="0"/>
                  <a:pt x="3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DF516A4-F0DD-4E98-B44A-AE1DF7183B23}"/>
              </a:ext>
            </a:extLst>
          </p:cNvPr>
          <p:cNvSpPr/>
          <p:nvPr/>
        </p:nvSpPr>
        <p:spPr>
          <a:xfrm>
            <a:off x="2542663" y="11605712"/>
            <a:ext cx="4983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">
                <a:moveTo>
                  <a:pt x="5" y="0"/>
                </a:moveTo>
                <a:cubicBezTo>
                  <a:pt x="4" y="0"/>
                  <a:pt x="2" y="0"/>
                  <a:pt x="0" y="0"/>
                </a:cubicBezTo>
                <a:cubicBezTo>
                  <a:pt x="2" y="0"/>
                  <a:pt x="3" y="0"/>
                  <a:pt x="5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F251E19-A6CC-4068-8964-E6360AF7A13E}"/>
              </a:ext>
            </a:extLst>
          </p:cNvPr>
          <p:cNvSpPr/>
          <p:nvPr/>
        </p:nvSpPr>
        <p:spPr>
          <a:xfrm>
            <a:off x="2521485" y="11605712"/>
            <a:ext cx="249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">
                <a:moveTo>
                  <a:pt x="3" y="0"/>
                </a:moveTo>
                <a:cubicBezTo>
                  <a:pt x="2" y="0"/>
                  <a:pt x="1" y="0"/>
                  <a:pt x="0" y="0"/>
                </a:cubicBezTo>
                <a:cubicBezTo>
                  <a:pt x="1" y="0"/>
                  <a:pt x="2" y="0"/>
                  <a:pt x="3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EF6CC75-1703-4629-8F1B-64D320FB0DD6}"/>
              </a:ext>
            </a:extLst>
          </p:cNvPr>
          <p:cNvSpPr/>
          <p:nvPr/>
        </p:nvSpPr>
        <p:spPr>
          <a:xfrm>
            <a:off x="4834917" y="10975339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31E1F02-BD79-4363-A5E6-2B572650DE4A}"/>
              </a:ext>
            </a:extLst>
          </p:cNvPr>
          <p:cNvSpPr/>
          <p:nvPr/>
        </p:nvSpPr>
        <p:spPr>
          <a:xfrm>
            <a:off x="2456703" y="11605712"/>
            <a:ext cx="2492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">
                <a:moveTo>
                  <a:pt x="3" y="0"/>
                </a:moveTo>
                <a:cubicBezTo>
                  <a:pt x="2" y="0"/>
                  <a:pt x="1" y="0"/>
                  <a:pt x="0" y="0"/>
                </a:cubicBezTo>
                <a:cubicBezTo>
                  <a:pt x="1" y="0"/>
                  <a:pt x="2" y="0"/>
                  <a:pt x="3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58EDE46-7189-464E-A9E2-FB57D93B0C1F}"/>
              </a:ext>
            </a:extLst>
          </p:cNvPr>
          <p:cNvSpPr/>
          <p:nvPr/>
        </p:nvSpPr>
        <p:spPr>
          <a:xfrm>
            <a:off x="2563841" y="11604462"/>
            <a:ext cx="4983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">
                <a:moveTo>
                  <a:pt x="5" y="0"/>
                </a:moveTo>
                <a:cubicBezTo>
                  <a:pt x="4" y="0"/>
                  <a:pt x="2" y="0"/>
                  <a:pt x="0" y="0"/>
                </a:cubicBezTo>
                <a:cubicBezTo>
                  <a:pt x="2" y="0"/>
                  <a:pt x="4" y="0"/>
                  <a:pt x="5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7E54EE0-ED41-4919-9ACD-48705A2D994C}"/>
              </a:ext>
            </a:extLst>
          </p:cNvPr>
          <p:cNvSpPr/>
          <p:nvPr/>
        </p:nvSpPr>
        <p:spPr>
          <a:xfrm>
            <a:off x="4861082" y="10941702"/>
            <a:ext cx="3737" cy="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 h="4">
                <a:moveTo>
                  <a:pt x="4" y="0"/>
                </a:moveTo>
                <a:cubicBezTo>
                  <a:pt x="3" y="1"/>
                  <a:pt x="2" y="2"/>
                  <a:pt x="0" y="4"/>
                </a:cubicBezTo>
                <a:cubicBezTo>
                  <a:pt x="2" y="2"/>
                  <a:pt x="3" y="1"/>
                  <a:pt x="4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DA6449BA-D815-41E8-9EF1-3F5F6976AC36}"/>
              </a:ext>
            </a:extLst>
          </p:cNvPr>
          <p:cNvSpPr/>
          <p:nvPr/>
        </p:nvSpPr>
        <p:spPr>
          <a:xfrm>
            <a:off x="2648555" y="11601971"/>
            <a:ext cx="622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" h="1">
                <a:moveTo>
                  <a:pt x="6" y="0"/>
                </a:moveTo>
                <a:cubicBezTo>
                  <a:pt x="4" y="0"/>
                  <a:pt x="2" y="1"/>
                  <a:pt x="0" y="1"/>
                </a:cubicBezTo>
                <a:cubicBezTo>
                  <a:pt x="2" y="1"/>
                  <a:pt x="4" y="0"/>
                  <a:pt x="6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4313E9E-AA0A-4325-B823-0AEC386E115D}"/>
              </a:ext>
            </a:extLst>
          </p:cNvPr>
          <p:cNvSpPr/>
          <p:nvPr/>
        </p:nvSpPr>
        <p:spPr>
          <a:xfrm>
            <a:off x="4922126" y="10868204"/>
            <a:ext cx="1246" cy="12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" h="2">
                <a:moveTo>
                  <a:pt x="2" y="0"/>
                </a:moveTo>
                <a:cubicBezTo>
                  <a:pt x="1" y="1"/>
                  <a:pt x="1" y="2"/>
                  <a:pt x="0" y="2"/>
                </a:cubicBezTo>
                <a:cubicBezTo>
                  <a:pt x="1" y="2"/>
                  <a:pt x="1" y="1"/>
                  <a:pt x="2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356CDEE1-4D6A-4D99-938D-FB067A4B5EA7}"/>
              </a:ext>
            </a:extLst>
          </p:cNvPr>
          <p:cNvSpPr/>
          <p:nvPr/>
        </p:nvSpPr>
        <p:spPr>
          <a:xfrm>
            <a:off x="2616165" y="11603220"/>
            <a:ext cx="4983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">
                <a:moveTo>
                  <a:pt x="5" y="0"/>
                </a:moveTo>
                <a:cubicBezTo>
                  <a:pt x="4" y="0"/>
                  <a:pt x="2" y="0"/>
                  <a:pt x="0" y="0"/>
                </a:cubicBezTo>
                <a:cubicBezTo>
                  <a:pt x="2" y="0"/>
                  <a:pt x="4" y="0"/>
                  <a:pt x="5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2C1680A-F1F4-4443-A5FA-16D0D0E4B0A2}"/>
              </a:ext>
            </a:extLst>
          </p:cNvPr>
          <p:cNvSpPr/>
          <p:nvPr/>
        </p:nvSpPr>
        <p:spPr>
          <a:xfrm>
            <a:off x="2591249" y="11603220"/>
            <a:ext cx="622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" h="1">
                <a:moveTo>
                  <a:pt x="6" y="0"/>
                </a:moveTo>
                <a:cubicBezTo>
                  <a:pt x="4" y="0"/>
                  <a:pt x="2" y="1"/>
                  <a:pt x="0" y="1"/>
                </a:cubicBezTo>
                <a:cubicBezTo>
                  <a:pt x="2" y="1"/>
                  <a:pt x="4" y="0"/>
                  <a:pt x="6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9A6F0BB-AC3C-4A14-812F-C8B9AC2AC5DD}"/>
              </a:ext>
            </a:extLst>
          </p:cNvPr>
          <p:cNvSpPr/>
          <p:nvPr/>
        </p:nvSpPr>
        <p:spPr>
          <a:xfrm>
            <a:off x="4892227" y="10904332"/>
            <a:ext cx="3737" cy="49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 h="5">
                <a:moveTo>
                  <a:pt x="4" y="0"/>
                </a:moveTo>
                <a:cubicBezTo>
                  <a:pt x="3" y="1"/>
                  <a:pt x="2" y="3"/>
                  <a:pt x="0" y="5"/>
                </a:cubicBezTo>
                <a:cubicBezTo>
                  <a:pt x="2" y="3"/>
                  <a:pt x="3" y="1"/>
                  <a:pt x="4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8050E81-DDD4-49F3-89F4-6F1B92B3F978}"/>
              </a:ext>
            </a:extLst>
          </p:cNvPr>
          <p:cNvSpPr/>
          <p:nvPr/>
        </p:nvSpPr>
        <p:spPr>
          <a:xfrm>
            <a:off x="2677209" y="11601971"/>
            <a:ext cx="6229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">
                <a:moveTo>
                  <a:pt x="6" y="0"/>
                </a:moveTo>
                <a:cubicBezTo>
                  <a:pt x="4" y="0"/>
                  <a:pt x="2" y="0"/>
                  <a:pt x="0" y="0"/>
                </a:cubicBezTo>
                <a:cubicBezTo>
                  <a:pt x="2" y="0"/>
                  <a:pt x="4" y="0"/>
                  <a:pt x="6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A82BFD9-211D-48BB-99DC-C1936EAB68C3}"/>
              </a:ext>
            </a:extLst>
          </p:cNvPr>
          <p:cNvSpPr/>
          <p:nvPr/>
        </p:nvSpPr>
        <p:spPr>
          <a:xfrm>
            <a:off x="4795052" y="11007733"/>
            <a:ext cx="4983" cy="49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" h="5">
                <a:moveTo>
                  <a:pt x="5" y="0"/>
                </a:moveTo>
                <a:cubicBezTo>
                  <a:pt x="3" y="2"/>
                  <a:pt x="1" y="3"/>
                  <a:pt x="0" y="5"/>
                </a:cubicBezTo>
                <a:cubicBezTo>
                  <a:pt x="1" y="3"/>
                  <a:pt x="3" y="2"/>
                  <a:pt x="5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C29FFB2-C715-4298-8EE9-B50BFE473DC7}"/>
              </a:ext>
            </a:extLst>
          </p:cNvPr>
          <p:cNvSpPr/>
          <p:nvPr/>
        </p:nvSpPr>
        <p:spPr>
          <a:xfrm>
            <a:off x="4831183" y="10975339"/>
            <a:ext cx="2492" cy="24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" h="3">
                <a:moveTo>
                  <a:pt x="0" y="3"/>
                </a:moveTo>
                <a:cubicBezTo>
                  <a:pt x="1" y="2"/>
                  <a:pt x="2" y="1"/>
                  <a:pt x="3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F4A8915-E976-4C3B-BC65-61DB86BB3784}"/>
              </a:ext>
            </a:extLst>
          </p:cNvPr>
          <p:cNvSpPr/>
          <p:nvPr/>
        </p:nvSpPr>
        <p:spPr>
          <a:xfrm>
            <a:off x="4722799" y="11071268"/>
            <a:ext cx="3737" cy="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 h="4">
                <a:moveTo>
                  <a:pt x="4" y="0"/>
                </a:moveTo>
                <a:cubicBezTo>
                  <a:pt x="2" y="1"/>
                  <a:pt x="1" y="2"/>
                  <a:pt x="0" y="4"/>
                </a:cubicBezTo>
                <a:cubicBezTo>
                  <a:pt x="1" y="2"/>
                  <a:pt x="2" y="1"/>
                  <a:pt x="4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D5153C5-A490-4F9B-9FD5-84A5B91DD07B}"/>
              </a:ext>
            </a:extLst>
          </p:cNvPr>
          <p:cNvSpPr/>
          <p:nvPr/>
        </p:nvSpPr>
        <p:spPr>
          <a:xfrm>
            <a:off x="4758927" y="11042615"/>
            <a:ext cx="3737" cy="12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 h="2">
                <a:moveTo>
                  <a:pt x="4" y="0"/>
                </a:moveTo>
                <a:cubicBezTo>
                  <a:pt x="2" y="0"/>
                  <a:pt x="2" y="1"/>
                  <a:pt x="0" y="2"/>
                </a:cubicBezTo>
                <a:cubicBezTo>
                  <a:pt x="2" y="1"/>
                  <a:pt x="2" y="0"/>
                  <a:pt x="4" y="0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C985C09-D4CA-441A-AC11-2E3EA4A80E33}"/>
              </a:ext>
            </a:extLst>
          </p:cNvPr>
          <p:cNvSpPr/>
          <p:nvPr/>
        </p:nvSpPr>
        <p:spPr>
          <a:xfrm>
            <a:off x="7353909" y="8107531"/>
            <a:ext cx="1438890" cy="5601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6" h="4497">
                <a:moveTo>
                  <a:pt x="879" y="4090"/>
                </a:moveTo>
                <a:cubicBezTo>
                  <a:pt x="879" y="4090"/>
                  <a:pt x="799" y="3074"/>
                  <a:pt x="575" y="2238"/>
                </a:cubicBezTo>
                <a:cubicBezTo>
                  <a:pt x="605" y="1777"/>
                  <a:pt x="667" y="785"/>
                  <a:pt x="671" y="426"/>
                </a:cubicBezTo>
                <a:cubicBezTo>
                  <a:pt x="673" y="213"/>
                  <a:pt x="584" y="105"/>
                  <a:pt x="485" y="52"/>
                </a:cubicBezTo>
                <a:lnTo>
                  <a:pt x="487" y="47"/>
                </a:lnTo>
                <a:cubicBezTo>
                  <a:pt x="487" y="47"/>
                  <a:pt x="483" y="47"/>
                  <a:pt x="474" y="46"/>
                </a:cubicBezTo>
                <a:cubicBezTo>
                  <a:pt x="388" y="3"/>
                  <a:pt x="297" y="-1"/>
                  <a:pt x="255" y="0"/>
                </a:cubicBezTo>
                <a:lnTo>
                  <a:pt x="0" y="1185"/>
                </a:lnTo>
                <a:cubicBezTo>
                  <a:pt x="26" y="1189"/>
                  <a:pt x="53" y="1194"/>
                  <a:pt x="79" y="1199"/>
                </a:cubicBezTo>
                <a:lnTo>
                  <a:pt x="196" y="868"/>
                </a:lnTo>
                <a:cubicBezTo>
                  <a:pt x="183" y="1208"/>
                  <a:pt x="172" y="1565"/>
                  <a:pt x="180" y="1865"/>
                </a:cubicBezTo>
                <a:lnTo>
                  <a:pt x="178" y="1862"/>
                </a:lnTo>
                <a:cubicBezTo>
                  <a:pt x="178" y="1862"/>
                  <a:pt x="122" y="2137"/>
                  <a:pt x="297" y="2923"/>
                </a:cubicBezTo>
                <a:cubicBezTo>
                  <a:pt x="372" y="3258"/>
                  <a:pt x="489" y="3685"/>
                  <a:pt x="671" y="4224"/>
                </a:cubicBezTo>
                <a:cubicBezTo>
                  <a:pt x="709" y="4376"/>
                  <a:pt x="757" y="4480"/>
                  <a:pt x="765" y="4497"/>
                </a:cubicBezTo>
                <a:lnTo>
                  <a:pt x="1156" y="4497"/>
                </a:ln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82C1E2C-7164-4BE7-8D89-6BAB0B44E95A}"/>
              </a:ext>
            </a:extLst>
          </p:cNvPr>
          <p:cNvSpPr/>
          <p:nvPr/>
        </p:nvSpPr>
        <p:spPr>
          <a:xfrm>
            <a:off x="6324888" y="12340731"/>
            <a:ext cx="1630742" cy="1367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10" h="1099">
                <a:moveTo>
                  <a:pt x="0" y="1099"/>
                </a:moveTo>
                <a:lnTo>
                  <a:pt x="1310" y="1099"/>
                </a:lnTo>
                <a:cubicBezTo>
                  <a:pt x="1304" y="980"/>
                  <a:pt x="1276" y="519"/>
                  <a:pt x="1187" y="0"/>
                </a:cubicBezTo>
                <a:cubicBezTo>
                  <a:pt x="1186" y="0"/>
                  <a:pt x="306" y="-48"/>
                  <a:pt x="0" y="1099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52ABF32F-92B0-42AB-A7E3-E78E948BD831}"/>
              </a:ext>
            </a:extLst>
          </p:cNvPr>
          <p:cNvSpPr/>
          <p:nvPr/>
        </p:nvSpPr>
        <p:spPr>
          <a:xfrm>
            <a:off x="4816230" y="7759952"/>
            <a:ext cx="2788083" cy="1848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39" h="1485">
                <a:moveTo>
                  <a:pt x="178" y="1029"/>
                </a:moveTo>
                <a:lnTo>
                  <a:pt x="286" y="1485"/>
                </a:lnTo>
                <a:cubicBezTo>
                  <a:pt x="550" y="1421"/>
                  <a:pt x="1101" y="1333"/>
                  <a:pt x="1867" y="1438"/>
                </a:cubicBezTo>
                <a:lnTo>
                  <a:pt x="2239" y="273"/>
                </a:lnTo>
                <a:cubicBezTo>
                  <a:pt x="2058" y="227"/>
                  <a:pt x="1832" y="146"/>
                  <a:pt x="1693" y="10"/>
                </a:cubicBezTo>
                <a:lnTo>
                  <a:pt x="1623" y="20"/>
                </a:lnTo>
                <a:lnTo>
                  <a:pt x="872" y="0"/>
                </a:lnTo>
                <a:cubicBezTo>
                  <a:pt x="872" y="0"/>
                  <a:pt x="728" y="20"/>
                  <a:pt x="553" y="20"/>
                </a:cubicBezTo>
                <a:cubicBezTo>
                  <a:pt x="445" y="121"/>
                  <a:pt x="292" y="189"/>
                  <a:pt x="146" y="236"/>
                </a:cubicBezTo>
                <a:cubicBezTo>
                  <a:pt x="110" y="248"/>
                  <a:pt x="76" y="257"/>
                  <a:pt x="42" y="266"/>
                </a:cubicBezTo>
                <a:cubicBezTo>
                  <a:pt x="28" y="270"/>
                  <a:pt x="14" y="274"/>
                  <a:pt x="0" y="277"/>
                </a:cubicBezTo>
                <a:lnTo>
                  <a:pt x="66" y="555"/>
                </a:ln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9C26857-0681-48A3-9A57-56DD2566268E}"/>
              </a:ext>
            </a:extLst>
          </p:cNvPr>
          <p:cNvSpPr/>
          <p:nvPr/>
        </p:nvSpPr>
        <p:spPr>
          <a:xfrm>
            <a:off x="4274314" y="8126218"/>
            <a:ext cx="3459562" cy="5582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78" h="4482">
                <a:moveTo>
                  <a:pt x="2778" y="3101"/>
                </a:moveTo>
                <a:lnTo>
                  <a:pt x="2275" y="1975"/>
                </a:lnTo>
                <a:lnTo>
                  <a:pt x="2348" y="1763"/>
                </a:lnTo>
                <a:cubicBezTo>
                  <a:pt x="2351" y="1749"/>
                  <a:pt x="2354" y="1735"/>
                  <a:pt x="2359" y="1721"/>
                </a:cubicBezTo>
                <a:lnTo>
                  <a:pt x="2512" y="1288"/>
                </a:lnTo>
                <a:lnTo>
                  <a:pt x="2467" y="1415"/>
                </a:lnTo>
                <a:cubicBezTo>
                  <a:pt x="2188" y="1388"/>
                  <a:pt x="1915" y="1383"/>
                  <a:pt x="1667" y="1390"/>
                </a:cubicBezTo>
                <a:lnTo>
                  <a:pt x="620" y="1492"/>
                </a:lnTo>
                <a:lnTo>
                  <a:pt x="598" y="1420"/>
                </a:lnTo>
                <a:lnTo>
                  <a:pt x="790" y="2040"/>
                </a:lnTo>
                <a:cubicBezTo>
                  <a:pt x="790" y="2040"/>
                  <a:pt x="502" y="2645"/>
                  <a:pt x="300" y="3776"/>
                </a:cubicBezTo>
                <a:lnTo>
                  <a:pt x="297" y="3734"/>
                </a:lnTo>
                <a:cubicBezTo>
                  <a:pt x="297" y="3734"/>
                  <a:pt x="355" y="3320"/>
                  <a:pt x="400" y="2914"/>
                </a:cubicBezTo>
                <a:cubicBezTo>
                  <a:pt x="426" y="2672"/>
                  <a:pt x="448" y="2434"/>
                  <a:pt x="449" y="2287"/>
                </a:cubicBezTo>
                <a:cubicBezTo>
                  <a:pt x="448" y="2288"/>
                  <a:pt x="447" y="2289"/>
                  <a:pt x="446" y="2290"/>
                </a:cubicBezTo>
                <a:cubicBezTo>
                  <a:pt x="447" y="2289"/>
                  <a:pt x="448" y="2288"/>
                  <a:pt x="449" y="2287"/>
                </a:cubicBezTo>
                <a:cubicBezTo>
                  <a:pt x="449" y="2282"/>
                  <a:pt x="449" y="2277"/>
                  <a:pt x="449" y="2272"/>
                </a:cubicBezTo>
                <a:lnTo>
                  <a:pt x="460" y="1990"/>
                </a:lnTo>
                <a:lnTo>
                  <a:pt x="476" y="1558"/>
                </a:lnTo>
                <a:lnTo>
                  <a:pt x="495" y="1089"/>
                </a:lnTo>
                <a:lnTo>
                  <a:pt x="538" y="1229"/>
                </a:lnTo>
                <a:cubicBezTo>
                  <a:pt x="541" y="1216"/>
                  <a:pt x="543" y="1203"/>
                  <a:pt x="545" y="1190"/>
                </a:cubicBezTo>
                <a:lnTo>
                  <a:pt x="474" y="735"/>
                </a:lnTo>
                <a:lnTo>
                  <a:pt x="459" y="642"/>
                </a:lnTo>
                <a:lnTo>
                  <a:pt x="445" y="555"/>
                </a:lnTo>
                <a:lnTo>
                  <a:pt x="357" y="0"/>
                </a:lnTo>
                <a:cubicBezTo>
                  <a:pt x="245" y="24"/>
                  <a:pt x="166" y="32"/>
                  <a:pt x="166" y="32"/>
                </a:cubicBezTo>
                <a:cubicBezTo>
                  <a:pt x="166" y="32"/>
                  <a:pt x="54" y="42"/>
                  <a:pt x="21" y="375"/>
                </a:cubicBezTo>
                <a:lnTo>
                  <a:pt x="15" y="463"/>
                </a:lnTo>
                <a:cubicBezTo>
                  <a:pt x="14" y="488"/>
                  <a:pt x="13" y="514"/>
                  <a:pt x="13" y="542"/>
                </a:cubicBezTo>
                <a:lnTo>
                  <a:pt x="17" y="735"/>
                </a:lnTo>
                <a:cubicBezTo>
                  <a:pt x="18" y="754"/>
                  <a:pt x="19" y="773"/>
                  <a:pt x="20" y="792"/>
                </a:cubicBezTo>
                <a:cubicBezTo>
                  <a:pt x="33" y="986"/>
                  <a:pt x="43" y="1184"/>
                  <a:pt x="51" y="1370"/>
                </a:cubicBezTo>
                <a:cubicBezTo>
                  <a:pt x="55" y="1454"/>
                  <a:pt x="59" y="1535"/>
                  <a:pt x="61" y="1614"/>
                </a:cubicBezTo>
                <a:cubicBezTo>
                  <a:pt x="68" y="1785"/>
                  <a:pt x="73" y="1940"/>
                  <a:pt x="77" y="2061"/>
                </a:cubicBezTo>
                <a:cubicBezTo>
                  <a:pt x="78" y="2105"/>
                  <a:pt x="79" y="2143"/>
                  <a:pt x="80" y="2177"/>
                </a:cubicBezTo>
                <a:cubicBezTo>
                  <a:pt x="73" y="2234"/>
                  <a:pt x="58" y="2369"/>
                  <a:pt x="44" y="2546"/>
                </a:cubicBezTo>
                <a:cubicBezTo>
                  <a:pt x="42" y="2547"/>
                  <a:pt x="40" y="2548"/>
                  <a:pt x="38" y="2549"/>
                </a:cubicBezTo>
                <a:cubicBezTo>
                  <a:pt x="40" y="2548"/>
                  <a:pt x="42" y="2547"/>
                  <a:pt x="44" y="2547"/>
                </a:cubicBezTo>
                <a:cubicBezTo>
                  <a:pt x="15" y="2907"/>
                  <a:pt x="-7" y="3445"/>
                  <a:pt x="57" y="3868"/>
                </a:cubicBezTo>
                <a:cubicBezTo>
                  <a:pt x="60" y="3884"/>
                  <a:pt x="62" y="3899"/>
                  <a:pt x="64" y="3915"/>
                </a:cubicBezTo>
                <a:cubicBezTo>
                  <a:pt x="31" y="4044"/>
                  <a:pt x="-21" y="4290"/>
                  <a:pt x="8" y="4482"/>
                </a:cubicBezTo>
                <a:lnTo>
                  <a:pt x="1429" y="4482"/>
                </a:lnTo>
                <a:cubicBezTo>
                  <a:pt x="1420" y="4317"/>
                  <a:pt x="1322" y="3514"/>
                  <a:pt x="380" y="3372"/>
                </a:cubicBezTo>
                <a:lnTo>
                  <a:pt x="443" y="3101"/>
                </a:lnTo>
                <a:cubicBezTo>
                  <a:pt x="443" y="3101"/>
                  <a:pt x="1231" y="3563"/>
                  <a:pt x="2778" y="3101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89FEF2C-B64C-4119-B294-E4C725940E8A}"/>
              </a:ext>
            </a:extLst>
          </p:cNvPr>
          <p:cNvSpPr/>
          <p:nvPr/>
        </p:nvSpPr>
        <p:spPr>
          <a:xfrm>
            <a:off x="7736367" y="11989411"/>
            <a:ext cx="66027" cy="3488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" h="281">
                <a:moveTo>
                  <a:pt x="0" y="0"/>
                </a:moveTo>
                <a:lnTo>
                  <a:pt x="54" y="281"/>
                </a:lnTo>
                <a:cubicBezTo>
                  <a:pt x="38" y="189"/>
                  <a:pt x="20" y="95"/>
                  <a:pt x="0" y="0"/>
                </a:cubicBezTo>
                <a:close/>
              </a:path>
            </a:pathLst>
          </a:custGeom>
          <a:solidFill>
            <a:srgbClr val="E1A36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16892FD-5786-41E3-A788-98D28392C9D0}"/>
              </a:ext>
            </a:extLst>
          </p:cNvPr>
          <p:cNvSpPr/>
          <p:nvPr/>
        </p:nvSpPr>
        <p:spPr>
          <a:xfrm>
            <a:off x="3190475" y="10646454"/>
            <a:ext cx="1387813" cy="910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5" h="732">
                <a:moveTo>
                  <a:pt x="573" y="116"/>
                </a:moveTo>
                <a:lnTo>
                  <a:pt x="445" y="149"/>
                </a:lnTo>
                <a:cubicBezTo>
                  <a:pt x="350" y="174"/>
                  <a:pt x="264" y="200"/>
                  <a:pt x="186" y="225"/>
                </a:cubicBezTo>
                <a:cubicBezTo>
                  <a:pt x="85" y="496"/>
                  <a:pt x="0" y="732"/>
                  <a:pt x="0" y="732"/>
                </a:cubicBezTo>
                <a:cubicBezTo>
                  <a:pt x="12" y="731"/>
                  <a:pt x="24" y="729"/>
                  <a:pt x="36" y="727"/>
                </a:cubicBezTo>
                <a:cubicBezTo>
                  <a:pt x="38" y="727"/>
                  <a:pt x="41" y="727"/>
                  <a:pt x="43" y="727"/>
                </a:cubicBezTo>
                <a:cubicBezTo>
                  <a:pt x="55" y="725"/>
                  <a:pt x="67" y="724"/>
                  <a:pt x="79" y="722"/>
                </a:cubicBezTo>
                <a:lnTo>
                  <a:pt x="85" y="721"/>
                </a:lnTo>
                <a:cubicBezTo>
                  <a:pt x="98" y="720"/>
                  <a:pt x="110" y="718"/>
                  <a:pt x="122" y="716"/>
                </a:cubicBezTo>
                <a:cubicBezTo>
                  <a:pt x="123" y="716"/>
                  <a:pt x="123" y="716"/>
                  <a:pt x="124" y="716"/>
                </a:cubicBezTo>
                <a:cubicBezTo>
                  <a:pt x="137" y="715"/>
                  <a:pt x="150" y="713"/>
                  <a:pt x="162" y="711"/>
                </a:cubicBezTo>
                <a:cubicBezTo>
                  <a:pt x="165" y="710"/>
                  <a:pt x="167" y="710"/>
                  <a:pt x="170" y="710"/>
                </a:cubicBezTo>
                <a:cubicBezTo>
                  <a:pt x="182" y="708"/>
                  <a:pt x="195" y="706"/>
                  <a:pt x="208" y="704"/>
                </a:cubicBezTo>
                <a:cubicBezTo>
                  <a:pt x="209" y="704"/>
                  <a:pt x="210" y="704"/>
                  <a:pt x="213" y="703"/>
                </a:cubicBezTo>
                <a:cubicBezTo>
                  <a:pt x="225" y="701"/>
                  <a:pt x="237" y="699"/>
                  <a:pt x="249" y="697"/>
                </a:cubicBezTo>
                <a:cubicBezTo>
                  <a:pt x="250" y="697"/>
                  <a:pt x="252" y="697"/>
                  <a:pt x="254" y="697"/>
                </a:cubicBezTo>
                <a:cubicBezTo>
                  <a:pt x="266" y="694"/>
                  <a:pt x="279" y="692"/>
                  <a:pt x="293" y="690"/>
                </a:cubicBezTo>
                <a:lnTo>
                  <a:pt x="300" y="689"/>
                </a:lnTo>
                <a:cubicBezTo>
                  <a:pt x="313" y="686"/>
                  <a:pt x="325" y="684"/>
                  <a:pt x="339" y="681"/>
                </a:cubicBezTo>
                <a:cubicBezTo>
                  <a:pt x="340" y="681"/>
                  <a:pt x="341" y="681"/>
                  <a:pt x="343" y="681"/>
                </a:cubicBezTo>
                <a:cubicBezTo>
                  <a:pt x="356" y="679"/>
                  <a:pt x="368" y="676"/>
                  <a:pt x="380" y="674"/>
                </a:cubicBezTo>
                <a:lnTo>
                  <a:pt x="386" y="673"/>
                </a:lnTo>
                <a:cubicBezTo>
                  <a:pt x="399" y="670"/>
                  <a:pt x="412" y="668"/>
                  <a:pt x="425" y="664"/>
                </a:cubicBezTo>
                <a:cubicBezTo>
                  <a:pt x="427" y="664"/>
                  <a:pt x="430" y="664"/>
                  <a:pt x="433" y="663"/>
                </a:cubicBezTo>
                <a:cubicBezTo>
                  <a:pt x="445" y="660"/>
                  <a:pt x="459" y="657"/>
                  <a:pt x="472" y="654"/>
                </a:cubicBezTo>
                <a:cubicBezTo>
                  <a:pt x="472" y="654"/>
                  <a:pt x="473" y="654"/>
                  <a:pt x="474" y="654"/>
                </a:cubicBezTo>
                <a:cubicBezTo>
                  <a:pt x="486" y="651"/>
                  <a:pt x="499" y="648"/>
                  <a:pt x="512" y="645"/>
                </a:cubicBezTo>
                <a:cubicBezTo>
                  <a:pt x="514" y="644"/>
                  <a:pt x="517" y="644"/>
                  <a:pt x="519" y="644"/>
                </a:cubicBezTo>
                <a:cubicBezTo>
                  <a:pt x="532" y="641"/>
                  <a:pt x="545" y="637"/>
                  <a:pt x="558" y="634"/>
                </a:cubicBezTo>
                <a:cubicBezTo>
                  <a:pt x="560" y="633"/>
                  <a:pt x="563" y="633"/>
                  <a:pt x="565" y="632"/>
                </a:cubicBezTo>
                <a:cubicBezTo>
                  <a:pt x="578" y="629"/>
                  <a:pt x="591" y="625"/>
                  <a:pt x="604" y="622"/>
                </a:cubicBezTo>
                <a:lnTo>
                  <a:pt x="605" y="622"/>
                </a:lnTo>
                <a:cubicBezTo>
                  <a:pt x="618" y="618"/>
                  <a:pt x="631" y="614"/>
                  <a:pt x="644" y="611"/>
                </a:cubicBezTo>
                <a:cubicBezTo>
                  <a:pt x="647" y="610"/>
                  <a:pt x="649" y="610"/>
                  <a:pt x="652" y="609"/>
                </a:cubicBezTo>
                <a:cubicBezTo>
                  <a:pt x="664" y="605"/>
                  <a:pt x="677" y="601"/>
                  <a:pt x="690" y="597"/>
                </a:cubicBezTo>
                <a:cubicBezTo>
                  <a:pt x="692" y="597"/>
                  <a:pt x="694" y="596"/>
                  <a:pt x="696" y="595"/>
                </a:cubicBezTo>
                <a:cubicBezTo>
                  <a:pt x="708" y="592"/>
                  <a:pt x="720" y="588"/>
                  <a:pt x="732" y="584"/>
                </a:cubicBezTo>
                <a:cubicBezTo>
                  <a:pt x="733" y="584"/>
                  <a:pt x="735" y="584"/>
                  <a:pt x="736" y="583"/>
                </a:cubicBezTo>
                <a:cubicBezTo>
                  <a:pt x="748" y="579"/>
                  <a:pt x="761" y="575"/>
                  <a:pt x="773" y="570"/>
                </a:cubicBezTo>
                <a:cubicBezTo>
                  <a:pt x="776" y="570"/>
                  <a:pt x="778" y="569"/>
                  <a:pt x="781" y="568"/>
                </a:cubicBezTo>
                <a:cubicBezTo>
                  <a:pt x="794" y="564"/>
                  <a:pt x="806" y="559"/>
                  <a:pt x="818" y="555"/>
                </a:cubicBezTo>
                <a:cubicBezTo>
                  <a:pt x="820" y="554"/>
                  <a:pt x="821" y="554"/>
                  <a:pt x="823" y="553"/>
                </a:cubicBezTo>
                <a:cubicBezTo>
                  <a:pt x="834" y="549"/>
                  <a:pt x="846" y="545"/>
                  <a:pt x="858" y="540"/>
                </a:cubicBezTo>
                <a:cubicBezTo>
                  <a:pt x="859" y="539"/>
                  <a:pt x="861" y="538"/>
                  <a:pt x="863" y="538"/>
                </a:cubicBezTo>
                <a:cubicBezTo>
                  <a:pt x="874" y="534"/>
                  <a:pt x="886" y="529"/>
                  <a:pt x="898" y="524"/>
                </a:cubicBezTo>
                <a:cubicBezTo>
                  <a:pt x="900" y="523"/>
                  <a:pt x="903" y="522"/>
                  <a:pt x="905" y="521"/>
                </a:cubicBezTo>
                <a:cubicBezTo>
                  <a:pt x="907" y="520"/>
                  <a:pt x="909" y="519"/>
                  <a:pt x="911" y="518"/>
                </a:cubicBezTo>
                <a:cubicBezTo>
                  <a:pt x="921" y="514"/>
                  <a:pt x="931" y="510"/>
                  <a:pt x="941" y="506"/>
                </a:cubicBezTo>
                <a:cubicBezTo>
                  <a:pt x="942" y="505"/>
                  <a:pt x="943" y="505"/>
                  <a:pt x="944" y="504"/>
                </a:cubicBezTo>
                <a:cubicBezTo>
                  <a:pt x="956" y="499"/>
                  <a:pt x="967" y="495"/>
                  <a:pt x="977" y="489"/>
                </a:cubicBezTo>
                <a:cubicBezTo>
                  <a:pt x="979" y="488"/>
                  <a:pt x="981" y="487"/>
                  <a:pt x="983" y="486"/>
                </a:cubicBezTo>
                <a:cubicBezTo>
                  <a:pt x="989" y="484"/>
                  <a:pt x="994" y="481"/>
                  <a:pt x="1000" y="478"/>
                </a:cubicBezTo>
                <a:cubicBezTo>
                  <a:pt x="1043" y="308"/>
                  <a:pt x="1082" y="150"/>
                  <a:pt x="1115" y="0"/>
                </a:cubicBezTo>
                <a:cubicBezTo>
                  <a:pt x="1056" y="11"/>
                  <a:pt x="999" y="22"/>
                  <a:pt x="944" y="33"/>
                </a:cubicBezTo>
                <a:cubicBezTo>
                  <a:pt x="809" y="61"/>
                  <a:pt x="686" y="88"/>
                  <a:pt x="573" y="116"/>
                </a:cubicBez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BEC3CA0E-3F14-4A16-B800-B360DF85D249}"/>
              </a:ext>
            </a:extLst>
          </p:cNvPr>
          <p:cNvSpPr/>
          <p:nvPr/>
        </p:nvSpPr>
        <p:spPr>
          <a:xfrm>
            <a:off x="2444245" y="10989042"/>
            <a:ext cx="793570" cy="6091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8" h="490">
                <a:moveTo>
                  <a:pt x="638" y="0"/>
                </a:moveTo>
                <a:cubicBezTo>
                  <a:pt x="625" y="4"/>
                  <a:pt x="613" y="8"/>
                  <a:pt x="602" y="13"/>
                </a:cubicBezTo>
                <a:cubicBezTo>
                  <a:pt x="601" y="13"/>
                  <a:pt x="599" y="14"/>
                  <a:pt x="597" y="15"/>
                </a:cubicBezTo>
                <a:cubicBezTo>
                  <a:pt x="585" y="19"/>
                  <a:pt x="573" y="24"/>
                  <a:pt x="562" y="28"/>
                </a:cubicBezTo>
                <a:cubicBezTo>
                  <a:pt x="-72" y="276"/>
                  <a:pt x="3" y="490"/>
                  <a:pt x="3" y="490"/>
                </a:cubicBezTo>
                <a:cubicBezTo>
                  <a:pt x="3" y="490"/>
                  <a:pt x="4" y="490"/>
                  <a:pt x="5" y="490"/>
                </a:cubicBezTo>
                <a:cubicBezTo>
                  <a:pt x="5" y="490"/>
                  <a:pt x="6" y="490"/>
                  <a:pt x="7" y="490"/>
                </a:cubicBezTo>
                <a:lnTo>
                  <a:pt x="9" y="490"/>
                </a:lnTo>
                <a:cubicBezTo>
                  <a:pt x="10" y="490"/>
                  <a:pt x="11" y="490"/>
                  <a:pt x="13" y="490"/>
                </a:cubicBezTo>
                <a:cubicBezTo>
                  <a:pt x="13" y="490"/>
                  <a:pt x="14" y="490"/>
                  <a:pt x="15" y="490"/>
                </a:cubicBezTo>
                <a:cubicBezTo>
                  <a:pt x="17" y="490"/>
                  <a:pt x="19" y="490"/>
                  <a:pt x="21" y="490"/>
                </a:cubicBezTo>
                <a:lnTo>
                  <a:pt x="24" y="490"/>
                </a:lnTo>
                <a:cubicBezTo>
                  <a:pt x="26" y="490"/>
                  <a:pt x="29" y="490"/>
                  <a:pt x="31" y="490"/>
                </a:cubicBezTo>
                <a:cubicBezTo>
                  <a:pt x="32" y="490"/>
                  <a:pt x="33" y="490"/>
                  <a:pt x="34" y="490"/>
                </a:cubicBezTo>
                <a:cubicBezTo>
                  <a:pt x="38" y="490"/>
                  <a:pt x="41" y="490"/>
                  <a:pt x="45" y="490"/>
                </a:cubicBezTo>
                <a:cubicBezTo>
                  <a:pt x="46" y="490"/>
                  <a:pt x="46" y="490"/>
                  <a:pt x="48" y="490"/>
                </a:cubicBezTo>
                <a:cubicBezTo>
                  <a:pt x="51" y="490"/>
                  <a:pt x="54" y="490"/>
                  <a:pt x="57" y="490"/>
                </a:cubicBezTo>
                <a:cubicBezTo>
                  <a:pt x="59" y="490"/>
                  <a:pt x="61" y="490"/>
                  <a:pt x="62" y="490"/>
                </a:cubicBezTo>
                <a:cubicBezTo>
                  <a:pt x="66" y="490"/>
                  <a:pt x="71" y="490"/>
                  <a:pt x="76" y="489"/>
                </a:cubicBezTo>
                <a:cubicBezTo>
                  <a:pt x="77" y="489"/>
                  <a:pt x="78" y="489"/>
                  <a:pt x="80" y="489"/>
                </a:cubicBezTo>
                <a:cubicBezTo>
                  <a:pt x="84" y="489"/>
                  <a:pt x="88" y="489"/>
                  <a:pt x="92" y="489"/>
                </a:cubicBezTo>
                <a:cubicBezTo>
                  <a:pt x="94" y="489"/>
                  <a:pt x="95" y="489"/>
                  <a:pt x="97" y="489"/>
                </a:cubicBezTo>
                <a:cubicBezTo>
                  <a:pt x="103" y="489"/>
                  <a:pt x="108" y="489"/>
                  <a:pt x="114" y="489"/>
                </a:cubicBezTo>
                <a:cubicBezTo>
                  <a:pt x="116" y="489"/>
                  <a:pt x="118" y="489"/>
                  <a:pt x="120" y="489"/>
                </a:cubicBezTo>
                <a:cubicBezTo>
                  <a:pt x="125" y="489"/>
                  <a:pt x="129" y="489"/>
                  <a:pt x="135" y="489"/>
                </a:cubicBezTo>
                <a:cubicBezTo>
                  <a:pt x="136" y="488"/>
                  <a:pt x="138" y="488"/>
                  <a:pt x="140" y="488"/>
                </a:cubicBezTo>
                <a:cubicBezTo>
                  <a:pt x="147" y="488"/>
                  <a:pt x="153" y="488"/>
                  <a:pt x="160" y="487"/>
                </a:cubicBezTo>
                <a:cubicBezTo>
                  <a:pt x="162" y="487"/>
                  <a:pt x="164" y="487"/>
                  <a:pt x="166" y="487"/>
                </a:cubicBezTo>
                <a:cubicBezTo>
                  <a:pt x="172" y="487"/>
                  <a:pt x="178" y="487"/>
                  <a:pt x="183" y="487"/>
                </a:cubicBezTo>
                <a:cubicBezTo>
                  <a:pt x="186" y="487"/>
                  <a:pt x="188" y="487"/>
                  <a:pt x="189" y="487"/>
                </a:cubicBezTo>
                <a:cubicBezTo>
                  <a:pt x="197" y="486"/>
                  <a:pt x="205" y="486"/>
                  <a:pt x="212" y="485"/>
                </a:cubicBezTo>
                <a:cubicBezTo>
                  <a:pt x="215" y="485"/>
                  <a:pt x="217" y="485"/>
                  <a:pt x="219" y="485"/>
                </a:cubicBezTo>
                <a:cubicBezTo>
                  <a:pt x="226" y="485"/>
                  <a:pt x="232" y="485"/>
                  <a:pt x="239" y="484"/>
                </a:cubicBezTo>
                <a:cubicBezTo>
                  <a:pt x="241" y="484"/>
                  <a:pt x="243" y="484"/>
                  <a:pt x="246" y="484"/>
                </a:cubicBezTo>
                <a:cubicBezTo>
                  <a:pt x="254" y="484"/>
                  <a:pt x="262" y="484"/>
                  <a:pt x="270" y="483"/>
                </a:cubicBezTo>
                <a:cubicBezTo>
                  <a:pt x="273" y="483"/>
                  <a:pt x="276" y="482"/>
                  <a:pt x="279" y="482"/>
                </a:cubicBezTo>
                <a:cubicBezTo>
                  <a:pt x="286" y="482"/>
                  <a:pt x="293" y="482"/>
                  <a:pt x="301" y="481"/>
                </a:cubicBezTo>
                <a:cubicBezTo>
                  <a:pt x="303" y="481"/>
                  <a:pt x="305" y="481"/>
                  <a:pt x="307" y="481"/>
                </a:cubicBezTo>
                <a:cubicBezTo>
                  <a:pt x="316" y="481"/>
                  <a:pt x="325" y="480"/>
                  <a:pt x="334" y="479"/>
                </a:cubicBezTo>
                <a:cubicBezTo>
                  <a:pt x="337" y="479"/>
                  <a:pt x="341" y="479"/>
                  <a:pt x="344" y="479"/>
                </a:cubicBezTo>
                <a:cubicBezTo>
                  <a:pt x="352" y="478"/>
                  <a:pt x="360" y="478"/>
                  <a:pt x="368" y="477"/>
                </a:cubicBezTo>
                <a:cubicBezTo>
                  <a:pt x="370" y="477"/>
                  <a:pt x="372" y="477"/>
                  <a:pt x="373" y="477"/>
                </a:cubicBezTo>
                <a:cubicBezTo>
                  <a:pt x="383" y="476"/>
                  <a:pt x="393" y="476"/>
                  <a:pt x="403" y="474"/>
                </a:cubicBezTo>
                <a:cubicBezTo>
                  <a:pt x="406" y="474"/>
                  <a:pt x="409" y="474"/>
                  <a:pt x="413" y="474"/>
                </a:cubicBezTo>
                <a:cubicBezTo>
                  <a:pt x="422" y="473"/>
                  <a:pt x="431" y="473"/>
                  <a:pt x="440" y="472"/>
                </a:cubicBezTo>
                <a:cubicBezTo>
                  <a:pt x="442" y="472"/>
                  <a:pt x="443" y="472"/>
                  <a:pt x="445" y="472"/>
                </a:cubicBezTo>
                <a:cubicBezTo>
                  <a:pt x="489" y="371"/>
                  <a:pt x="561" y="193"/>
                  <a:pt x="638" y="0"/>
                </a:cubicBez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789F0CEB-B16C-406B-B258-74F7E0A4768D}"/>
              </a:ext>
            </a:extLst>
          </p:cNvPr>
          <p:cNvSpPr/>
          <p:nvPr/>
        </p:nvSpPr>
        <p:spPr>
          <a:xfrm>
            <a:off x="4625624" y="10565474"/>
            <a:ext cx="421078" cy="5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9" h="457">
                <a:moveTo>
                  <a:pt x="195" y="24"/>
                </a:moveTo>
                <a:cubicBezTo>
                  <a:pt x="189" y="25"/>
                  <a:pt x="182" y="26"/>
                  <a:pt x="175" y="27"/>
                </a:cubicBezTo>
                <a:cubicBezTo>
                  <a:pt x="149" y="32"/>
                  <a:pt x="123" y="37"/>
                  <a:pt x="98" y="41"/>
                </a:cubicBezTo>
                <a:cubicBezTo>
                  <a:pt x="62" y="202"/>
                  <a:pt x="27" y="345"/>
                  <a:pt x="0" y="457"/>
                </a:cubicBezTo>
                <a:cubicBezTo>
                  <a:pt x="4" y="455"/>
                  <a:pt x="6" y="453"/>
                  <a:pt x="10" y="451"/>
                </a:cubicBezTo>
                <a:cubicBezTo>
                  <a:pt x="10" y="451"/>
                  <a:pt x="11" y="451"/>
                  <a:pt x="11" y="450"/>
                </a:cubicBezTo>
                <a:cubicBezTo>
                  <a:pt x="21" y="443"/>
                  <a:pt x="31" y="436"/>
                  <a:pt x="41" y="430"/>
                </a:cubicBezTo>
                <a:cubicBezTo>
                  <a:pt x="43" y="428"/>
                  <a:pt x="44" y="427"/>
                  <a:pt x="46" y="426"/>
                </a:cubicBezTo>
                <a:cubicBezTo>
                  <a:pt x="56" y="419"/>
                  <a:pt x="65" y="411"/>
                  <a:pt x="74" y="405"/>
                </a:cubicBezTo>
                <a:cubicBezTo>
                  <a:pt x="76" y="404"/>
                  <a:pt x="77" y="402"/>
                  <a:pt x="79" y="401"/>
                </a:cubicBezTo>
                <a:cubicBezTo>
                  <a:pt x="87" y="394"/>
                  <a:pt x="95" y="387"/>
                  <a:pt x="104" y="380"/>
                </a:cubicBezTo>
                <a:cubicBezTo>
                  <a:pt x="104" y="380"/>
                  <a:pt x="106" y="378"/>
                  <a:pt x="107" y="378"/>
                </a:cubicBezTo>
                <a:cubicBezTo>
                  <a:pt x="115" y="371"/>
                  <a:pt x="124" y="363"/>
                  <a:pt x="132" y="355"/>
                </a:cubicBezTo>
                <a:cubicBezTo>
                  <a:pt x="134" y="353"/>
                  <a:pt x="136" y="352"/>
                  <a:pt x="137" y="350"/>
                </a:cubicBezTo>
                <a:cubicBezTo>
                  <a:pt x="145" y="342"/>
                  <a:pt x="153" y="335"/>
                  <a:pt x="161" y="327"/>
                </a:cubicBezTo>
                <a:cubicBezTo>
                  <a:pt x="163" y="326"/>
                  <a:pt x="163" y="325"/>
                  <a:pt x="164" y="324"/>
                </a:cubicBezTo>
                <a:cubicBezTo>
                  <a:pt x="172" y="316"/>
                  <a:pt x="179" y="309"/>
                  <a:pt x="186" y="301"/>
                </a:cubicBezTo>
                <a:cubicBezTo>
                  <a:pt x="187" y="300"/>
                  <a:pt x="188" y="298"/>
                  <a:pt x="189" y="297"/>
                </a:cubicBezTo>
                <a:cubicBezTo>
                  <a:pt x="196" y="289"/>
                  <a:pt x="204" y="280"/>
                  <a:pt x="210" y="272"/>
                </a:cubicBezTo>
                <a:cubicBezTo>
                  <a:pt x="211" y="270"/>
                  <a:pt x="213" y="268"/>
                  <a:pt x="215" y="267"/>
                </a:cubicBezTo>
                <a:cubicBezTo>
                  <a:pt x="221" y="258"/>
                  <a:pt x="228" y="249"/>
                  <a:pt x="235" y="240"/>
                </a:cubicBezTo>
                <a:cubicBezTo>
                  <a:pt x="235" y="240"/>
                  <a:pt x="235" y="239"/>
                  <a:pt x="236" y="238"/>
                </a:cubicBezTo>
                <a:cubicBezTo>
                  <a:pt x="242" y="229"/>
                  <a:pt x="247" y="221"/>
                  <a:pt x="254" y="212"/>
                </a:cubicBezTo>
                <a:cubicBezTo>
                  <a:pt x="254" y="210"/>
                  <a:pt x="256" y="209"/>
                  <a:pt x="257" y="207"/>
                </a:cubicBezTo>
                <a:cubicBezTo>
                  <a:pt x="262" y="198"/>
                  <a:pt x="268" y="189"/>
                  <a:pt x="273" y="179"/>
                </a:cubicBezTo>
                <a:cubicBezTo>
                  <a:pt x="274" y="177"/>
                  <a:pt x="275" y="175"/>
                  <a:pt x="276" y="174"/>
                </a:cubicBezTo>
                <a:cubicBezTo>
                  <a:pt x="282" y="164"/>
                  <a:pt x="287" y="154"/>
                  <a:pt x="292" y="144"/>
                </a:cubicBezTo>
                <a:lnTo>
                  <a:pt x="339" y="0"/>
                </a:lnTo>
                <a:cubicBezTo>
                  <a:pt x="290" y="9"/>
                  <a:pt x="242" y="16"/>
                  <a:pt x="195" y="24"/>
                </a:cubicBezTo>
                <a:close/>
              </a:path>
            </a:pathLst>
          </a:custGeom>
          <a:solidFill>
            <a:srgbClr val="7884D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1E5D39C-23B5-4E0E-A787-293F4A7BEFAF}"/>
              </a:ext>
            </a:extLst>
          </p:cNvPr>
          <p:cNvSpPr/>
          <p:nvPr/>
        </p:nvSpPr>
        <p:spPr>
          <a:xfrm>
            <a:off x="2439259" y="8047733"/>
            <a:ext cx="2631106" cy="56546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3" h="4540">
                <a:moveTo>
                  <a:pt x="2031" y="2195"/>
                </a:moveTo>
                <a:cubicBezTo>
                  <a:pt x="2030" y="2196"/>
                  <a:pt x="2029" y="2198"/>
                  <a:pt x="2028" y="2200"/>
                </a:cubicBezTo>
                <a:cubicBezTo>
                  <a:pt x="2023" y="2210"/>
                  <a:pt x="2017" y="2219"/>
                  <a:pt x="2012" y="2228"/>
                </a:cubicBezTo>
                <a:cubicBezTo>
                  <a:pt x="2011" y="2230"/>
                  <a:pt x="2009" y="2231"/>
                  <a:pt x="2009" y="2233"/>
                </a:cubicBezTo>
                <a:cubicBezTo>
                  <a:pt x="2002" y="2242"/>
                  <a:pt x="1997" y="2250"/>
                  <a:pt x="1991" y="2259"/>
                </a:cubicBezTo>
                <a:cubicBezTo>
                  <a:pt x="1990" y="2260"/>
                  <a:pt x="1990" y="2261"/>
                  <a:pt x="1990" y="2261"/>
                </a:cubicBezTo>
                <a:cubicBezTo>
                  <a:pt x="1983" y="2270"/>
                  <a:pt x="1976" y="2279"/>
                  <a:pt x="1970" y="2288"/>
                </a:cubicBezTo>
                <a:cubicBezTo>
                  <a:pt x="1968" y="2289"/>
                  <a:pt x="1966" y="2291"/>
                  <a:pt x="1965" y="2293"/>
                </a:cubicBezTo>
                <a:cubicBezTo>
                  <a:pt x="1959" y="2301"/>
                  <a:pt x="1952" y="2310"/>
                  <a:pt x="1944" y="2318"/>
                </a:cubicBezTo>
                <a:cubicBezTo>
                  <a:pt x="1943" y="2319"/>
                  <a:pt x="1942" y="2321"/>
                  <a:pt x="1941" y="2322"/>
                </a:cubicBezTo>
                <a:cubicBezTo>
                  <a:pt x="1934" y="2330"/>
                  <a:pt x="1927" y="2337"/>
                  <a:pt x="1919" y="2345"/>
                </a:cubicBezTo>
                <a:cubicBezTo>
                  <a:pt x="1918" y="2346"/>
                  <a:pt x="1918" y="2347"/>
                  <a:pt x="1916" y="2348"/>
                </a:cubicBezTo>
                <a:cubicBezTo>
                  <a:pt x="1908" y="2356"/>
                  <a:pt x="1900" y="2363"/>
                  <a:pt x="1892" y="2371"/>
                </a:cubicBezTo>
                <a:cubicBezTo>
                  <a:pt x="1891" y="2373"/>
                  <a:pt x="1889" y="2374"/>
                  <a:pt x="1887" y="2376"/>
                </a:cubicBezTo>
                <a:cubicBezTo>
                  <a:pt x="1879" y="2384"/>
                  <a:pt x="1870" y="2392"/>
                  <a:pt x="1862" y="2399"/>
                </a:cubicBezTo>
                <a:cubicBezTo>
                  <a:pt x="1861" y="2399"/>
                  <a:pt x="1860" y="2401"/>
                  <a:pt x="1859" y="2401"/>
                </a:cubicBezTo>
                <a:cubicBezTo>
                  <a:pt x="1850" y="2408"/>
                  <a:pt x="1842" y="2415"/>
                  <a:pt x="1834" y="2422"/>
                </a:cubicBezTo>
                <a:cubicBezTo>
                  <a:pt x="1832" y="2423"/>
                  <a:pt x="1831" y="2425"/>
                  <a:pt x="1829" y="2426"/>
                </a:cubicBezTo>
                <a:cubicBezTo>
                  <a:pt x="1820" y="2432"/>
                  <a:pt x="1811" y="2439"/>
                  <a:pt x="1801" y="2447"/>
                </a:cubicBezTo>
                <a:cubicBezTo>
                  <a:pt x="1799" y="2448"/>
                  <a:pt x="1798" y="2449"/>
                  <a:pt x="1796" y="2451"/>
                </a:cubicBezTo>
                <a:cubicBezTo>
                  <a:pt x="1786" y="2457"/>
                  <a:pt x="1776" y="2464"/>
                  <a:pt x="1766" y="2471"/>
                </a:cubicBezTo>
                <a:cubicBezTo>
                  <a:pt x="1766" y="2472"/>
                  <a:pt x="1765" y="2472"/>
                  <a:pt x="1765" y="2472"/>
                </a:cubicBezTo>
                <a:cubicBezTo>
                  <a:pt x="1761" y="2474"/>
                  <a:pt x="1759" y="2477"/>
                  <a:pt x="1755" y="2478"/>
                </a:cubicBezTo>
                <a:cubicBezTo>
                  <a:pt x="1749" y="2483"/>
                  <a:pt x="1742" y="2487"/>
                  <a:pt x="1735" y="2491"/>
                </a:cubicBezTo>
                <a:cubicBezTo>
                  <a:pt x="1742" y="2487"/>
                  <a:pt x="1749" y="2483"/>
                  <a:pt x="1755" y="2478"/>
                </a:cubicBezTo>
                <a:cubicBezTo>
                  <a:pt x="1782" y="2366"/>
                  <a:pt x="1817" y="2223"/>
                  <a:pt x="1853" y="2062"/>
                </a:cubicBezTo>
                <a:cubicBezTo>
                  <a:pt x="1883" y="1924"/>
                  <a:pt x="1916" y="1772"/>
                  <a:pt x="1947" y="1616"/>
                </a:cubicBezTo>
                <a:cubicBezTo>
                  <a:pt x="1968" y="1508"/>
                  <a:pt x="1989" y="1397"/>
                  <a:pt x="2009" y="1287"/>
                </a:cubicBezTo>
                <a:cubicBezTo>
                  <a:pt x="2011" y="1274"/>
                  <a:pt x="2013" y="1261"/>
                  <a:pt x="2015" y="1248"/>
                </a:cubicBezTo>
                <a:cubicBezTo>
                  <a:pt x="2042" y="1093"/>
                  <a:pt x="2065" y="938"/>
                  <a:pt x="2082" y="794"/>
                </a:cubicBezTo>
                <a:cubicBezTo>
                  <a:pt x="2126" y="428"/>
                  <a:pt x="2129" y="122"/>
                  <a:pt x="2050" y="0"/>
                </a:cubicBezTo>
                <a:cubicBezTo>
                  <a:pt x="2015" y="11"/>
                  <a:pt x="1980" y="22"/>
                  <a:pt x="1947" y="30"/>
                </a:cubicBezTo>
                <a:cubicBezTo>
                  <a:pt x="1952" y="54"/>
                  <a:pt x="1969" y="140"/>
                  <a:pt x="1970" y="319"/>
                </a:cubicBezTo>
                <a:cubicBezTo>
                  <a:pt x="1970" y="364"/>
                  <a:pt x="1952" y="710"/>
                  <a:pt x="1943" y="793"/>
                </a:cubicBezTo>
                <a:cubicBezTo>
                  <a:pt x="1911" y="1103"/>
                  <a:pt x="1846" y="1525"/>
                  <a:pt x="1718" y="2086"/>
                </a:cubicBezTo>
                <a:cubicBezTo>
                  <a:pt x="1685" y="2236"/>
                  <a:pt x="1646" y="2394"/>
                  <a:pt x="1603" y="2564"/>
                </a:cubicBezTo>
                <a:cubicBezTo>
                  <a:pt x="1609" y="2561"/>
                  <a:pt x="1614" y="2558"/>
                  <a:pt x="1620" y="2556"/>
                </a:cubicBezTo>
                <a:cubicBezTo>
                  <a:pt x="1614" y="2558"/>
                  <a:pt x="1609" y="2561"/>
                  <a:pt x="1603" y="2564"/>
                </a:cubicBezTo>
                <a:cubicBezTo>
                  <a:pt x="1597" y="2567"/>
                  <a:pt x="1592" y="2570"/>
                  <a:pt x="1586" y="2572"/>
                </a:cubicBezTo>
                <a:cubicBezTo>
                  <a:pt x="1584" y="2573"/>
                  <a:pt x="1582" y="2574"/>
                  <a:pt x="1580" y="2575"/>
                </a:cubicBezTo>
                <a:cubicBezTo>
                  <a:pt x="1570" y="2581"/>
                  <a:pt x="1559" y="2585"/>
                  <a:pt x="1547" y="2590"/>
                </a:cubicBezTo>
                <a:cubicBezTo>
                  <a:pt x="1546" y="2591"/>
                  <a:pt x="1545" y="2591"/>
                  <a:pt x="1544" y="2592"/>
                </a:cubicBezTo>
                <a:cubicBezTo>
                  <a:pt x="1534" y="2596"/>
                  <a:pt x="1524" y="2600"/>
                  <a:pt x="1514" y="2604"/>
                </a:cubicBezTo>
                <a:cubicBezTo>
                  <a:pt x="1512" y="2605"/>
                  <a:pt x="1510" y="2606"/>
                  <a:pt x="1508" y="2607"/>
                </a:cubicBezTo>
                <a:cubicBezTo>
                  <a:pt x="1506" y="2608"/>
                  <a:pt x="1503" y="2609"/>
                  <a:pt x="1501" y="2610"/>
                </a:cubicBezTo>
                <a:cubicBezTo>
                  <a:pt x="1489" y="2615"/>
                  <a:pt x="1477" y="2620"/>
                  <a:pt x="1466" y="2624"/>
                </a:cubicBezTo>
                <a:cubicBezTo>
                  <a:pt x="1464" y="2624"/>
                  <a:pt x="1462" y="2625"/>
                  <a:pt x="1461" y="2626"/>
                </a:cubicBezTo>
                <a:cubicBezTo>
                  <a:pt x="1449" y="2631"/>
                  <a:pt x="1437" y="2635"/>
                  <a:pt x="1426" y="2639"/>
                </a:cubicBezTo>
                <a:cubicBezTo>
                  <a:pt x="1424" y="2640"/>
                  <a:pt x="1423" y="2640"/>
                  <a:pt x="1421" y="2641"/>
                </a:cubicBezTo>
                <a:cubicBezTo>
                  <a:pt x="1409" y="2645"/>
                  <a:pt x="1397" y="2650"/>
                  <a:pt x="1384" y="2654"/>
                </a:cubicBezTo>
                <a:cubicBezTo>
                  <a:pt x="1381" y="2655"/>
                  <a:pt x="1379" y="2656"/>
                  <a:pt x="1376" y="2656"/>
                </a:cubicBezTo>
                <a:cubicBezTo>
                  <a:pt x="1364" y="2661"/>
                  <a:pt x="1351" y="2665"/>
                  <a:pt x="1339" y="2669"/>
                </a:cubicBezTo>
                <a:cubicBezTo>
                  <a:pt x="1338" y="2670"/>
                  <a:pt x="1336" y="2670"/>
                  <a:pt x="1335" y="2670"/>
                </a:cubicBezTo>
                <a:cubicBezTo>
                  <a:pt x="1323" y="2674"/>
                  <a:pt x="1311" y="2678"/>
                  <a:pt x="1299" y="2681"/>
                </a:cubicBezTo>
                <a:cubicBezTo>
                  <a:pt x="1297" y="2682"/>
                  <a:pt x="1295" y="2683"/>
                  <a:pt x="1293" y="2683"/>
                </a:cubicBezTo>
                <a:cubicBezTo>
                  <a:pt x="1280" y="2687"/>
                  <a:pt x="1267" y="2691"/>
                  <a:pt x="1255" y="2695"/>
                </a:cubicBezTo>
                <a:cubicBezTo>
                  <a:pt x="1252" y="2696"/>
                  <a:pt x="1250" y="2696"/>
                  <a:pt x="1247" y="2697"/>
                </a:cubicBezTo>
                <a:cubicBezTo>
                  <a:pt x="1234" y="2700"/>
                  <a:pt x="1221" y="2704"/>
                  <a:pt x="1208" y="2708"/>
                </a:cubicBezTo>
                <a:lnTo>
                  <a:pt x="1207" y="2708"/>
                </a:lnTo>
                <a:cubicBezTo>
                  <a:pt x="1194" y="2711"/>
                  <a:pt x="1181" y="2715"/>
                  <a:pt x="1168" y="2718"/>
                </a:cubicBezTo>
                <a:cubicBezTo>
                  <a:pt x="1166" y="2719"/>
                  <a:pt x="1163" y="2719"/>
                  <a:pt x="1161" y="2720"/>
                </a:cubicBezTo>
                <a:cubicBezTo>
                  <a:pt x="1148" y="2723"/>
                  <a:pt x="1135" y="2727"/>
                  <a:pt x="1122" y="2730"/>
                </a:cubicBezTo>
                <a:cubicBezTo>
                  <a:pt x="1120" y="2730"/>
                  <a:pt x="1117" y="2730"/>
                  <a:pt x="1115" y="2731"/>
                </a:cubicBezTo>
                <a:cubicBezTo>
                  <a:pt x="1102" y="2734"/>
                  <a:pt x="1089" y="2737"/>
                  <a:pt x="1077" y="2740"/>
                </a:cubicBezTo>
                <a:cubicBezTo>
                  <a:pt x="1076" y="2740"/>
                  <a:pt x="1075" y="2740"/>
                  <a:pt x="1075" y="2740"/>
                </a:cubicBezTo>
                <a:cubicBezTo>
                  <a:pt x="1062" y="2743"/>
                  <a:pt x="1048" y="2746"/>
                  <a:pt x="1036" y="2749"/>
                </a:cubicBezTo>
                <a:cubicBezTo>
                  <a:pt x="1033" y="2749"/>
                  <a:pt x="1030" y="2750"/>
                  <a:pt x="1028" y="2750"/>
                </a:cubicBezTo>
                <a:cubicBezTo>
                  <a:pt x="1015" y="2754"/>
                  <a:pt x="1002" y="2756"/>
                  <a:pt x="989" y="2759"/>
                </a:cubicBezTo>
                <a:cubicBezTo>
                  <a:pt x="987" y="2759"/>
                  <a:pt x="985" y="2760"/>
                  <a:pt x="983" y="2760"/>
                </a:cubicBezTo>
                <a:cubicBezTo>
                  <a:pt x="971" y="2762"/>
                  <a:pt x="959" y="2765"/>
                  <a:pt x="946" y="2767"/>
                </a:cubicBezTo>
                <a:cubicBezTo>
                  <a:pt x="944" y="2767"/>
                  <a:pt x="943" y="2767"/>
                  <a:pt x="942" y="2767"/>
                </a:cubicBezTo>
                <a:cubicBezTo>
                  <a:pt x="928" y="2770"/>
                  <a:pt x="916" y="2772"/>
                  <a:pt x="903" y="2775"/>
                </a:cubicBezTo>
                <a:lnTo>
                  <a:pt x="896" y="2776"/>
                </a:lnTo>
                <a:cubicBezTo>
                  <a:pt x="882" y="2778"/>
                  <a:pt x="869" y="2780"/>
                  <a:pt x="857" y="2783"/>
                </a:cubicBezTo>
                <a:cubicBezTo>
                  <a:pt x="855" y="2783"/>
                  <a:pt x="853" y="2783"/>
                  <a:pt x="852" y="2783"/>
                </a:cubicBezTo>
                <a:cubicBezTo>
                  <a:pt x="840" y="2785"/>
                  <a:pt x="828" y="2787"/>
                  <a:pt x="816" y="2789"/>
                </a:cubicBezTo>
                <a:cubicBezTo>
                  <a:pt x="813" y="2790"/>
                  <a:pt x="812" y="2790"/>
                  <a:pt x="811" y="2790"/>
                </a:cubicBezTo>
                <a:cubicBezTo>
                  <a:pt x="798" y="2792"/>
                  <a:pt x="785" y="2794"/>
                  <a:pt x="773" y="2796"/>
                </a:cubicBezTo>
                <a:cubicBezTo>
                  <a:pt x="770" y="2796"/>
                  <a:pt x="768" y="2796"/>
                  <a:pt x="765" y="2797"/>
                </a:cubicBezTo>
                <a:cubicBezTo>
                  <a:pt x="753" y="2799"/>
                  <a:pt x="740" y="2801"/>
                  <a:pt x="727" y="2802"/>
                </a:cubicBezTo>
                <a:cubicBezTo>
                  <a:pt x="726" y="2802"/>
                  <a:pt x="726" y="2802"/>
                  <a:pt x="725" y="2802"/>
                </a:cubicBezTo>
                <a:cubicBezTo>
                  <a:pt x="713" y="2804"/>
                  <a:pt x="701" y="2806"/>
                  <a:pt x="688" y="2807"/>
                </a:cubicBezTo>
                <a:cubicBezTo>
                  <a:pt x="686" y="2807"/>
                  <a:pt x="685" y="2808"/>
                  <a:pt x="682" y="2808"/>
                </a:cubicBezTo>
                <a:cubicBezTo>
                  <a:pt x="670" y="2810"/>
                  <a:pt x="658" y="2811"/>
                  <a:pt x="646" y="2813"/>
                </a:cubicBezTo>
                <a:cubicBezTo>
                  <a:pt x="644" y="2813"/>
                  <a:pt x="641" y="2813"/>
                  <a:pt x="639" y="2813"/>
                </a:cubicBezTo>
                <a:cubicBezTo>
                  <a:pt x="627" y="2815"/>
                  <a:pt x="615" y="2817"/>
                  <a:pt x="603" y="2818"/>
                </a:cubicBezTo>
                <a:cubicBezTo>
                  <a:pt x="603" y="2818"/>
                  <a:pt x="688" y="2582"/>
                  <a:pt x="789" y="2311"/>
                </a:cubicBezTo>
                <a:cubicBezTo>
                  <a:pt x="902" y="2005"/>
                  <a:pt x="1036" y="1655"/>
                  <a:pt x="1090" y="1546"/>
                </a:cubicBezTo>
                <a:cubicBezTo>
                  <a:pt x="1200" y="1325"/>
                  <a:pt x="1306" y="1115"/>
                  <a:pt x="1367" y="992"/>
                </a:cubicBezTo>
                <a:lnTo>
                  <a:pt x="1488" y="794"/>
                </a:lnTo>
                <a:cubicBezTo>
                  <a:pt x="1484" y="722"/>
                  <a:pt x="1483" y="658"/>
                  <a:pt x="1483" y="600"/>
                </a:cubicBezTo>
                <a:lnTo>
                  <a:pt x="1483" y="564"/>
                </a:lnTo>
                <a:lnTo>
                  <a:pt x="1486" y="520"/>
                </a:lnTo>
                <a:cubicBezTo>
                  <a:pt x="1487" y="489"/>
                  <a:pt x="1489" y="460"/>
                  <a:pt x="1492" y="433"/>
                </a:cubicBezTo>
                <a:lnTo>
                  <a:pt x="1492" y="432"/>
                </a:lnTo>
                <a:lnTo>
                  <a:pt x="1453" y="518"/>
                </a:lnTo>
                <a:cubicBezTo>
                  <a:pt x="1430" y="564"/>
                  <a:pt x="1403" y="618"/>
                  <a:pt x="1373" y="680"/>
                </a:cubicBezTo>
                <a:cubicBezTo>
                  <a:pt x="1094" y="1250"/>
                  <a:pt x="566" y="2389"/>
                  <a:pt x="566" y="2389"/>
                </a:cubicBezTo>
                <a:cubicBezTo>
                  <a:pt x="577" y="2385"/>
                  <a:pt x="590" y="2380"/>
                  <a:pt x="601" y="2376"/>
                </a:cubicBezTo>
                <a:cubicBezTo>
                  <a:pt x="603" y="2375"/>
                  <a:pt x="605" y="2374"/>
                  <a:pt x="606" y="2374"/>
                </a:cubicBezTo>
                <a:cubicBezTo>
                  <a:pt x="617" y="2369"/>
                  <a:pt x="629" y="2365"/>
                  <a:pt x="642" y="2361"/>
                </a:cubicBezTo>
                <a:cubicBezTo>
                  <a:pt x="565" y="2554"/>
                  <a:pt x="493" y="2732"/>
                  <a:pt x="449" y="2833"/>
                </a:cubicBezTo>
                <a:cubicBezTo>
                  <a:pt x="447" y="2833"/>
                  <a:pt x="446" y="2833"/>
                  <a:pt x="444" y="2833"/>
                </a:cubicBezTo>
                <a:cubicBezTo>
                  <a:pt x="435" y="2834"/>
                  <a:pt x="426" y="2834"/>
                  <a:pt x="417" y="2835"/>
                </a:cubicBezTo>
                <a:cubicBezTo>
                  <a:pt x="413" y="2835"/>
                  <a:pt x="410" y="2835"/>
                  <a:pt x="407" y="2835"/>
                </a:cubicBezTo>
                <a:cubicBezTo>
                  <a:pt x="397" y="2837"/>
                  <a:pt x="387" y="2837"/>
                  <a:pt x="377" y="2838"/>
                </a:cubicBezTo>
                <a:cubicBezTo>
                  <a:pt x="376" y="2838"/>
                  <a:pt x="374" y="2838"/>
                  <a:pt x="372" y="2838"/>
                </a:cubicBezTo>
                <a:cubicBezTo>
                  <a:pt x="364" y="2839"/>
                  <a:pt x="356" y="2839"/>
                  <a:pt x="348" y="2840"/>
                </a:cubicBezTo>
                <a:cubicBezTo>
                  <a:pt x="345" y="2840"/>
                  <a:pt x="341" y="2840"/>
                  <a:pt x="338" y="2840"/>
                </a:cubicBezTo>
                <a:cubicBezTo>
                  <a:pt x="329" y="2841"/>
                  <a:pt x="320" y="2842"/>
                  <a:pt x="311" y="2842"/>
                </a:cubicBezTo>
                <a:cubicBezTo>
                  <a:pt x="309" y="2842"/>
                  <a:pt x="307" y="2842"/>
                  <a:pt x="305" y="2842"/>
                </a:cubicBezTo>
                <a:cubicBezTo>
                  <a:pt x="297" y="2843"/>
                  <a:pt x="290" y="2843"/>
                  <a:pt x="283" y="2843"/>
                </a:cubicBezTo>
                <a:cubicBezTo>
                  <a:pt x="280" y="2843"/>
                  <a:pt x="277" y="2844"/>
                  <a:pt x="274" y="2844"/>
                </a:cubicBezTo>
                <a:cubicBezTo>
                  <a:pt x="266" y="2845"/>
                  <a:pt x="258" y="2845"/>
                  <a:pt x="250" y="2845"/>
                </a:cubicBezTo>
                <a:cubicBezTo>
                  <a:pt x="247" y="2845"/>
                  <a:pt x="245" y="2845"/>
                  <a:pt x="243" y="2845"/>
                </a:cubicBezTo>
                <a:cubicBezTo>
                  <a:pt x="236" y="2846"/>
                  <a:pt x="230" y="2846"/>
                  <a:pt x="223" y="2846"/>
                </a:cubicBezTo>
                <a:cubicBezTo>
                  <a:pt x="221" y="2846"/>
                  <a:pt x="219" y="2846"/>
                  <a:pt x="216" y="2846"/>
                </a:cubicBezTo>
                <a:cubicBezTo>
                  <a:pt x="209" y="2847"/>
                  <a:pt x="201" y="2847"/>
                  <a:pt x="193" y="2848"/>
                </a:cubicBezTo>
                <a:cubicBezTo>
                  <a:pt x="192" y="2848"/>
                  <a:pt x="190" y="2848"/>
                  <a:pt x="187" y="2848"/>
                </a:cubicBezTo>
                <a:cubicBezTo>
                  <a:pt x="182" y="2848"/>
                  <a:pt x="176" y="2848"/>
                  <a:pt x="170" y="2848"/>
                </a:cubicBezTo>
                <a:cubicBezTo>
                  <a:pt x="168" y="2848"/>
                  <a:pt x="166" y="2848"/>
                  <a:pt x="164" y="2848"/>
                </a:cubicBezTo>
                <a:cubicBezTo>
                  <a:pt x="157" y="2849"/>
                  <a:pt x="151" y="2849"/>
                  <a:pt x="144" y="2849"/>
                </a:cubicBezTo>
                <a:cubicBezTo>
                  <a:pt x="142" y="2849"/>
                  <a:pt x="140" y="2849"/>
                  <a:pt x="139" y="2850"/>
                </a:cubicBezTo>
                <a:cubicBezTo>
                  <a:pt x="133" y="2850"/>
                  <a:pt x="129" y="2850"/>
                  <a:pt x="124" y="2850"/>
                </a:cubicBezTo>
                <a:cubicBezTo>
                  <a:pt x="122" y="2850"/>
                  <a:pt x="120" y="2850"/>
                  <a:pt x="118" y="2850"/>
                </a:cubicBezTo>
                <a:cubicBezTo>
                  <a:pt x="112" y="2850"/>
                  <a:pt x="107" y="2850"/>
                  <a:pt x="101" y="2850"/>
                </a:cubicBezTo>
                <a:cubicBezTo>
                  <a:pt x="99" y="2850"/>
                  <a:pt x="98" y="2850"/>
                  <a:pt x="96" y="2850"/>
                </a:cubicBezTo>
                <a:cubicBezTo>
                  <a:pt x="92" y="2850"/>
                  <a:pt x="88" y="2850"/>
                  <a:pt x="84" y="2850"/>
                </a:cubicBezTo>
                <a:cubicBezTo>
                  <a:pt x="82" y="2850"/>
                  <a:pt x="81" y="2850"/>
                  <a:pt x="80" y="2850"/>
                </a:cubicBezTo>
                <a:cubicBezTo>
                  <a:pt x="75" y="2851"/>
                  <a:pt x="70" y="2851"/>
                  <a:pt x="66" y="2851"/>
                </a:cubicBezTo>
                <a:cubicBezTo>
                  <a:pt x="65" y="2851"/>
                  <a:pt x="63" y="2851"/>
                  <a:pt x="61" y="2851"/>
                </a:cubicBezTo>
                <a:cubicBezTo>
                  <a:pt x="58" y="2851"/>
                  <a:pt x="55" y="2851"/>
                  <a:pt x="52" y="2851"/>
                </a:cubicBezTo>
                <a:cubicBezTo>
                  <a:pt x="50" y="2851"/>
                  <a:pt x="50" y="2851"/>
                  <a:pt x="49" y="2851"/>
                </a:cubicBezTo>
                <a:cubicBezTo>
                  <a:pt x="45" y="2851"/>
                  <a:pt x="42" y="2851"/>
                  <a:pt x="38" y="2851"/>
                </a:cubicBezTo>
                <a:cubicBezTo>
                  <a:pt x="37" y="2851"/>
                  <a:pt x="36" y="2851"/>
                  <a:pt x="35" y="2851"/>
                </a:cubicBezTo>
                <a:cubicBezTo>
                  <a:pt x="33" y="2851"/>
                  <a:pt x="30" y="2851"/>
                  <a:pt x="28" y="2851"/>
                </a:cubicBezTo>
                <a:lnTo>
                  <a:pt x="25" y="2851"/>
                </a:lnTo>
                <a:cubicBezTo>
                  <a:pt x="23" y="2851"/>
                  <a:pt x="21" y="2851"/>
                  <a:pt x="19" y="2851"/>
                </a:cubicBezTo>
                <a:cubicBezTo>
                  <a:pt x="18" y="2851"/>
                  <a:pt x="17" y="2851"/>
                  <a:pt x="17" y="2851"/>
                </a:cubicBezTo>
                <a:cubicBezTo>
                  <a:pt x="15" y="2851"/>
                  <a:pt x="14" y="2851"/>
                  <a:pt x="13" y="2851"/>
                </a:cubicBezTo>
                <a:lnTo>
                  <a:pt x="11" y="2851"/>
                </a:lnTo>
                <a:cubicBezTo>
                  <a:pt x="10" y="2851"/>
                  <a:pt x="9" y="2851"/>
                  <a:pt x="9" y="2851"/>
                </a:cubicBezTo>
                <a:cubicBezTo>
                  <a:pt x="8" y="2851"/>
                  <a:pt x="7" y="2851"/>
                  <a:pt x="7" y="2851"/>
                </a:cubicBezTo>
                <a:cubicBezTo>
                  <a:pt x="-33" y="3787"/>
                  <a:pt x="102" y="4281"/>
                  <a:pt x="267" y="4540"/>
                </a:cubicBezTo>
                <a:lnTo>
                  <a:pt x="1153" y="4540"/>
                </a:lnTo>
                <a:cubicBezTo>
                  <a:pt x="1294" y="4379"/>
                  <a:pt x="1418" y="4163"/>
                  <a:pt x="1527" y="3926"/>
                </a:cubicBezTo>
                <a:cubicBezTo>
                  <a:pt x="1667" y="3621"/>
                  <a:pt x="1782" y="3280"/>
                  <a:pt x="1870" y="2972"/>
                </a:cubicBezTo>
                <a:cubicBezTo>
                  <a:pt x="2019" y="2450"/>
                  <a:pt x="2094" y="2021"/>
                  <a:pt x="2094" y="2021"/>
                </a:cubicBezTo>
                <a:cubicBezTo>
                  <a:pt x="2084" y="2072"/>
                  <a:pt x="2068" y="2120"/>
                  <a:pt x="2047" y="2165"/>
                </a:cubicBezTo>
                <a:cubicBezTo>
                  <a:pt x="2042" y="2175"/>
                  <a:pt x="2037" y="2185"/>
                  <a:pt x="2031" y="2195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1AC16FA-2E72-4A37-B575-6CE5A0C15DB6}"/>
              </a:ext>
            </a:extLst>
          </p:cNvPr>
          <p:cNvSpPr/>
          <p:nvPr/>
        </p:nvSpPr>
        <p:spPr>
          <a:xfrm>
            <a:off x="4574550" y="6591402"/>
            <a:ext cx="3239056" cy="13280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1" h="1067">
                <a:moveTo>
                  <a:pt x="2328" y="441"/>
                </a:moveTo>
                <a:cubicBezTo>
                  <a:pt x="2328" y="441"/>
                  <a:pt x="2307" y="380"/>
                  <a:pt x="2265" y="292"/>
                </a:cubicBezTo>
                <a:cubicBezTo>
                  <a:pt x="2195" y="334"/>
                  <a:pt x="2121" y="368"/>
                  <a:pt x="2046" y="397"/>
                </a:cubicBezTo>
                <a:cubicBezTo>
                  <a:pt x="1484" y="608"/>
                  <a:pt x="801" y="442"/>
                  <a:pt x="394" y="0"/>
                </a:cubicBezTo>
                <a:cubicBezTo>
                  <a:pt x="355" y="100"/>
                  <a:pt x="320" y="214"/>
                  <a:pt x="290" y="344"/>
                </a:cubicBezTo>
                <a:cubicBezTo>
                  <a:pt x="214" y="441"/>
                  <a:pt x="175" y="509"/>
                  <a:pt x="175" y="509"/>
                </a:cubicBezTo>
                <a:cubicBezTo>
                  <a:pt x="91" y="607"/>
                  <a:pt x="27" y="720"/>
                  <a:pt x="0" y="849"/>
                </a:cubicBezTo>
                <a:cubicBezTo>
                  <a:pt x="0" y="849"/>
                  <a:pt x="92" y="740"/>
                  <a:pt x="300" y="938"/>
                </a:cubicBezTo>
                <a:cubicBezTo>
                  <a:pt x="410" y="1044"/>
                  <a:pt x="648" y="1068"/>
                  <a:pt x="847" y="1067"/>
                </a:cubicBezTo>
                <a:cubicBezTo>
                  <a:pt x="1022" y="1066"/>
                  <a:pt x="1167" y="1047"/>
                  <a:pt x="1167" y="1047"/>
                </a:cubicBezTo>
                <a:lnTo>
                  <a:pt x="1917" y="1067"/>
                </a:lnTo>
                <a:lnTo>
                  <a:pt x="1987" y="1057"/>
                </a:lnTo>
                <a:lnTo>
                  <a:pt x="2401" y="993"/>
                </a:lnTo>
                <a:lnTo>
                  <a:pt x="2601" y="849"/>
                </a:ln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1F52EA73-70AA-40B8-BDED-50230B4CEA9B}"/>
              </a:ext>
            </a:extLst>
          </p:cNvPr>
          <p:cNvSpPr/>
          <p:nvPr/>
        </p:nvSpPr>
        <p:spPr>
          <a:xfrm>
            <a:off x="5493941" y="5354329"/>
            <a:ext cx="154478" cy="2852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230">
                <a:moveTo>
                  <a:pt x="78" y="51"/>
                </a:moveTo>
                <a:cubicBezTo>
                  <a:pt x="54" y="85"/>
                  <a:pt x="37" y="123"/>
                  <a:pt x="23" y="162"/>
                </a:cubicBezTo>
                <a:cubicBezTo>
                  <a:pt x="15" y="185"/>
                  <a:pt x="8" y="207"/>
                  <a:pt x="0" y="230"/>
                </a:cubicBezTo>
                <a:cubicBezTo>
                  <a:pt x="19" y="205"/>
                  <a:pt x="38" y="180"/>
                  <a:pt x="56" y="154"/>
                </a:cubicBezTo>
                <a:cubicBezTo>
                  <a:pt x="70" y="135"/>
                  <a:pt x="78" y="116"/>
                  <a:pt x="83" y="93"/>
                </a:cubicBezTo>
                <a:cubicBezTo>
                  <a:pt x="88" y="74"/>
                  <a:pt x="92" y="56"/>
                  <a:pt x="100" y="39"/>
                </a:cubicBezTo>
                <a:cubicBezTo>
                  <a:pt x="106" y="25"/>
                  <a:pt x="115" y="12"/>
                  <a:pt x="125" y="0"/>
                </a:cubicBezTo>
                <a:cubicBezTo>
                  <a:pt x="108" y="15"/>
                  <a:pt x="92" y="32"/>
                  <a:pt x="78" y="51"/>
                </a:cubicBezTo>
                <a:close/>
              </a:path>
            </a:pathLst>
          </a:custGeom>
          <a:solidFill>
            <a:srgbClr val="555E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7154408-F103-4536-8354-BF41878BC63D}"/>
              </a:ext>
            </a:extLst>
          </p:cNvPr>
          <p:cNvSpPr/>
          <p:nvPr/>
        </p:nvSpPr>
        <p:spPr>
          <a:xfrm>
            <a:off x="5461554" y="5272107"/>
            <a:ext cx="199327" cy="1669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1" h="135">
                <a:moveTo>
                  <a:pt x="47" y="16"/>
                </a:moveTo>
                <a:cubicBezTo>
                  <a:pt x="11" y="42"/>
                  <a:pt x="-6" y="91"/>
                  <a:pt x="2" y="135"/>
                </a:cubicBezTo>
                <a:cubicBezTo>
                  <a:pt x="36" y="134"/>
                  <a:pt x="66" y="109"/>
                  <a:pt x="92" y="84"/>
                </a:cubicBezTo>
                <a:cubicBezTo>
                  <a:pt x="86" y="87"/>
                  <a:pt x="77" y="89"/>
                  <a:pt x="71" y="87"/>
                </a:cubicBezTo>
                <a:cubicBezTo>
                  <a:pt x="65" y="85"/>
                  <a:pt x="64" y="81"/>
                  <a:pt x="69" y="77"/>
                </a:cubicBezTo>
                <a:cubicBezTo>
                  <a:pt x="82" y="67"/>
                  <a:pt x="97" y="59"/>
                  <a:pt x="112" y="53"/>
                </a:cubicBezTo>
                <a:cubicBezTo>
                  <a:pt x="120" y="49"/>
                  <a:pt x="129" y="44"/>
                  <a:pt x="137" y="40"/>
                </a:cubicBezTo>
                <a:cubicBezTo>
                  <a:pt x="145" y="32"/>
                  <a:pt x="153" y="26"/>
                  <a:pt x="161" y="20"/>
                </a:cubicBezTo>
                <a:cubicBezTo>
                  <a:pt x="127" y="-2"/>
                  <a:pt x="81" y="-9"/>
                  <a:pt x="47" y="16"/>
                </a:cubicBezTo>
                <a:close/>
              </a:path>
            </a:pathLst>
          </a:custGeom>
          <a:solidFill>
            <a:srgbClr val="555E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BE802C74-E958-4FB6-8F8C-21853D127A03}"/>
              </a:ext>
            </a:extLst>
          </p:cNvPr>
          <p:cNvSpPr/>
          <p:nvPr/>
        </p:nvSpPr>
        <p:spPr>
          <a:xfrm>
            <a:off x="5755554" y="5273349"/>
            <a:ext cx="11212" cy="13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" h="12">
                <a:moveTo>
                  <a:pt x="0" y="12"/>
                </a:moveTo>
                <a:cubicBezTo>
                  <a:pt x="4" y="8"/>
                  <a:pt x="6" y="4"/>
                  <a:pt x="10" y="0"/>
                </a:cubicBezTo>
                <a:cubicBezTo>
                  <a:pt x="6" y="2"/>
                  <a:pt x="4" y="3"/>
                  <a:pt x="0" y="5"/>
                </a:cubicBezTo>
                <a:cubicBezTo>
                  <a:pt x="0" y="8"/>
                  <a:pt x="0" y="10"/>
                  <a:pt x="0" y="12"/>
                </a:cubicBezTo>
                <a:close/>
              </a:path>
            </a:pathLst>
          </a:custGeom>
          <a:solidFill>
            <a:srgbClr val="555E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5D774E2-331F-4A5F-ADA5-A2E242A1D8B3}"/>
              </a:ext>
            </a:extLst>
          </p:cNvPr>
          <p:cNvSpPr/>
          <p:nvPr/>
        </p:nvSpPr>
        <p:spPr>
          <a:xfrm>
            <a:off x="4979429" y="5254666"/>
            <a:ext cx="16195" cy="31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" h="26">
                <a:moveTo>
                  <a:pt x="0" y="0"/>
                </a:moveTo>
                <a:cubicBezTo>
                  <a:pt x="3" y="9"/>
                  <a:pt x="8" y="18"/>
                  <a:pt x="14" y="26"/>
                </a:cubicBezTo>
                <a:close/>
              </a:path>
            </a:pathLst>
          </a:custGeom>
          <a:solidFill>
            <a:srgbClr val="555E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5176EC3-7EC3-4832-BCAA-DFDABE38C40C}"/>
              </a:ext>
            </a:extLst>
          </p:cNvPr>
          <p:cNvSpPr/>
          <p:nvPr/>
        </p:nvSpPr>
        <p:spPr>
          <a:xfrm>
            <a:off x="5659628" y="5071535"/>
            <a:ext cx="1620776" cy="14089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2" h="1132">
                <a:moveTo>
                  <a:pt x="1284" y="478"/>
                </a:moveTo>
                <a:cubicBezTo>
                  <a:pt x="1218" y="228"/>
                  <a:pt x="967" y="98"/>
                  <a:pt x="735" y="35"/>
                </a:cubicBezTo>
                <a:cubicBezTo>
                  <a:pt x="601" y="-2"/>
                  <a:pt x="452" y="-18"/>
                  <a:pt x="317" y="29"/>
                </a:cubicBezTo>
                <a:cubicBezTo>
                  <a:pt x="217" y="63"/>
                  <a:pt x="126" y="131"/>
                  <a:pt x="73" y="224"/>
                </a:cubicBezTo>
                <a:cubicBezTo>
                  <a:pt x="75" y="225"/>
                  <a:pt x="75" y="225"/>
                  <a:pt x="75" y="227"/>
                </a:cubicBezTo>
                <a:cubicBezTo>
                  <a:pt x="67" y="264"/>
                  <a:pt x="59" y="301"/>
                  <a:pt x="52" y="339"/>
                </a:cubicBezTo>
                <a:cubicBezTo>
                  <a:pt x="37" y="414"/>
                  <a:pt x="24" y="490"/>
                  <a:pt x="14" y="565"/>
                </a:cubicBezTo>
                <a:cubicBezTo>
                  <a:pt x="10" y="589"/>
                  <a:pt x="7" y="612"/>
                  <a:pt x="4" y="636"/>
                </a:cubicBezTo>
                <a:cubicBezTo>
                  <a:pt x="2" y="651"/>
                  <a:pt x="1" y="666"/>
                  <a:pt x="0" y="681"/>
                </a:cubicBezTo>
                <a:cubicBezTo>
                  <a:pt x="-2" y="715"/>
                  <a:pt x="4" y="747"/>
                  <a:pt x="23" y="775"/>
                </a:cubicBezTo>
                <a:cubicBezTo>
                  <a:pt x="41" y="802"/>
                  <a:pt x="68" y="823"/>
                  <a:pt x="93" y="844"/>
                </a:cubicBezTo>
                <a:cubicBezTo>
                  <a:pt x="119" y="865"/>
                  <a:pt x="145" y="886"/>
                  <a:pt x="172" y="907"/>
                </a:cubicBezTo>
                <a:cubicBezTo>
                  <a:pt x="226" y="946"/>
                  <a:pt x="281" y="984"/>
                  <a:pt x="340" y="1015"/>
                </a:cubicBezTo>
                <a:cubicBezTo>
                  <a:pt x="557" y="1135"/>
                  <a:pt x="837" y="1187"/>
                  <a:pt x="1061" y="1054"/>
                </a:cubicBezTo>
                <a:cubicBezTo>
                  <a:pt x="1074" y="1046"/>
                  <a:pt x="1088" y="1036"/>
                  <a:pt x="1101" y="1026"/>
                </a:cubicBezTo>
                <a:cubicBezTo>
                  <a:pt x="1178" y="970"/>
                  <a:pt x="1236" y="891"/>
                  <a:pt x="1269" y="800"/>
                </a:cubicBezTo>
                <a:cubicBezTo>
                  <a:pt x="1306" y="697"/>
                  <a:pt x="1312" y="584"/>
                  <a:pt x="1284" y="478"/>
                </a:cubicBezTo>
                <a:close/>
              </a:path>
            </a:pathLst>
          </a:custGeom>
          <a:solidFill>
            <a:srgbClr val="555E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1E9E785-20F5-42E5-B7E5-F552B77BBD1B}"/>
              </a:ext>
            </a:extLst>
          </p:cNvPr>
          <p:cNvSpPr/>
          <p:nvPr/>
        </p:nvSpPr>
        <p:spPr>
          <a:xfrm>
            <a:off x="4813739" y="4813656"/>
            <a:ext cx="3155588" cy="23831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4" h="1914">
                <a:moveTo>
                  <a:pt x="1686" y="1303"/>
                </a:moveTo>
                <a:cubicBezTo>
                  <a:pt x="1568" y="1352"/>
                  <a:pt x="1435" y="1364"/>
                  <a:pt x="1310" y="1346"/>
                </a:cubicBezTo>
                <a:cubicBezTo>
                  <a:pt x="1174" y="1327"/>
                  <a:pt x="1045" y="1272"/>
                  <a:pt x="929" y="1200"/>
                </a:cubicBezTo>
                <a:cubicBezTo>
                  <a:pt x="868" y="1163"/>
                  <a:pt x="811" y="1121"/>
                  <a:pt x="756" y="1075"/>
                </a:cubicBezTo>
                <a:cubicBezTo>
                  <a:pt x="703" y="1032"/>
                  <a:pt x="646" y="988"/>
                  <a:pt x="645" y="913"/>
                </a:cubicBezTo>
                <a:cubicBezTo>
                  <a:pt x="645" y="896"/>
                  <a:pt x="646" y="878"/>
                  <a:pt x="647" y="861"/>
                </a:cubicBezTo>
                <a:cubicBezTo>
                  <a:pt x="650" y="842"/>
                  <a:pt x="653" y="823"/>
                  <a:pt x="656" y="804"/>
                </a:cubicBezTo>
                <a:cubicBezTo>
                  <a:pt x="661" y="762"/>
                  <a:pt x="667" y="721"/>
                  <a:pt x="674" y="680"/>
                </a:cubicBezTo>
                <a:cubicBezTo>
                  <a:pt x="685" y="609"/>
                  <a:pt x="699" y="539"/>
                  <a:pt x="714" y="469"/>
                </a:cubicBezTo>
                <a:cubicBezTo>
                  <a:pt x="708" y="470"/>
                  <a:pt x="703" y="469"/>
                  <a:pt x="704" y="466"/>
                </a:cubicBezTo>
                <a:lnTo>
                  <a:pt x="707" y="430"/>
                </a:lnTo>
                <a:cubicBezTo>
                  <a:pt x="706" y="430"/>
                  <a:pt x="706" y="430"/>
                  <a:pt x="706" y="430"/>
                </a:cubicBezTo>
                <a:cubicBezTo>
                  <a:pt x="692" y="445"/>
                  <a:pt x="682" y="462"/>
                  <a:pt x="674" y="482"/>
                </a:cubicBezTo>
                <a:cubicBezTo>
                  <a:pt x="667" y="501"/>
                  <a:pt x="665" y="522"/>
                  <a:pt x="658" y="541"/>
                </a:cubicBezTo>
                <a:cubicBezTo>
                  <a:pt x="653" y="560"/>
                  <a:pt x="643" y="576"/>
                  <a:pt x="632" y="591"/>
                </a:cubicBezTo>
                <a:cubicBezTo>
                  <a:pt x="590" y="648"/>
                  <a:pt x="547" y="703"/>
                  <a:pt x="503" y="759"/>
                </a:cubicBezTo>
                <a:cubicBezTo>
                  <a:pt x="492" y="776"/>
                  <a:pt x="480" y="793"/>
                  <a:pt x="465" y="808"/>
                </a:cubicBezTo>
                <a:cubicBezTo>
                  <a:pt x="459" y="814"/>
                  <a:pt x="450" y="818"/>
                  <a:pt x="441" y="817"/>
                </a:cubicBezTo>
                <a:cubicBezTo>
                  <a:pt x="437" y="817"/>
                  <a:pt x="427" y="816"/>
                  <a:pt x="432" y="809"/>
                </a:cubicBezTo>
                <a:cubicBezTo>
                  <a:pt x="445" y="793"/>
                  <a:pt x="457" y="777"/>
                  <a:pt x="469" y="762"/>
                </a:cubicBezTo>
                <a:cubicBezTo>
                  <a:pt x="503" y="708"/>
                  <a:pt x="518" y="643"/>
                  <a:pt x="541" y="584"/>
                </a:cubicBezTo>
                <a:cubicBezTo>
                  <a:pt x="553" y="551"/>
                  <a:pt x="568" y="522"/>
                  <a:pt x="587" y="494"/>
                </a:cubicBezTo>
                <a:cubicBezTo>
                  <a:pt x="559" y="511"/>
                  <a:pt x="528" y="521"/>
                  <a:pt x="494" y="519"/>
                </a:cubicBezTo>
                <a:cubicBezTo>
                  <a:pt x="491" y="519"/>
                  <a:pt x="488" y="518"/>
                  <a:pt x="487" y="515"/>
                </a:cubicBezTo>
                <a:cubicBezTo>
                  <a:pt x="475" y="457"/>
                  <a:pt x="504" y="396"/>
                  <a:pt x="557" y="368"/>
                </a:cubicBezTo>
                <a:cubicBezTo>
                  <a:pt x="602" y="344"/>
                  <a:pt x="659" y="343"/>
                  <a:pt x="703" y="367"/>
                </a:cubicBezTo>
                <a:cubicBezTo>
                  <a:pt x="706" y="367"/>
                  <a:pt x="708" y="367"/>
                  <a:pt x="710" y="367"/>
                </a:cubicBezTo>
                <a:cubicBezTo>
                  <a:pt x="714" y="346"/>
                  <a:pt x="717" y="326"/>
                  <a:pt x="720" y="305"/>
                </a:cubicBezTo>
                <a:cubicBezTo>
                  <a:pt x="721" y="256"/>
                  <a:pt x="722" y="206"/>
                  <a:pt x="725" y="157"/>
                </a:cubicBezTo>
                <a:cubicBezTo>
                  <a:pt x="726" y="148"/>
                  <a:pt x="751" y="143"/>
                  <a:pt x="757" y="146"/>
                </a:cubicBezTo>
                <a:cubicBezTo>
                  <a:pt x="773" y="156"/>
                  <a:pt x="775" y="171"/>
                  <a:pt x="773" y="188"/>
                </a:cubicBezTo>
                <a:cubicBezTo>
                  <a:pt x="772" y="213"/>
                  <a:pt x="766" y="236"/>
                  <a:pt x="762" y="260"/>
                </a:cubicBezTo>
                <a:cubicBezTo>
                  <a:pt x="760" y="274"/>
                  <a:pt x="758" y="287"/>
                  <a:pt x="756" y="299"/>
                </a:cubicBezTo>
                <a:cubicBezTo>
                  <a:pt x="755" y="316"/>
                  <a:pt x="755" y="332"/>
                  <a:pt x="756" y="348"/>
                </a:cubicBezTo>
                <a:cubicBezTo>
                  <a:pt x="763" y="346"/>
                  <a:pt x="771" y="345"/>
                  <a:pt x="780" y="344"/>
                </a:cubicBezTo>
                <a:cubicBezTo>
                  <a:pt x="783" y="344"/>
                  <a:pt x="785" y="344"/>
                  <a:pt x="788" y="345"/>
                </a:cubicBezTo>
                <a:cubicBezTo>
                  <a:pt x="861" y="272"/>
                  <a:pt x="960" y="225"/>
                  <a:pt x="1060" y="204"/>
                </a:cubicBezTo>
                <a:cubicBezTo>
                  <a:pt x="1209" y="173"/>
                  <a:pt x="1364" y="198"/>
                  <a:pt x="1506" y="245"/>
                </a:cubicBezTo>
                <a:cubicBezTo>
                  <a:pt x="1631" y="287"/>
                  <a:pt x="1755" y="343"/>
                  <a:pt x="1852" y="434"/>
                </a:cubicBezTo>
                <a:cubicBezTo>
                  <a:pt x="1940" y="516"/>
                  <a:pt x="1997" y="623"/>
                  <a:pt x="2012" y="742"/>
                </a:cubicBezTo>
                <a:cubicBezTo>
                  <a:pt x="2027" y="855"/>
                  <a:pt x="2005" y="973"/>
                  <a:pt x="1951" y="1072"/>
                </a:cubicBezTo>
                <a:cubicBezTo>
                  <a:pt x="1912" y="1145"/>
                  <a:pt x="1855" y="1204"/>
                  <a:pt x="1788" y="1249"/>
                </a:cubicBezTo>
                <a:cubicBezTo>
                  <a:pt x="1756" y="1270"/>
                  <a:pt x="1721" y="1288"/>
                  <a:pt x="1686" y="1303"/>
                </a:cubicBezTo>
                <a:close/>
                <a:moveTo>
                  <a:pt x="2524" y="870"/>
                </a:moveTo>
                <a:cubicBezTo>
                  <a:pt x="2471" y="569"/>
                  <a:pt x="2213" y="343"/>
                  <a:pt x="1939" y="206"/>
                </a:cubicBezTo>
                <a:cubicBezTo>
                  <a:pt x="1424" y="-51"/>
                  <a:pt x="791" y="-73"/>
                  <a:pt x="268" y="169"/>
                </a:cubicBezTo>
                <a:cubicBezTo>
                  <a:pt x="226" y="189"/>
                  <a:pt x="182" y="211"/>
                  <a:pt x="154" y="248"/>
                </a:cubicBezTo>
                <a:cubicBezTo>
                  <a:pt x="131" y="278"/>
                  <a:pt x="122" y="319"/>
                  <a:pt x="133" y="353"/>
                </a:cubicBezTo>
                <a:lnTo>
                  <a:pt x="147" y="379"/>
                </a:lnTo>
                <a:cubicBezTo>
                  <a:pt x="141" y="371"/>
                  <a:pt x="136" y="362"/>
                  <a:pt x="133" y="353"/>
                </a:cubicBezTo>
                <a:lnTo>
                  <a:pt x="127" y="342"/>
                </a:lnTo>
                <a:cubicBezTo>
                  <a:pt x="112" y="607"/>
                  <a:pt x="-51" y="866"/>
                  <a:pt x="16" y="1122"/>
                </a:cubicBezTo>
                <a:cubicBezTo>
                  <a:pt x="43" y="1225"/>
                  <a:pt x="105" y="1315"/>
                  <a:pt x="174" y="1395"/>
                </a:cubicBezTo>
                <a:cubicBezTo>
                  <a:pt x="183" y="1406"/>
                  <a:pt x="192" y="1416"/>
                  <a:pt x="202" y="1426"/>
                </a:cubicBezTo>
                <a:cubicBezTo>
                  <a:pt x="609" y="1868"/>
                  <a:pt x="1292" y="2034"/>
                  <a:pt x="1854" y="1823"/>
                </a:cubicBezTo>
                <a:cubicBezTo>
                  <a:pt x="1929" y="1794"/>
                  <a:pt x="2003" y="1760"/>
                  <a:pt x="2073" y="1718"/>
                </a:cubicBezTo>
                <a:cubicBezTo>
                  <a:pt x="2184" y="1651"/>
                  <a:pt x="2285" y="1566"/>
                  <a:pt x="2364" y="1463"/>
                </a:cubicBezTo>
                <a:cubicBezTo>
                  <a:pt x="2493" y="1296"/>
                  <a:pt x="2561" y="1078"/>
                  <a:pt x="2524" y="870"/>
                </a:cubicBezTo>
                <a:close/>
              </a:path>
            </a:pathLst>
          </a:custGeom>
          <a:solidFill>
            <a:srgbClr val="555EC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1D534D0-97A9-4CD6-B3A5-B26DBC9D02DB}"/>
              </a:ext>
            </a:extLst>
          </p:cNvPr>
          <p:cNvSpPr/>
          <p:nvPr/>
        </p:nvSpPr>
        <p:spPr>
          <a:xfrm>
            <a:off x="5348973" y="4995701"/>
            <a:ext cx="1974547" cy="1505107"/>
          </a:xfrm>
          <a:custGeom>
            <a:avLst/>
            <a:gdLst>
              <a:gd name="connsiteX0" fmla="*/ 299262 w 1974547"/>
              <a:gd name="connsiteY0" fmla="*/ 358304 h 1505107"/>
              <a:gd name="connsiteX1" fmla="*/ 240747 w 1974547"/>
              <a:gd name="connsiteY1" fmla="*/ 421782 h 1505107"/>
              <a:gd name="connsiteX2" fmla="*/ 172271 w 1974547"/>
              <a:gd name="connsiteY2" fmla="*/ 559940 h 1505107"/>
              <a:gd name="connsiteX3" fmla="*/ 143636 w 1974547"/>
              <a:gd name="connsiteY3" fmla="*/ 644577 h 1505107"/>
              <a:gd name="connsiteX4" fmla="*/ 213356 w 1974547"/>
              <a:gd name="connsiteY4" fmla="*/ 549983 h 1505107"/>
              <a:gd name="connsiteX5" fmla="*/ 246972 w 1974547"/>
              <a:gd name="connsiteY5" fmla="*/ 474058 h 1505107"/>
              <a:gd name="connsiteX6" fmla="*/ 268137 w 1974547"/>
              <a:gd name="connsiteY6" fmla="*/ 406846 h 1505107"/>
              <a:gd name="connsiteX7" fmla="*/ 299262 w 1974547"/>
              <a:gd name="connsiteY7" fmla="*/ 358304 h 1505107"/>
              <a:gd name="connsiteX8" fmla="*/ 417538 w 1974547"/>
              <a:gd name="connsiteY8" fmla="*/ 277401 h 1505107"/>
              <a:gd name="connsiteX9" fmla="*/ 405087 w 1974547"/>
              <a:gd name="connsiteY9" fmla="*/ 283625 h 1505107"/>
              <a:gd name="connsiteX10" fmla="*/ 405087 w 1974547"/>
              <a:gd name="connsiteY10" fmla="*/ 292337 h 1505107"/>
              <a:gd name="connsiteX11" fmla="*/ 417538 w 1974547"/>
              <a:gd name="connsiteY11" fmla="*/ 277401 h 1505107"/>
              <a:gd name="connsiteX12" fmla="*/ 240747 w 1974547"/>
              <a:gd name="connsiteY12" fmla="*/ 276623 h 1505107"/>
              <a:gd name="connsiteX13" fmla="*/ 169781 w 1974547"/>
              <a:gd name="connsiteY13" fmla="*/ 296071 h 1505107"/>
              <a:gd name="connsiteX14" fmla="*/ 113756 w 1974547"/>
              <a:gd name="connsiteY14" fmla="*/ 444186 h 1505107"/>
              <a:gd name="connsiteX15" fmla="*/ 225806 w 1974547"/>
              <a:gd name="connsiteY15" fmla="*/ 380708 h 1505107"/>
              <a:gd name="connsiteX16" fmla="*/ 199661 w 1974547"/>
              <a:gd name="connsiteY16" fmla="*/ 384442 h 1505107"/>
              <a:gd name="connsiteX17" fmla="*/ 197171 w 1974547"/>
              <a:gd name="connsiteY17" fmla="*/ 371996 h 1505107"/>
              <a:gd name="connsiteX18" fmla="*/ 250707 w 1974547"/>
              <a:gd name="connsiteY18" fmla="*/ 342124 h 1505107"/>
              <a:gd name="connsiteX19" fmla="*/ 281832 w 1974547"/>
              <a:gd name="connsiteY19" fmla="*/ 325943 h 1505107"/>
              <a:gd name="connsiteX20" fmla="*/ 311712 w 1974547"/>
              <a:gd name="connsiteY20" fmla="*/ 301050 h 1505107"/>
              <a:gd name="connsiteX21" fmla="*/ 240747 w 1974547"/>
              <a:gd name="connsiteY21" fmla="*/ 276623 h 1505107"/>
              <a:gd name="connsiteX22" fmla="*/ 406332 w 1974547"/>
              <a:gd name="connsiteY22" fmla="*/ 1086 h 1505107"/>
              <a:gd name="connsiteX23" fmla="*/ 426253 w 1974547"/>
              <a:gd name="connsiteY23" fmla="*/ 53362 h 1505107"/>
              <a:gd name="connsiteX24" fmla="*/ 412558 w 1974547"/>
              <a:gd name="connsiteY24" fmla="*/ 142978 h 1505107"/>
              <a:gd name="connsiteX25" fmla="*/ 405087 w 1974547"/>
              <a:gd name="connsiteY25" fmla="*/ 191519 h 1505107"/>
              <a:gd name="connsiteX26" fmla="*/ 405087 w 1974547"/>
              <a:gd name="connsiteY26" fmla="*/ 252508 h 1505107"/>
              <a:gd name="connsiteX27" fmla="*/ 434968 w 1974547"/>
              <a:gd name="connsiteY27" fmla="*/ 247529 h 1505107"/>
              <a:gd name="connsiteX28" fmla="*/ 444928 w 1974547"/>
              <a:gd name="connsiteY28" fmla="*/ 248774 h 1505107"/>
              <a:gd name="connsiteX29" fmla="*/ 783570 w 1974547"/>
              <a:gd name="connsiteY29" fmla="*/ 73276 h 1505107"/>
              <a:gd name="connsiteX30" fmla="*/ 1338843 w 1974547"/>
              <a:gd name="connsiteY30" fmla="*/ 124308 h 1505107"/>
              <a:gd name="connsiteX31" fmla="*/ 1769615 w 1974547"/>
              <a:gd name="connsiteY31" fmla="*/ 359549 h 1505107"/>
              <a:gd name="connsiteX32" fmla="*/ 1968816 w 1974547"/>
              <a:gd name="connsiteY32" fmla="*/ 742906 h 1505107"/>
              <a:gd name="connsiteX33" fmla="*/ 1892871 w 1974547"/>
              <a:gd name="connsiteY33" fmla="*/ 1153645 h 1505107"/>
              <a:gd name="connsiteX34" fmla="*/ 1804475 w 1974547"/>
              <a:gd name="connsiteY34" fmla="*/ 1276866 h 1505107"/>
              <a:gd name="connsiteX35" fmla="*/ 1690648 w 1974547"/>
              <a:gd name="connsiteY35" fmla="*/ 1373346 h 1505107"/>
              <a:gd name="connsiteX36" fmla="*/ 1691000 w 1974547"/>
              <a:gd name="connsiteY36" fmla="*/ 1374202 h 1505107"/>
              <a:gd name="connsiteX37" fmla="*/ 1564041 w 1974547"/>
              <a:gd name="connsiteY37" fmla="*/ 1441343 h 1505107"/>
              <a:gd name="connsiteX38" fmla="*/ 1096032 w 1974547"/>
              <a:gd name="connsiteY38" fmla="*/ 1496051 h 1505107"/>
              <a:gd name="connsiteX39" fmla="*/ 621801 w 1974547"/>
              <a:gd name="connsiteY39" fmla="*/ 1313277 h 1505107"/>
              <a:gd name="connsiteX40" fmla="*/ 406467 w 1974547"/>
              <a:gd name="connsiteY40" fmla="*/ 1157858 h 1505107"/>
              <a:gd name="connsiteX41" fmla="*/ 268305 w 1974547"/>
              <a:gd name="connsiteY41" fmla="*/ 956434 h 1505107"/>
              <a:gd name="connsiteX42" fmla="*/ 270795 w 1974547"/>
              <a:gd name="connsiteY42" fmla="*/ 891780 h 1505107"/>
              <a:gd name="connsiteX43" fmla="*/ 316849 w 1974547"/>
              <a:gd name="connsiteY43" fmla="*/ 868156 h 1505107"/>
              <a:gd name="connsiteX44" fmla="*/ 311870 w 1974547"/>
              <a:gd name="connsiteY44" fmla="*/ 924107 h 1505107"/>
              <a:gd name="connsiteX45" fmla="*/ 340498 w 1974547"/>
              <a:gd name="connsiteY45" fmla="*/ 1040983 h 1505107"/>
              <a:gd name="connsiteX46" fmla="*/ 427627 w 1974547"/>
              <a:gd name="connsiteY46" fmla="*/ 1126774 h 1505107"/>
              <a:gd name="connsiteX47" fmla="*/ 525959 w 1974547"/>
              <a:gd name="connsiteY47" fmla="*/ 1205106 h 1505107"/>
              <a:gd name="connsiteX48" fmla="*/ 735069 w 1974547"/>
              <a:gd name="connsiteY48" fmla="*/ 1339388 h 1505107"/>
              <a:gd name="connsiteX49" fmla="*/ 1632499 w 1974547"/>
              <a:gd name="connsiteY49" fmla="*/ 1387879 h 1505107"/>
              <a:gd name="connsiteX50" fmla="*/ 1681546 w 1974547"/>
              <a:gd name="connsiteY50" fmla="*/ 1353583 h 1505107"/>
              <a:gd name="connsiteX51" fmla="*/ 1681220 w 1974547"/>
              <a:gd name="connsiteY51" fmla="*/ 1352791 h 1505107"/>
              <a:gd name="connsiteX52" fmla="*/ 1890381 w 1974547"/>
              <a:gd name="connsiteY52" fmla="*/ 1071497 h 1505107"/>
              <a:gd name="connsiteX53" fmla="*/ 1909056 w 1974547"/>
              <a:gd name="connsiteY53" fmla="*/ 670715 h 1505107"/>
              <a:gd name="connsiteX54" fmla="*/ 1225547 w 1974547"/>
              <a:gd name="connsiteY54" fmla="*/ 119329 h 1505107"/>
              <a:gd name="connsiteX55" fmla="*/ 705134 w 1974547"/>
              <a:gd name="connsiteY55" fmla="*/ 111861 h 1505107"/>
              <a:gd name="connsiteX56" fmla="*/ 401352 w 1974547"/>
              <a:gd name="connsiteY56" fmla="*/ 354570 h 1505107"/>
              <a:gd name="connsiteX57" fmla="*/ 403842 w 1974547"/>
              <a:gd name="connsiteY57" fmla="*/ 358304 h 1505107"/>
              <a:gd name="connsiteX58" fmla="*/ 375207 w 1974547"/>
              <a:gd name="connsiteY58" fmla="*/ 497707 h 1505107"/>
              <a:gd name="connsiteX59" fmla="*/ 327897 w 1974547"/>
              <a:gd name="connsiteY59" fmla="*/ 779001 h 1505107"/>
              <a:gd name="connsiteX60" fmla="*/ 315447 w 1974547"/>
              <a:gd name="connsiteY60" fmla="*/ 867372 h 1505107"/>
              <a:gd name="connsiteX61" fmla="*/ 269382 w 1974547"/>
              <a:gd name="connsiteY61" fmla="*/ 891021 h 1505107"/>
              <a:gd name="connsiteX62" fmla="*/ 280587 w 1974547"/>
              <a:gd name="connsiteY62" fmla="*/ 820075 h 1505107"/>
              <a:gd name="connsiteX63" fmla="*/ 302997 w 1974547"/>
              <a:gd name="connsiteY63" fmla="*/ 665736 h 1505107"/>
              <a:gd name="connsiteX64" fmla="*/ 352797 w 1974547"/>
              <a:gd name="connsiteY64" fmla="*/ 403112 h 1505107"/>
              <a:gd name="connsiteX65" fmla="*/ 340347 w 1974547"/>
              <a:gd name="connsiteY65" fmla="*/ 399378 h 1505107"/>
              <a:gd name="connsiteX66" fmla="*/ 344082 w 1974547"/>
              <a:gd name="connsiteY66" fmla="*/ 354570 h 1505107"/>
              <a:gd name="connsiteX67" fmla="*/ 342837 w 1974547"/>
              <a:gd name="connsiteY67" fmla="*/ 354570 h 1505107"/>
              <a:gd name="connsiteX68" fmla="*/ 302997 w 1974547"/>
              <a:gd name="connsiteY68" fmla="*/ 419293 h 1505107"/>
              <a:gd name="connsiteX69" fmla="*/ 283077 w 1974547"/>
              <a:gd name="connsiteY69" fmla="*/ 492728 h 1505107"/>
              <a:gd name="connsiteX70" fmla="*/ 250707 w 1974547"/>
              <a:gd name="connsiteY70" fmla="*/ 554961 h 1505107"/>
              <a:gd name="connsiteX71" fmla="*/ 90101 w 1974547"/>
              <a:gd name="connsiteY71" fmla="*/ 764065 h 1505107"/>
              <a:gd name="connsiteX72" fmla="*/ 42790 w 1974547"/>
              <a:gd name="connsiteY72" fmla="*/ 825053 h 1505107"/>
              <a:gd name="connsiteX73" fmla="*/ 12910 w 1974547"/>
              <a:gd name="connsiteY73" fmla="*/ 836255 h 1505107"/>
              <a:gd name="connsiteX74" fmla="*/ 1705 w 1974547"/>
              <a:gd name="connsiteY74" fmla="*/ 826298 h 1505107"/>
              <a:gd name="connsiteX75" fmla="*/ 47771 w 1974547"/>
              <a:gd name="connsiteY75" fmla="*/ 767799 h 1505107"/>
              <a:gd name="connsiteX76" fmla="*/ 137411 w 1974547"/>
              <a:gd name="connsiteY76" fmla="*/ 546249 h 1505107"/>
              <a:gd name="connsiteX77" fmla="*/ 194681 w 1974547"/>
              <a:gd name="connsiteY77" fmla="*/ 434229 h 1505107"/>
              <a:gd name="connsiteX78" fmla="*/ 78896 w 1974547"/>
              <a:gd name="connsiteY78" fmla="*/ 465346 h 1505107"/>
              <a:gd name="connsiteX79" fmla="*/ 70181 w 1974547"/>
              <a:gd name="connsiteY79" fmla="*/ 460367 h 1505107"/>
              <a:gd name="connsiteX80" fmla="*/ 157331 w 1974547"/>
              <a:gd name="connsiteY80" fmla="*/ 277401 h 1505107"/>
              <a:gd name="connsiteX81" fmla="*/ 339102 w 1974547"/>
              <a:gd name="connsiteY81" fmla="*/ 276157 h 1505107"/>
              <a:gd name="connsiteX82" fmla="*/ 347817 w 1974547"/>
              <a:gd name="connsiteY82" fmla="*/ 276157 h 1505107"/>
              <a:gd name="connsiteX83" fmla="*/ 360267 w 1974547"/>
              <a:gd name="connsiteY83" fmla="*/ 198987 h 1505107"/>
              <a:gd name="connsiteX84" fmla="*/ 366492 w 1974547"/>
              <a:gd name="connsiteY84" fmla="*/ 14777 h 1505107"/>
              <a:gd name="connsiteX85" fmla="*/ 406332 w 1974547"/>
              <a:gd name="connsiteY85" fmla="*/ 1086 h 150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974547" h="1505107">
                <a:moveTo>
                  <a:pt x="299262" y="358304"/>
                </a:moveTo>
                <a:cubicBezTo>
                  <a:pt x="278097" y="376974"/>
                  <a:pt x="258177" y="398134"/>
                  <a:pt x="240747" y="421782"/>
                </a:cubicBezTo>
                <a:cubicBezTo>
                  <a:pt x="210866" y="464101"/>
                  <a:pt x="189701" y="511398"/>
                  <a:pt x="172271" y="559940"/>
                </a:cubicBezTo>
                <a:cubicBezTo>
                  <a:pt x="162311" y="588567"/>
                  <a:pt x="153596" y="615950"/>
                  <a:pt x="143636" y="644577"/>
                </a:cubicBezTo>
                <a:cubicBezTo>
                  <a:pt x="167291" y="613461"/>
                  <a:pt x="190946" y="582344"/>
                  <a:pt x="213356" y="549983"/>
                </a:cubicBezTo>
                <a:cubicBezTo>
                  <a:pt x="230787" y="526334"/>
                  <a:pt x="240747" y="502685"/>
                  <a:pt x="246972" y="474058"/>
                </a:cubicBezTo>
                <a:cubicBezTo>
                  <a:pt x="253197" y="450410"/>
                  <a:pt x="258177" y="428006"/>
                  <a:pt x="268137" y="406846"/>
                </a:cubicBezTo>
                <a:cubicBezTo>
                  <a:pt x="275607" y="389421"/>
                  <a:pt x="286812" y="373240"/>
                  <a:pt x="299262" y="358304"/>
                </a:cubicBezTo>
                <a:close/>
                <a:moveTo>
                  <a:pt x="417538" y="277401"/>
                </a:moveTo>
                <a:cubicBezTo>
                  <a:pt x="412558" y="279891"/>
                  <a:pt x="410068" y="281135"/>
                  <a:pt x="405087" y="283625"/>
                </a:cubicBezTo>
                <a:cubicBezTo>
                  <a:pt x="405087" y="287359"/>
                  <a:pt x="405087" y="289848"/>
                  <a:pt x="405087" y="292337"/>
                </a:cubicBezTo>
                <a:cubicBezTo>
                  <a:pt x="410068" y="287359"/>
                  <a:pt x="412558" y="282380"/>
                  <a:pt x="417538" y="277401"/>
                </a:cubicBezTo>
                <a:close/>
                <a:moveTo>
                  <a:pt x="240747" y="276623"/>
                </a:moveTo>
                <a:cubicBezTo>
                  <a:pt x="215846" y="274912"/>
                  <a:pt x="190946" y="280513"/>
                  <a:pt x="169781" y="296071"/>
                </a:cubicBezTo>
                <a:cubicBezTo>
                  <a:pt x="124961" y="328433"/>
                  <a:pt x="103796" y="389421"/>
                  <a:pt x="113756" y="444186"/>
                </a:cubicBezTo>
                <a:cubicBezTo>
                  <a:pt x="156086" y="442942"/>
                  <a:pt x="193436" y="411825"/>
                  <a:pt x="225806" y="380708"/>
                </a:cubicBezTo>
                <a:cubicBezTo>
                  <a:pt x="218336" y="384442"/>
                  <a:pt x="207131" y="386932"/>
                  <a:pt x="199661" y="384442"/>
                </a:cubicBezTo>
                <a:cubicBezTo>
                  <a:pt x="192191" y="381953"/>
                  <a:pt x="190946" y="376974"/>
                  <a:pt x="197171" y="371996"/>
                </a:cubicBezTo>
                <a:cubicBezTo>
                  <a:pt x="213356" y="359549"/>
                  <a:pt x="232032" y="349592"/>
                  <a:pt x="250707" y="342124"/>
                </a:cubicBezTo>
                <a:cubicBezTo>
                  <a:pt x="260667" y="337145"/>
                  <a:pt x="271872" y="330922"/>
                  <a:pt x="281832" y="325943"/>
                </a:cubicBezTo>
                <a:cubicBezTo>
                  <a:pt x="291792" y="315986"/>
                  <a:pt x="301752" y="308518"/>
                  <a:pt x="311712" y="301050"/>
                </a:cubicBezTo>
                <a:cubicBezTo>
                  <a:pt x="290547" y="287359"/>
                  <a:pt x="265647" y="278335"/>
                  <a:pt x="240747" y="276623"/>
                </a:cubicBezTo>
                <a:close/>
                <a:moveTo>
                  <a:pt x="406332" y="1086"/>
                </a:moveTo>
                <a:cubicBezTo>
                  <a:pt x="426253" y="13533"/>
                  <a:pt x="428743" y="32203"/>
                  <a:pt x="426253" y="53362"/>
                </a:cubicBezTo>
                <a:cubicBezTo>
                  <a:pt x="425008" y="84478"/>
                  <a:pt x="417538" y="113106"/>
                  <a:pt x="412558" y="142978"/>
                </a:cubicBezTo>
                <a:cubicBezTo>
                  <a:pt x="410068" y="160403"/>
                  <a:pt x="407578" y="176584"/>
                  <a:pt x="405087" y="191519"/>
                </a:cubicBezTo>
                <a:cubicBezTo>
                  <a:pt x="403842" y="212679"/>
                  <a:pt x="403842" y="232593"/>
                  <a:pt x="405087" y="252508"/>
                </a:cubicBezTo>
                <a:cubicBezTo>
                  <a:pt x="413803" y="250019"/>
                  <a:pt x="423763" y="248774"/>
                  <a:pt x="434968" y="247529"/>
                </a:cubicBezTo>
                <a:cubicBezTo>
                  <a:pt x="438703" y="247529"/>
                  <a:pt x="441193" y="247529"/>
                  <a:pt x="444928" y="248774"/>
                </a:cubicBezTo>
                <a:cubicBezTo>
                  <a:pt x="535813" y="157914"/>
                  <a:pt x="659069" y="99414"/>
                  <a:pt x="783570" y="73276"/>
                </a:cubicBezTo>
                <a:cubicBezTo>
                  <a:pt x="969076" y="34692"/>
                  <a:pt x="1162052" y="65808"/>
                  <a:pt x="1338843" y="124308"/>
                </a:cubicBezTo>
                <a:cubicBezTo>
                  <a:pt x="1494469" y="176584"/>
                  <a:pt x="1648849" y="246285"/>
                  <a:pt x="1769615" y="359549"/>
                </a:cubicBezTo>
                <a:cubicBezTo>
                  <a:pt x="1879176" y="461612"/>
                  <a:pt x="1950141" y="594791"/>
                  <a:pt x="1968816" y="742906"/>
                </a:cubicBezTo>
                <a:cubicBezTo>
                  <a:pt x="1987491" y="883553"/>
                  <a:pt x="1960101" y="1030423"/>
                  <a:pt x="1892871" y="1153645"/>
                </a:cubicBezTo>
                <a:cubicBezTo>
                  <a:pt x="1868593" y="1199075"/>
                  <a:pt x="1838713" y="1240149"/>
                  <a:pt x="1804475" y="1276866"/>
                </a:cubicBezTo>
                <a:lnTo>
                  <a:pt x="1690648" y="1373346"/>
                </a:lnTo>
                <a:lnTo>
                  <a:pt x="1691000" y="1374202"/>
                </a:lnTo>
                <a:cubicBezTo>
                  <a:pt x="1651170" y="1400312"/>
                  <a:pt x="1607605" y="1422693"/>
                  <a:pt x="1564041" y="1441343"/>
                </a:cubicBezTo>
                <a:cubicBezTo>
                  <a:pt x="1417166" y="1502268"/>
                  <a:pt x="1251620" y="1517188"/>
                  <a:pt x="1096032" y="1496051"/>
                </a:cubicBezTo>
                <a:cubicBezTo>
                  <a:pt x="926753" y="1471184"/>
                  <a:pt x="766186" y="1402799"/>
                  <a:pt x="621801" y="1313277"/>
                </a:cubicBezTo>
                <a:cubicBezTo>
                  <a:pt x="545874" y="1267273"/>
                  <a:pt x="474926" y="1215052"/>
                  <a:pt x="406467" y="1157858"/>
                </a:cubicBezTo>
                <a:cubicBezTo>
                  <a:pt x="340498" y="1104394"/>
                  <a:pt x="269550" y="1049686"/>
                  <a:pt x="268305" y="956434"/>
                </a:cubicBezTo>
                <a:cubicBezTo>
                  <a:pt x="268305" y="935297"/>
                  <a:pt x="269550" y="912917"/>
                  <a:pt x="270795" y="891780"/>
                </a:cubicBezTo>
                <a:cubicBezTo>
                  <a:pt x="286976" y="883077"/>
                  <a:pt x="301912" y="875616"/>
                  <a:pt x="316849" y="868156"/>
                </a:cubicBezTo>
                <a:cubicBezTo>
                  <a:pt x="314359" y="886807"/>
                  <a:pt x="313115" y="905457"/>
                  <a:pt x="311870" y="924107"/>
                </a:cubicBezTo>
                <a:cubicBezTo>
                  <a:pt x="309380" y="966381"/>
                  <a:pt x="316849" y="1006169"/>
                  <a:pt x="340498" y="1040983"/>
                </a:cubicBezTo>
                <a:cubicBezTo>
                  <a:pt x="362903" y="1074553"/>
                  <a:pt x="396510" y="1100664"/>
                  <a:pt x="427627" y="1126774"/>
                </a:cubicBezTo>
                <a:cubicBezTo>
                  <a:pt x="459989" y="1152885"/>
                  <a:pt x="492352" y="1178995"/>
                  <a:pt x="525959" y="1205106"/>
                </a:cubicBezTo>
                <a:cubicBezTo>
                  <a:pt x="593173" y="1253596"/>
                  <a:pt x="661631" y="1300844"/>
                  <a:pt x="735069" y="1339388"/>
                </a:cubicBezTo>
                <a:cubicBezTo>
                  <a:pt x="1005169" y="1488591"/>
                  <a:pt x="1353686" y="1553245"/>
                  <a:pt x="1632499" y="1387879"/>
                </a:cubicBezTo>
                <a:lnTo>
                  <a:pt x="1681546" y="1353583"/>
                </a:lnTo>
                <a:lnTo>
                  <a:pt x="1681220" y="1352791"/>
                </a:lnTo>
                <a:cubicBezTo>
                  <a:pt x="1777085" y="1283090"/>
                  <a:pt x="1849295" y="1184761"/>
                  <a:pt x="1890381" y="1071497"/>
                </a:cubicBezTo>
                <a:cubicBezTo>
                  <a:pt x="1936446" y="943296"/>
                  <a:pt x="1943916" y="802649"/>
                  <a:pt x="1909056" y="670715"/>
                </a:cubicBezTo>
                <a:cubicBezTo>
                  <a:pt x="1826885" y="359549"/>
                  <a:pt x="1514389" y="197743"/>
                  <a:pt x="1225547" y="119329"/>
                </a:cubicBezTo>
                <a:cubicBezTo>
                  <a:pt x="1058716" y="73276"/>
                  <a:pt x="873210" y="53362"/>
                  <a:pt x="705134" y="111861"/>
                </a:cubicBezTo>
                <a:cubicBezTo>
                  <a:pt x="580633" y="154180"/>
                  <a:pt x="467338" y="238817"/>
                  <a:pt x="401352" y="354570"/>
                </a:cubicBezTo>
                <a:cubicBezTo>
                  <a:pt x="403842" y="355815"/>
                  <a:pt x="403842" y="355815"/>
                  <a:pt x="403842" y="358304"/>
                </a:cubicBezTo>
                <a:cubicBezTo>
                  <a:pt x="393882" y="404357"/>
                  <a:pt x="383922" y="450410"/>
                  <a:pt x="375207" y="497707"/>
                </a:cubicBezTo>
                <a:cubicBezTo>
                  <a:pt x="356532" y="591057"/>
                  <a:pt x="340347" y="685651"/>
                  <a:pt x="327897" y="779001"/>
                </a:cubicBezTo>
                <a:cubicBezTo>
                  <a:pt x="322917" y="808873"/>
                  <a:pt x="319182" y="837500"/>
                  <a:pt x="315447" y="867372"/>
                </a:cubicBezTo>
                <a:cubicBezTo>
                  <a:pt x="300507" y="874840"/>
                  <a:pt x="285567" y="882308"/>
                  <a:pt x="269382" y="891021"/>
                </a:cubicBezTo>
                <a:cubicBezTo>
                  <a:pt x="273117" y="867372"/>
                  <a:pt x="276852" y="843723"/>
                  <a:pt x="280587" y="820075"/>
                </a:cubicBezTo>
                <a:cubicBezTo>
                  <a:pt x="286812" y="767799"/>
                  <a:pt x="294282" y="716768"/>
                  <a:pt x="302997" y="665736"/>
                </a:cubicBezTo>
                <a:cubicBezTo>
                  <a:pt x="316692" y="577365"/>
                  <a:pt x="334122" y="490239"/>
                  <a:pt x="352797" y="403112"/>
                </a:cubicBezTo>
                <a:cubicBezTo>
                  <a:pt x="345327" y="404357"/>
                  <a:pt x="339102" y="403112"/>
                  <a:pt x="340347" y="399378"/>
                </a:cubicBezTo>
                <a:cubicBezTo>
                  <a:pt x="340347" y="384442"/>
                  <a:pt x="342837" y="369506"/>
                  <a:pt x="344082" y="354570"/>
                </a:cubicBezTo>
                <a:lnTo>
                  <a:pt x="342837" y="354570"/>
                </a:lnTo>
                <a:cubicBezTo>
                  <a:pt x="325407" y="373240"/>
                  <a:pt x="312957" y="394400"/>
                  <a:pt x="302997" y="419293"/>
                </a:cubicBezTo>
                <a:cubicBezTo>
                  <a:pt x="294282" y="442942"/>
                  <a:pt x="291792" y="469080"/>
                  <a:pt x="283077" y="492728"/>
                </a:cubicBezTo>
                <a:cubicBezTo>
                  <a:pt x="276852" y="516377"/>
                  <a:pt x="264402" y="536291"/>
                  <a:pt x="250707" y="554961"/>
                </a:cubicBezTo>
                <a:cubicBezTo>
                  <a:pt x="198416" y="625907"/>
                  <a:pt x="144881" y="694364"/>
                  <a:pt x="90101" y="764065"/>
                </a:cubicBezTo>
                <a:cubicBezTo>
                  <a:pt x="76406" y="785224"/>
                  <a:pt x="61466" y="806383"/>
                  <a:pt x="42790" y="825053"/>
                </a:cubicBezTo>
                <a:cubicBezTo>
                  <a:pt x="35320" y="832521"/>
                  <a:pt x="24115" y="837500"/>
                  <a:pt x="12910" y="836255"/>
                </a:cubicBezTo>
                <a:cubicBezTo>
                  <a:pt x="7930" y="836255"/>
                  <a:pt x="-4520" y="835011"/>
                  <a:pt x="1705" y="826298"/>
                </a:cubicBezTo>
                <a:cubicBezTo>
                  <a:pt x="17890" y="806383"/>
                  <a:pt x="32830" y="786469"/>
                  <a:pt x="47771" y="767799"/>
                </a:cubicBezTo>
                <a:cubicBezTo>
                  <a:pt x="88856" y="700587"/>
                  <a:pt x="108776" y="619684"/>
                  <a:pt x="137411" y="546249"/>
                </a:cubicBezTo>
                <a:cubicBezTo>
                  <a:pt x="152351" y="505175"/>
                  <a:pt x="171026" y="469080"/>
                  <a:pt x="194681" y="434229"/>
                </a:cubicBezTo>
                <a:cubicBezTo>
                  <a:pt x="159821" y="455388"/>
                  <a:pt x="121226" y="467835"/>
                  <a:pt x="78896" y="465346"/>
                </a:cubicBezTo>
                <a:cubicBezTo>
                  <a:pt x="75161" y="465346"/>
                  <a:pt x="71426" y="464101"/>
                  <a:pt x="70181" y="460367"/>
                </a:cubicBezTo>
                <a:cubicBezTo>
                  <a:pt x="55241" y="388176"/>
                  <a:pt x="91346" y="312252"/>
                  <a:pt x="157331" y="277401"/>
                </a:cubicBezTo>
                <a:cubicBezTo>
                  <a:pt x="213356" y="247529"/>
                  <a:pt x="284322" y="246285"/>
                  <a:pt x="339102" y="276157"/>
                </a:cubicBezTo>
                <a:cubicBezTo>
                  <a:pt x="342837" y="276157"/>
                  <a:pt x="345327" y="276157"/>
                  <a:pt x="347817" y="276157"/>
                </a:cubicBezTo>
                <a:cubicBezTo>
                  <a:pt x="352797" y="250019"/>
                  <a:pt x="356532" y="225125"/>
                  <a:pt x="360267" y="198987"/>
                </a:cubicBezTo>
                <a:cubicBezTo>
                  <a:pt x="361512" y="137999"/>
                  <a:pt x="362757" y="75766"/>
                  <a:pt x="366492" y="14777"/>
                </a:cubicBezTo>
                <a:cubicBezTo>
                  <a:pt x="367737" y="3575"/>
                  <a:pt x="398862" y="-2649"/>
                  <a:pt x="406332" y="1086"/>
                </a:cubicBezTo>
                <a:close/>
              </a:path>
            </a:pathLst>
          </a:custGeom>
          <a:solidFill>
            <a:srgbClr val="20363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AFB85AFA-1786-4DE2-BC9C-C09CAE5715A9}"/>
              </a:ext>
            </a:extLst>
          </p:cNvPr>
          <p:cNvSpPr/>
          <p:nvPr/>
        </p:nvSpPr>
        <p:spPr>
          <a:xfrm>
            <a:off x="13561689" y="4148405"/>
            <a:ext cx="9276162" cy="2107879"/>
          </a:xfrm>
          <a:prstGeom prst="roundRect">
            <a:avLst>
              <a:gd name="adj" fmla="val 11064"/>
            </a:avLst>
          </a:prstGeom>
          <a:noFill/>
          <a:ln w="38100" cap="flat">
            <a:solidFill>
              <a:srgbClr val="FFFFFF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23C586E1-7BD5-431A-9E9B-327E9A4EAA73}"/>
              </a:ext>
            </a:extLst>
          </p:cNvPr>
          <p:cNvSpPr/>
          <p:nvPr/>
        </p:nvSpPr>
        <p:spPr>
          <a:xfrm>
            <a:off x="13561689" y="7210560"/>
            <a:ext cx="9276162" cy="2107879"/>
          </a:xfrm>
          <a:prstGeom prst="roundRect">
            <a:avLst>
              <a:gd name="adj" fmla="val 11064"/>
            </a:avLst>
          </a:prstGeom>
          <a:noFill/>
          <a:ln w="38100" cap="flat">
            <a:solidFill>
              <a:srgbClr val="FFFFFF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09CCCDFF-9591-4C8B-91E0-889C5B1E4EAB}"/>
              </a:ext>
            </a:extLst>
          </p:cNvPr>
          <p:cNvSpPr/>
          <p:nvPr/>
        </p:nvSpPr>
        <p:spPr>
          <a:xfrm>
            <a:off x="13561689" y="10272088"/>
            <a:ext cx="9276162" cy="2107879"/>
          </a:xfrm>
          <a:prstGeom prst="roundRect">
            <a:avLst>
              <a:gd name="adj" fmla="val 11064"/>
            </a:avLst>
          </a:prstGeom>
          <a:noFill/>
          <a:ln w="38100" cap="flat">
            <a:solidFill>
              <a:srgbClr val="FFFFFF"/>
            </a:solidFill>
            <a:prstDash val="solid"/>
            <a:round/>
          </a:ln>
        </p:spPr>
        <p:txBody>
          <a:bodyPr vert="horz" wrap="squar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6E3AB8A-B7EF-42CF-BEEF-1011749D7E65}"/>
              </a:ext>
            </a:extLst>
          </p:cNvPr>
          <p:cNvSpPr/>
          <p:nvPr/>
        </p:nvSpPr>
        <p:spPr>
          <a:xfrm>
            <a:off x="14334083" y="6917798"/>
            <a:ext cx="1706735" cy="18848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1" h="1514">
                <a:moveTo>
                  <a:pt x="0" y="0"/>
                </a:moveTo>
                <a:lnTo>
                  <a:pt x="0" y="1251"/>
                </a:lnTo>
                <a:lnTo>
                  <a:pt x="686" y="1514"/>
                </a:lnTo>
                <a:lnTo>
                  <a:pt x="1371" y="1251"/>
                </a:lnTo>
                <a:lnTo>
                  <a:pt x="1371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A1E6C087-0481-4F7A-9373-6A24AACF2E8C}"/>
              </a:ext>
            </a:extLst>
          </p:cNvPr>
          <p:cNvSpPr/>
          <p:nvPr/>
        </p:nvSpPr>
        <p:spPr>
          <a:xfrm>
            <a:off x="14606908" y="7223017"/>
            <a:ext cx="1161078" cy="1092557"/>
          </a:xfrm>
          <a:custGeom>
            <a:avLst/>
            <a:gdLst>
              <a:gd name="connsiteX0" fmla="*/ 1094063 w 1161078"/>
              <a:gd name="connsiteY0" fmla="*/ 1000772 h 1092557"/>
              <a:gd name="connsiteX1" fmla="*/ 978682 w 1161078"/>
              <a:gd name="connsiteY1" fmla="*/ 1015016 h 1092557"/>
              <a:gd name="connsiteX2" fmla="*/ 921670 w 1161078"/>
              <a:gd name="connsiteY2" fmla="*/ 1021117 h 1092557"/>
              <a:gd name="connsiteX3" fmla="*/ 879530 w 1161078"/>
              <a:gd name="connsiteY3" fmla="*/ 1017456 h 1092557"/>
              <a:gd name="connsiteX4" fmla="*/ 879530 w 1161078"/>
              <a:gd name="connsiteY4" fmla="*/ 1060169 h 1092557"/>
              <a:gd name="connsiteX5" fmla="*/ 1106341 w 1161078"/>
              <a:gd name="connsiteY5" fmla="*/ 1011355 h 1092557"/>
              <a:gd name="connsiteX6" fmla="*/ 1121214 w 1161078"/>
              <a:gd name="connsiteY6" fmla="*/ 1004032 h 1092557"/>
              <a:gd name="connsiteX7" fmla="*/ 1094063 w 1161078"/>
              <a:gd name="connsiteY7" fmla="*/ 1000772 h 1092557"/>
              <a:gd name="connsiteX8" fmla="*/ 204786 w 1161078"/>
              <a:gd name="connsiteY8" fmla="*/ 662759 h 1092557"/>
              <a:gd name="connsiteX9" fmla="*/ 151541 w 1161078"/>
              <a:gd name="connsiteY9" fmla="*/ 709895 h 1092557"/>
              <a:gd name="connsiteX10" fmla="*/ 84676 w 1161078"/>
              <a:gd name="connsiteY10" fmla="*/ 851303 h 1092557"/>
              <a:gd name="connsiteX11" fmla="*/ 102012 w 1161078"/>
              <a:gd name="connsiteY11" fmla="*/ 943094 h 1092557"/>
              <a:gd name="connsiteX12" fmla="*/ 139159 w 1161078"/>
              <a:gd name="connsiteY12" fmla="*/ 948055 h 1092557"/>
              <a:gd name="connsiteX13" fmla="*/ 217168 w 1161078"/>
              <a:gd name="connsiteY13" fmla="*/ 944334 h 1092557"/>
              <a:gd name="connsiteX14" fmla="*/ 219645 w 1161078"/>
              <a:gd name="connsiteY14" fmla="*/ 945575 h 1092557"/>
              <a:gd name="connsiteX15" fmla="*/ 279080 w 1161078"/>
              <a:gd name="connsiteY15" fmla="*/ 939372 h 1092557"/>
              <a:gd name="connsiteX16" fmla="*/ 282795 w 1161078"/>
              <a:gd name="connsiteY16" fmla="*/ 933170 h 1092557"/>
              <a:gd name="connsiteX17" fmla="*/ 282795 w 1161078"/>
              <a:gd name="connsiteY17" fmla="*/ 763233 h 1092557"/>
              <a:gd name="connsiteX18" fmla="*/ 243171 w 1161078"/>
              <a:gd name="connsiteY18" fmla="*/ 764474 h 1092557"/>
              <a:gd name="connsiteX19" fmla="*/ 229551 w 1161078"/>
              <a:gd name="connsiteY19" fmla="*/ 717338 h 1092557"/>
              <a:gd name="connsiteX20" fmla="*/ 227074 w 1161078"/>
              <a:gd name="connsiteY20" fmla="*/ 677644 h 1092557"/>
              <a:gd name="connsiteX21" fmla="*/ 206024 w 1161078"/>
              <a:gd name="connsiteY21" fmla="*/ 662759 h 1092557"/>
              <a:gd name="connsiteX22" fmla="*/ 481992 w 1161078"/>
              <a:gd name="connsiteY22" fmla="*/ 595207 h 1092557"/>
              <a:gd name="connsiteX23" fmla="*/ 406787 w 1161078"/>
              <a:gd name="connsiteY23" fmla="*/ 678611 h 1092557"/>
              <a:gd name="connsiteX24" fmla="*/ 313940 w 1161078"/>
              <a:gd name="connsiteY24" fmla="*/ 755540 h 1092557"/>
              <a:gd name="connsiteX25" fmla="*/ 313940 w 1161078"/>
              <a:gd name="connsiteY25" fmla="*/ 903193 h 1092557"/>
              <a:gd name="connsiteX26" fmla="*/ 359744 w 1161078"/>
              <a:gd name="connsiteY26" fmla="*/ 865970 h 1092557"/>
              <a:gd name="connsiteX27" fmla="*/ 490968 w 1161078"/>
              <a:gd name="connsiteY27" fmla="*/ 719557 h 1092557"/>
              <a:gd name="connsiteX28" fmla="*/ 504585 w 1161078"/>
              <a:gd name="connsiteY28" fmla="*/ 602923 h 1092557"/>
              <a:gd name="connsiteX29" fmla="*/ 497157 w 1161078"/>
              <a:gd name="connsiteY29" fmla="*/ 595478 h 1092557"/>
              <a:gd name="connsiteX30" fmla="*/ 481992 w 1161078"/>
              <a:gd name="connsiteY30" fmla="*/ 595207 h 1092557"/>
              <a:gd name="connsiteX31" fmla="*/ 848385 w 1161078"/>
              <a:gd name="connsiteY31" fmla="*/ 497069 h 1092557"/>
              <a:gd name="connsiteX32" fmla="*/ 827392 w 1161078"/>
              <a:gd name="connsiteY32" fmla="*/ 526891 h 1092557"/>
              <a:gd name="connsiteX33" fmla="*/ 776763 w 1161078"/>
              <a:gd name="connsiteY33" fmla="*/ 534346 h 1092557"/>
              <a:gd name="connsiteX34" fmla="*/ 734777 w 1161078"/>
              <a:gd name="connsiteY34" fmla="*/ 544287 h 1092557"/>
              <a:gd name="connsiteX35" fmla="*/ 734777 w 1161078"/>
              <a:gd name="connsiteY35" fmla="*/ 651148 h 1092557"/>
              <a:gd name="connsiteX36" fmla="*/ 736012 w 1161078"/>
              <a:gd name="connsiteY36" fmla="*/ 666059 h 1092557"/>
              <a:gd name="connsiteX37" fmla="*/ 713784 w 1161078"/>
              <a:gd name="connsiteY37" fmla="*/ 866113 h 1092557"/>
              <a:gd name="connsiteX38" fmla="*/ 848385 w 1161078"/>
              <a:gd name="connsiteY38" fmla="*/ 977944 h 1092557"/>
              <a:gd name="connsiteX39" fmla="*/ 31145 w 1161078"/>
              <a:gd name="connsiteY39" fmla="*/ 414847 h 1092557"/>
              <a:gd name="connsiteX40" fmla="*/ 31145 w 1161078"/>
              <a:gd name="connsiteY40" fmla="*/ 983074 h 1092557"/>
              <a:gd name="connsiteX41" fmla="*/ 50979 w 1161078"/>
              <a:gd name="connsiteY41" fmla="*/ 1007941 h 1092557"/>
              <a:gd name="connsiteX42" fmla="*/ 281549 w 1161078"/>
              <a:gd name="connsiteY42" fmla="*/ 1058920 h 1092557"/>
              <a:gd name="connsiteX43" fmla="*/ 281549 w 1161078"/>
              <a:gd name="connsiteY43" fmla="*/ 971883 h 1092557"/>
              <a:gd name="connsiteX44" fmla="*/ 208411 w 1161078"/>
              <a:gd name="connsiteY44" fmla="*/ 974370 h 1092557"/>
              <a:gd name="connsiteX45" fmla="*/ 150149 w 1161078"/>
              <a:gd name="connsiteY45" fmla="*/ 976857 h 1092557"/>
              <a:gd name="connsiteX46" fmla="*/ 125356 w 1161078"/>
              <a:gd name="connsiteY46" fmla="*/ 981830 h 1092557"/>
              <a:gd name="connsiteX47" fmla="*/ 81970 w 1161078"/>
              <a:gd name="connsiteY47" fmla="*/ 966910 h 1092557"/>
              <a:gd name="connsiteX48" fmla="*/ 54698 w 1161078"/>
              <a:gd name="connsiteY48" fmla="*/ 841328 h 1092557"/>
              <a:gd name="connsiteX49" fmla="*/ 125356 w 1161078"/>
              <a:gd name="connsiteY49" fmla="*/ 692122 h 1092557"/>
              <a:gd name="connsiteX50" fmla="*/ 203453 w 1161078"/>
              <a:gd name="connsiteY50" fmla="*/ 632439 h 1092557"/>
              <a:gd name="connsiteX51" fmla="*/ 204692 w 1161078"/>
              <a:gd name="connsiteY51" fmla="*/ 632439 h 1092557"/>
              <a:gd name="connsiteX52" fmla="*/ 251798 w 1161078"/>
              <a:gd name="connsiteY52" fmla="*/ 661037 h 1092557"/>
              <a:gd name="connsiteX53" fmla="*/ 257996 w 1161078"/>
              <a:gd name="connsiteY53" fmla="*/ 718233 h 1092557"/>
              <a:gd name="connsiteX54" fmla="*/ 256757 w 1161078"/>
              <a:gd name="connsiteY54" fmla="*/ 735640 h 1092557"/>
              <a:gd name="connsiteX55" fmla="*/ 281549 w 1161078"/>
              <a:gd name="connsiteY55" fmla="*/ 731910 h 1092557"/>
              <a:gd name="connsiteX56" fmla="*/ 281549 w 1161078"/>
              <a:gd name="connsiteY56" fmla="*/ 439715 h 1092557"/>
              <a:gd name="connsiteX57" fmla="*/ 198494 w 1161078"/>
              <a:gd name="connsiteY57" fmla="*/ 455879 h 1092557"/>
              <a:gd name="connsiteX58" fmla="*/ 94366 w 1161078"/>
              <a:gd name="connsiteY58" fmla="*/ 431011 h 1092557"/>
              <a:gd name="connsiteX59" fmla="*/ 31145 w 1161078"/>
              <a:gd name="connsiteY59" fmla="*/ 414847 h 1092557"/>
              <a:gd name="connsiteX60" fmla="*/ 1040685 w 1161078"/>
              <a:gd name="connsiteY60" fmla="*/ 376072 h 1092557"/>
              <a:gd name="connsiteX61" fmla="*/ 927877 w 1161078"/>
              <a:gd name="connsiteY61" fmla="*/ 406065 h 1092557"/>
              <a:gd name="connsiteX62" fmla="*/ 879530 w 1161078"/>
              <a:gd name="connsiteY62" fmla="*/ 439633 h 1092557"/>
              <a:gd name="connsiteX63" fmla="*/ 879530 w 1161078"/>
              <a:gd name="connsiteY63" fmla="*/ 984180 h 1092557"/>
              <a:gd name="connsiteX64" fmla="*/ 972504 w 1161078"/>
              <a:gd name="connsiteY64" fmla="*/ 984180 h 1092557"/>
              <a:gd name="connsiteX65" fmla="*/ 1131180 w 1161078"/>
              <a:gd name="connsiteY65" fmla="*/ 972991 h 1092557"/>
              <a:gd name="connsiteX66" fmla="*/ 1131180 w 1161078"/>
              <a:gd name="connsiteY66" fmla="*/ 401092 h 1092557"/>
              <a:gd name="connsiteX67" fmla="*/ 1040685 w 1161078"/>
              <a:gd name="connsiteY67" fmla="*/ 376072 h 1092557"/>
              <a:gd name="connsiteX68" fmla="*/ 735547 w 1161078"/>
              <a:gd name="connsiteY68" fmla="*/ 193076 h 1092557"/>
              <a:gd name="connsiteX69" fmla="*/ 679892 w 1161078"/>
              <a:gd name="connsiteY69" fmla="*/ 195526 h 1092557"/>
              <a:gd name="connsiteX70" fmla="*/ 652683 w 1161078"/>
              <a:gd name="connsiteY70" fmla="*/ 196751 h 1092557"/>
              <a:gd name="connsiteX71" fmla="*/ 640316 w 1161078"/>
              <a:gd name="connsiteY71" fmla="*/ 206552 h 1092557"/>
              <a:gd name="connsiteX72" fmla="*/ 645263 w 1161078"/>
              <a:gd name="connsiteY72" fmla="*/ 238403 h 1092557"/>
              <a:gd name="connsiteX73" fmla="*/ 686076 w 1161078"/>
              <a:gd name="connsiteY73" fmla="*/ 242078 h 1092557"/>
              <a:gd name="connsiteX74" fmla="*/ 709575 w 1161078"/>
              <a:gd name="connsiteY74" fmla="*/ 239628 h 1092557"/>
              <a:gd name="connsiteX75" fmla="*/ 718232 w 1161078"/>
              <a:gd name="connsiteY75" fmla="*/ 239628 h 1092557"/>
              <a:gd name="connsiteX76" fmla="*/ 751625 w 1161078"/>
              <a:gd name="connsiteY76" fmla="*/ 253103 h 1092557"/>
              <a:gd name="connsiteX77" fmla="*/ 787491 w 1161078"/>
              <a:gd name="connsiteY77" fmla="*/ 262903 h 1092557"/>
              <a:gd name="connsiteX78" fmla="*/ 803569 w 1161078"/>
              <a:gd name="connsiteY78" fmla="*/ 213902 h 1092557"/>
              <a:gd name="connsiteX79" fmla="*/ 735547 w 1161078"/>
              <a:gd name="connsiteY79" fmla="*/ 193076 h 1092557"/>
              <a:gd name="connsiteX80" fmla="*/ 761978 w 1161078"/>
              <a:gd name="connsiteY80" fmla="*/ 162917 h 1092557"/>
              <a:gd name="connsiteX81" fmla="*/ 830980 w 1161078"/>
              <a:gd name="connsiteY81" fmla="*/ 201455 h 1092557"/>
              <a:gd name="connsiteX82" fmla="*/ 807438 w 1161078"/>
              <a:gd name="connsiteY82" fmla="*/ 287868 h 1092557"/>
              <a:gd name="connsiteX83" fmla="*/ 782656 w 1161078"/>
              <a:gd name="connsiteY83" fmla="*/ 297743 h 1092557"/>
              <a:gd name="connsiteX84" fmla="*/ 736809 w 1161078"/>
              <a:gd name="connsiteY84" fmla="*/ 281695 h 1092557"/>
              <a:gd name="connsiteX85" fmla="*/ 714505 w 1161078"/>
              <a:gd name="connsiteY85" fmla="*/ 270585 h 1092557"/>
              <a:gd name="connsiteX86" fmla="*/ 689723 w 1161078"/>
              <a:gd name="connsiteY86" fmla="*/ 273054 h 1092557"/>
              <a:gd name="connsiteX87" fmla="*/ 619095 w 1161078"/>
              <a:gd name="connsiteY87" fmla="*/ 253303 h 1092557"/>
              <a:gd name="connsiteX88" fmla="*/ 611660 w 1161078"/>
              <a:gd name="connsiteY88" fmla="*/ 196517 h 1092557"/>
              <a:gd name="connsiteX89" fmla="*/ 642638 w 1161078"/>
              <a:gd name="connsiteY89" fmla="*/ 169359 h 1092557"/>
              <a:gd name="connsiteX90" fmla="*/ 679811 w 1161078"/>
              <a:gd name="connsiteY90" fmla="*/ 166890 h 1092557"/>
              <a:gd name="connsiteX91" fmla="*/ 729374 w 1161078"/>
              <a:gd name="connsiteY91" fmla="*/ 164421 h 1092557"/>
              <a:gd name="connsiteX92" fmla="*/ 761978 w 1161078"/>
              <a:gd name="connsiteY92" fmla="*/ 162917 h 1092557"/>
              <a:gd name="connsiteX93" fmla="*/ 499571 w 1161078"/>
              <a:gd name="connsiteY93" fmla="*/ 47339 h 1092557"/>
              <a:gd name="connsiteX94" fmla="*/ 313940 w 1161078"/>
              <a:gd name="connsiteY94" fmla="*/ 88300 h 1092557"/>
              <a:gd name="connsiteX95" fmla="*/ 313940 w 1161078"/>
              <a:gd name="connsiteY95" fmla="*/ 387440 h 1092557"/>
              <a:gd name="connsiteX96" fmla="*/ 342403 w 1161078"/>
              <a:gd name="connsiteY96" fmla="*/ 358892 h 1092557"/>
              <a:gd name="connsiteX97" fmla="*/ 382005 w 1161078"/>
              <a:gd name="connsiteY97" fmla="*/ 311724 h 1092557"/>
              <a:gd name="connsiteX98" fmla="*/ 499571 w 1161078"/>
              <a:gd name="connsiteY98" fmla="*/ 47339 h 1092557"/>
              <a:gd name="connsiteX99" fmla="*/ 1092751 w 1161078"/>
              <a:gd name="connsiteY99" fmla="*/ 41110 h 1092557"/>
              <a:gd name="connsiteX100" fmla="*/ 879530 w 1161078"/>
              <a:gd name="connsiteY100" fmla="*/ 88285 h 1092557"/>
              <a:gd name="connsiteX101" fmla="*/ 879530 w 1161078"/>
              <a:gd name="connsiteY101" fmla="*/ 397406 h 1092557"/>
              <a:gd name="connsiteX102" fmla="*/ 914240 w 1161078"/>
              <a:gd name="connsiteY102" fmla="*/ 377543 h 1092557"/>
              <a:gd name="connsiteX103" fmla="*/ 1131180 w 1161078"/>
              <a:gd name="connsiteY103" fmla="*/ 363887 h 1092557"/>
              <a:gd name="connsiteX104" fmla="*/ 1131180 w 1161078"/>
              <a:gd name="connsiteY104" fmla="*/ 72146 h 1092557"/>
              <a:gd name="connsiteX105" fmla="*/ 1118783 w 1161078"/>
              <a:gd name="connsiteY105" fmla="*/ 47317 h 1092557"/>
              <a:gd name="connsiteX106" fmla="*/ 1092751 w 1161078"/>
              <a:gd name="connsiteY106" fmla="*/ 41110 h 1092557"/>
              <a:gd name="connsiteX107" fmla="*/ 57177 w 1161078"/>
              <a:gd name="connsiteY107" fmla="*/ 39864 h 1092557"/>
              <a:gd name="connsiteX108" fmla="*/ 41062 w 1161078"/>
              <a:gd name="connsiteY108" fmla="*/ 46073 h 1092557"/>
              <a:gd name="connsiteX109" fmla="*/ 31145 w 1161078"/>
              <a:gd name="connsiteY109" fmla="*/ 67183 h 1092557"/>
              <a:gd name="connsiteX110" fmla="*/ 31145 w 1161078"/>
              <a:gd name="connsiteY110" fmla="*/ 383835 h 1092557"/>
              <a:gd name="connsiteX111" fmla="*/ 111721 w 1161078"/>
              <a:gd name="connsiteY111" fmla="*/ 403703 h 1092557"/>
              <a:gd name="connsiteX112" fmla="*/ 281549 w 1161078"/>
              <a:gd name="connsiteY112" fmla="*/ 406187 h 1092557"/>
              <a:gd name="connsiteX113" fmla="*/ 281549 w 1161078"/>
              <a:gd name="connsiteY113" fmla="*/ 88293 h 1092557"/>
              <a:gd name="connsiteX114" fmla="*/ 62136 w 1161078"/>
              <a:gd name="connsiteY114" fmla="*/ 39864 h 1092557"/>
              <a:gd name="connsiteX115" fmla="*/ 57177 w 1161078"/>
              <a:gd name="connsiteY115" fmla="*/ 39864 h 1092557"/>
              <a:gd name="connsiteX116" fmla="*/ 596735 w 1161078"/>
              <a:gd name="connsiteY116" fmla="*/ 33635 h 1092557"/>
              <a:gd name="connsiteX117" fmla="*/ 596735 w 1161078"/>
              <a:gd name="connsiteY117" fmla="*/ 1004172 h 1092557"/>
              <a:gd name="connsiteX118" fmla="*/ 848385 w 1161078"/>
              <a:gd name="connsiteY118" fmla="*/ 1058920 h 1092557"/>
              <a:gd name="connsiteX119" fmla="*/ 848385 w 1161078"/>
              <a:gd name="connsiteY119" fmla="*/ 1010393 h 1092557"/>
              <a:gd name="connsiteX120" fmla="*/ 684751 w 1161078"/>
              <a:gd name="connsiteY120" fmla="*/ 872279 h 1092557"/>
              <a:gd name="connsiteX121" fmla="*/ 705825 w 1161078"/>
              <a:gd name="connsiteY121" fmla="*/ 660751 h 1092557"/>
              <a:gd name="connsiteX122" fmla="*/ 708304 w 1161078"/>
              <a:gd name="connsiteY122" fmla="*/ 528858 h 1092557"/>
              <a:gd name="connsiteX123" fmla="*/ 709544 w 1161078"/>
              <a:gd name="connsiteY123" fmla="*/ 527614 h 1092557"/>
              <a:gd name="connsiteX124" fmla="*/ 778964 w 1161078"/>
              <a:gd name="connsiteY124" fmla="*/ 503972 h 1092557"/>
              <a:gd name="connsiteX125" fmla="*/ 808716 w 1161078"/>
              <a:gd name="connsiteY125" fmla="*/ 501484 h 1092557"/>
              <a:gd name="connsiteX126" fmla="*/ 824832 w 1161078"/>
              <a:gd name="connsiteY126" fmla="*/ 475354 h 1092557"/>
              <a:gd name="connsiteX127" fmla="*/ 848385 w 1161078"/>
              <a:gd name="connsiteY127" fmla="*/ 428071 h 1092557"/>
              <a:gd name="connsiteX128" fmla="*/ 848385 w 1161078"/>
              <a:gd name="connsiteY128" fmla="*/ 88383 h 1092557"/>
              <a:gd name="connsiteX129" fmla="*/ 565590 w 1161078"/>
              <a:gd name="connsiteY129" fmla="*/ 33635 h 1092557"/>
              <a:gd name="connsiteX130" fmla="*/ 529640 w 1161078"/>
              <a:gd name="connsiteY130" fmla="*/ 41101 h 1092557"/>
              <a:gd name="connsiteX131" fmla="*/ 405674 w 1161078"/>
              <a:gd name="connsiteY131" fmla="*/ 332262 h 1092557"/>
              <a:gd name="connsiteX132" fmla="*/ 366006 w 1161078"/>
              <a:gd name="connsiteY132" fmla="*/ 378300 h 1092557"/>
              <a:gd name="connsiteX133" fmla="*/ 313940 w 1161078"/>
              <a:gd name="connsiteY133" fmla="*/ 424338 h 1092557"/>
              <a:gd name="connsiteX134" fmla="*/ 313940 w 1161078"/>
              <a:gd name="connsiteY134" fmla="*/ 721721 h 1092557"/>
              <a:gd name="connsiteX135" fmla="*/ 382121 w 1161078"/>
              <a:gd name="connsiteY135" fmla="*/ 660751 h 1092557"/>
              <a:gd name="connsiteX136" fmla="*/ 502368 w 1161078"/>
              <a:gd name="connsiteY136" fmla="*/ 563698 h 1092557"/>
              <a:gd name="connsiteX137" fmla="*/ 530880 w 1161078"/>
              <a:gd name="connsiteY137" fmla="*/ 586095 h 1092557"/>
              <a:gd name="connsiteX138" fmla="*/ 519723 w 1161078"/>
              <a:gd name="connsiteY138" fmla="*/ 729187 h 1092557"/>
              <a:gd name="connsiteX139" fmla="*/ 378402 w 1161078"/>
              <a:gd name="connsiteY139" fmla="*/ 888454 h 1092557"/>
              <a:gd name="connsiteX140" fmla="*/ 313940 w 1161078"/>
              <a:gd name="connsiteY140" fmla="*/ 944447 h 1092557"/>
              <a:gd name="connsiteX141" fmla="*/ 313940 w 1161078"/>
              <a:gd name="connsiteY141" fmla="*/ 1058920 h 1092557"/>
              <a:gd name="connsiteX142" fmla="*/ 565590 w 1161078"/>
              <a:gd name="connsiteY142" fmla="*/ 1004172 h 1092557"/>
              <a:gd name="connsiteX143" fmla="*/ 577428 w 1161078"/>
              <a:gd name="connsiteY143" fmla="*/ 0 h 1092557"/>
              <a:gd name="connsiteX144" fmla="*/ 579917 w 1161078"/>
              <a:gd name="connsiteY144" fmla="*/ 0 h 1092557"/>
              <a:gd name="connsiteX145" fmla="*/ 581161 w 1161078"/>
              <a:gd name="connsiteY145" fmla="*/ 0 h 1092557"/>
              <a:gd name="connsiteX146" fmla="*/ 583650 w 1161078"/>
              <a:gd name="connsiteY146" fmla="*/ 0 h 1092557"/>
              <a:gd name="connsiteX147" fmla="*/ 863653 w 1161078"/>
              <a:gd name="connsiteY147" fmla="*/ 60974 h 1092557"/>
              <a:gd name="connsiteX148" fmla="*/ 1086411 w 1161078"/>
              <a:gd name="connsiteY148" fmla="*/ 12444 h 1092557"/>
              <a:gd name="connsiteX149" fmla="*/ 1137433 w 1161078"/>
              <a:gd name="connsiteY149" fmla="*/ 24888 h 1092557"/>
              <a:gd name="connsiteX150" fmla="*/ 1161078 w 1161078"/>
              <a:gd name="connsiteY150" fmla="*/ 72174 h 1092557"/>
              <a:gd name="connsiteX151" fmla="*/ 1161078 w 1161078"/>
              <a:gd name="connsiteY151" fmla="*/ 978075 h 1092557"/>
              <a:gd name="connsiteX152" fmla="*/ 1112544 w 1161078"/>
              <a:gd name="connsiteY152" fmla="*/ 1039049 h 1092557"/>
              <a:gd name="connsiteX153" fmla="*/ 866142 w 1161078"/>
              <a:gd name="connsiteY153" fmla="*/ 1092557 h 1092557"/>
              <a:gd name="connsiteX154" fmla="*/ 863653 w 1161078"/>
              <a:gd name="connsiteY154" fmla="*/ 1092557 h 1092557"/>
              <a:gd name="connsiteX155" fmla="*/ 859920 w 1161078"/>
              <a:gd name="connsiteY155" fmla="*/ 1092557 h 1092557"/>
              <a:gd name="connsiteX156" fmla="*/ 581161 w 1161078"/>
              <a:gd name="connsiteY156" fmla="*/ 1031583 h 1092557"/>
              <a:gd name="connsiteX157" fmla="*/ 301158 w 1161078"/>
              <a:gd name="connsiteY157" fmla="*/ 1092557 h 1092557"/>
              <a:gd name="connsiteX158" fmla="*/ 297425 w 1161078"/>
              <a:gd name="connsiteY158" fmla="*/ 1092557 h 1092557"/>
              <a:gd name="connsiteX159" fmla="*/ 294936 w 1161078"/>
              <a:gd name="connsiteY159" fmla="*/ 1092557 h 1092557"/>
              <a:gd name="connsiteX160" fmla="*/ 44800 w 1161078"/>
              <a:gd name="connsiteY160" fmla="*/ 1037805 h 1092557"/>
              <a:gd name="connsiteX161" fmla="*/ 0 w 1161078"/>
              <a:gd name="connsiteY161" fmla="*/ 983053 h 1092557"/>
              <a:gd name="connsiteX162" fmla="*/ 0 w 1161078"/>
              <a:gd name="connsiteY162" fmla="*/ 67196 h 1092557"/>
              <a:gd name="connsiteX163" fmla="*/ 21156 w 1161078"/>
              <a:gd name="connsiteY163" fmla="*/ 22399 h 1092557"/>
              <a:gd name="connsiteX164" fmla="*/ 69690 w 1161078"/>
              <a:gd name="connsiteY164" fmla="*/ 11200 h 1092557"/>
              <a:gd name="connsiteX165" fmla="*/ 297425 w 1161078"/>
              <a:gd name="connsiteY165" fmla="*/ 60974 h 109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161078" h="1092557">
                <a:moveTo>
                  <a:pt x="1094063" y="1000772"/>
                </a:moveTo>
                <a:cubicBezTo>
                  <a:pt x="1062574" y="1000371"/>
                  <a:pt x="1019582" y="1007694"/>
                  <a:pt x="978682" y="1015016"/>
                </a:cubicBezTo>
                <a:cubicBezTo>
                  <a:pt x="960091" y="1018677"/>
                  <a:pt x="941500" y="1021117"/>
                  <a:pt x="921670" y="1021117"/>
                </a:cubicBezTo>
                <a:cubicBezTo>
                  <a:pt x="908036" y="1021117"/>
                  <a:pt x="893163" y="1019897"/>
                  <a:pt x="879530" y="1017456"/>
                </a:cubicBezTo>
                <a:lnTo>
                  <a:pt x="879530" y="1060169"/>
                </a:lnTo>
                <a:lnTo>
                  <a:pt x="1106341" y="1011355"/>
                </a:lnTo>
                <a:cubicBezTo>
                  <a:pt x="1112538" y="1010134"/>
                  <a:pt x="1117496" y="1007693"/>
                  <a:pt x="1121214" y="1004032"/>
                </a:cubicBezTo>
                <a:cubicBezTo>
                  <a:pt x="1113778" y="1001897"/>
                  <a:pt x="1104559" y="1000905"/>
                  <a:pt x="1094063" y="1000772"/>
                </a:cubicBezTo>
                <a:close/>
                <a:moveTo>
                  <a:pt x="204786" y="662759"/>
                </a:moveTo>
                <a:cubicBezTo>
                  <a:pt x="196118" y="662759"/>
                  <a:pt x="177544" y="668961"/>
                  <a:pt x="151541" y="709895"/>
                </a:cubicBezTo>
                <a:cubicBezTo>
                  <a:pt x="151541" y="711136"/>
                  <a:pt x="106965" y="781839"/>
                  <a:pt x="84676" y="851303"/>
                </a:cubicBezTo>
                <a:cubicBezTo>
                  <a:pt x="64864" y="913324"/>
                  <a:pt x="100773" y="941853"/>
                  <a:pt x="102012" y="943094"/>
                </a:cubicBezTo>
                <a:cubicBezTo>
                  <a:pt x="102012" y="943094"/>
                  <a:pt x="120585" y="956738"/>
                  <a:pt x="139159" y="948055"/>
                </a:cubicBezTo>
                <a:cubicBezTo>
                  <a:pt x="172591" y="933170"/>
                  <a:pt x="215930" y="944334"/>
                  <a:pt x="217168" y="944334"/>
                </a:cubicBezTo>
                <a:cubicBezTo>
                  <a:pt x="218406" y="944334"/>
                  <a:pt x="219645" y="945575"/>
                  <a:pt x="219645" y="945575"/>
                </a:cubicBezTo>
                <a:cubicBezTo>
                  <a:pt x="248124" y="956738"/>
                  <a:pt x="271651" y="944334"/>
                  <a:pt x="279080" y="939372"/>
                </a:cubicBezTo>
                <a:cubicBezTo>
                  <a:pt x="280319" y="936892"/>
                  <a:pt x="282795" y="935651"/>
                  <a:pt x="282795" y="933170"/>
                </a:cubicBezTo>
                <a:lnTo>
                  <a:pt x="282795" y="763233"/>
                </a:lnTo>
                <a:cubicBezTo>
                  <a:pt x="264221" y="766954"/>
                  <a:pt x="250601" y="766954"/>
                  <a:pt x="243171" y="764474"/>
                </a:cubicBezTo>
                <a:cubicBezTo>
                  <a:pt x="227074" y="758271"/>
                  <a:pt x="228312" y="738425"/>
                  <a:pt x="229551" y="717338"/>
                </a:cubicBezTo>
                <a:cubicBezTo>
                  <a:pt x="229551" y="703693"/>
                  <a:pt x="230789" y="683846"/>
                  <a:pt x="227074" y="677644"/>
                </a:cubicBezTo>
                <a:cubicBezTo>
                  <a:pt x="224598" y="673923"/>
                  <a:pt x="217168" y="662759"/>
                  <a:pt x="206024" y="662759"/>
                </a:cubicBezTo>
                <a:close/>
                <a:moveTo>
                  <a:pt x="481992" y="595207"/>
                </a:moveTo>
                <a:cubicBezTo>
                  <a:pt x="465976" y="598580"/>
                  <a:pt x="445783" y="616261"/>
                  <a:pt x="406787" y="678611"/>
                </a:cubicBezTo>
                <a:cubicBezTo>
                  <a:pt x="380790" y="719557"/>
                  <a:pt x="344889" y="743132"/>
                  <a:pt x="313940" y="755540"/>
                </a:cubicBezTo>
                <a:lnTo>
                  <a:pt x="313940" y="903193"/>
                </a:lnTo>
                <a:cubicBezTo>
                  <a:pt x="327558" y="890785"/>
                  <a:pt x="343651" y="878377"/>
                  <a:pt x="359744" y="865970"/>
                </a:cubicBezTo>
                <a:cubicBezTo>
                  <a:pt x="410501" y="827505"/>
                  <a:pt x="467447" y="784078"/>
                  <a:pt x="490968" y="719557"/>
                </a:cubicBezTo>
                <a:cubicBezTo>
                  <a:pt x="519441" y="642628"/>
                  <a:pt x="510775" y="612849"/>
                  <a:pt x="504585" y="602923"/>
                </a:cubicBezTo>
                <a:cubicBezTo>
                  <a:pt x="500871" y="596719"/>
                  <a:pt x="497157" y="595478"/>
                  <a:pt x="497157" y="595478"/>
                </a:cubicBezTo>
                <a:cubicBezTo>
                  <a:pt x="492205" y="594548"/>
                  <a:pt x="487331" y="594082"/>
                  <a:pt x="481992" y="595207"/>
                </a:cubicBezTo>
                <a:close/>
                <a:moveTo>
                  <a:pt x="848385" y="497069"/>
                </a:moveTo>
                <a:cubicBezTo>
                  <a:pt x="843446" y="509495"/>
                  <a:pt x="837271" y="519436"/>
                  <a:pt x="827392" y="526891"/>
                </a:cubicBezTo>
                <a:cubicBezTo>
                  <a:pt x="810104" y="538074"/>
                  <a:pt x="791581" y="535589"/>
                  <a:pt x="776763" y="534346"/>
                </a:cubicBezTo>
                <a:cubicBezTo>
                  <a:pt x="757005" y="533104"/>
                  <a:pt x="744656" y="531861"/>
                  <a:pt x="734777" y="544287"/>
                </a:cubicBezTo>
                <a:cubicBezTo>
                  <a:pt x="731072" y="551742"/>
                  <a:pt x="705140" y="606415"/>
                  <a:pt x="734777" y="651148"/>
                </a:cubicBezTo>
                <a:cubicBezTo>
                  <a:pt x="738482" y="656118"/>
                  <a:pt x="738482" y="661089"/>
                  <a:pt x="736012" y="666059"/>
                </a:cubicBezTo>
                <a:cubicBezTo>
                  <a:pt x="736012" y="667301"/>
                  <a:pt x="690322" y="765465"/>
                  <a:pt x="713784" y="866113"/>
                </a:cubicBezTo>
                <a:cubicBezTo>
                  <a:pt x="727368" y="925756"/>
                  <a:pt x="784172" y="963033"/>
                  <a:pt x="848385" y="977944"/>
                </a:cubicBezTo>
                <a:close/>
                <a:moveTo>
                  <a:pt x="31145" y="414847"/>
                </a:moveTo>
                <a:lnTo>
                  <a:pt x="31145" y="983074"/>
                </a:lnTo>
                <a:cubicBezTo>
                  <a:pt x="31145" y="994264"/>
                  <a:pt x="38583" y="1005455"/>
                  <a:pt x="50979" y="1007941"/>
                </a:cubicBezTo>
                <a:lnTo>
                  <a:pt x="281549" y="1058920"/>
                </a:lnTo>
                <a:lnTo>
                  <a:pt x="281549" y="971883"/>
                </a:lnTo>
                <a:cubicBezTo>
                  <a:pt x="265434" y="978100"/>
                  <a:pt x="239402" y="985561"/>
                  <a:pt x="208411" y="974370"/>
                </a:cubicBezTo>
                <a:cubicBezTo>
                  <a:pt x="197255" y="970640"/>
                  <a:pt x="169983" y="966910"/>
                  <a:pt x="150149" y="976857"/>
                </a:cubicBezTo>
                <a:cubicBezTo>
                  <a:pt x="141472" y="980587"/>
                  <a:pt x="132794" y="981830"/>
                  <a:pt x="125356" y="981830"/>
                </a:cubicBezTo>
                <a:cubicBezTo>
                  <a:pt x="100564" y="981830"/>
                  <a:pt x="81970" y="966910"/>
                  <a:pt x="81970" y="966910"/>
                </a:cubicBezTo>
                <a:cubicBezTo>
                  <a:pt x="79490" y="964423"/>
                  <a:pt x="28666" y="924635"/>
                  <a:pt x="54698" y="841328"/>
                </a:cubicBezTo>
                <a:cubicBezTo>
                  <a:pt x="78251" y="767968"/>
                  <a:pt x="122877" y="695852"/>
                  <a:pt x="125356" y="692122"/>
                </a:cubicBezTo>
                <a:cubicBezTo>
                  <a:pt x="151389" y="652334"/>
                  <a:pt x="177421" y="632439"/>
                  <a:pt x="203453" y="632439"/>
                </a:cubicBezTo>
                <a:lnTo>
                  <a:pt x="204692" y="632439"/>
                </a:lnTo>
                <a:cubicBezTo>
                  <a:pt x="222047" y="632439"/>
                  <a:pt x="240641" y="643630"/>
                  <a:pt x="251798" y="661037"/>
                </a:cubicBezTo>
                <a:cubicBezTo>
                  <a:pt x="260475" y="675958"/>
                  <a:pt x="259236" y="698339"/>
                  <a:pt x="257996" y="718233"/>
                </a:cubicBezTo>
                <a:cubicBezTo>
                  <a:pt x="256757" y="723207"/>
                  <a:pt x="256757" y="730667"/>
                  <a:pt x="256757" y="735640"/>
                </a:cubicBezTo>
                <a:cubicBezTo>
                  <a:pt x="262955" y="735640"/>
                  <a:pt x="271632" y="734397"/>
                  <a:pt x="281549" y="731910"/>
                </a:cubicBezTo>
                <a:lnTo>
                  <a:pt x="281549" y="439715"/>
                </a:lnTo>
                <a:cubicBezTo>
                  <a:pt x="254277" y="452149"/>
                  <a:pt x="225766" y="455879"/>
                  <a:pt x="198494" y="455879"/>
                </a:cubicBezTo>
                <a:cubicBezTo>
                  <a:pt x="155107" y="455879"/>
                  <a:pt x="114200" y="443445"/>
                  <a:pt x="94366" y="431011"/>
                </a:cubicBezTo>
                <a:cubicBezTo>
                  <a:pt x="72053" y="416091"/>
                  <a:pt x="46020" y="414847"/>
                  <a:pt x="31145" y="414847"/>
                </a:cubicBezTo>
                <a:close/>
                <a:moveTo>
                  <a:pt x="1040685" y="376072"/>
                </a:moveTo>
                <a:cubicBezTo>
                  <a:pt x="1006904" y="376849"/>
                  <a:pt x="969405" y="386795"/>
                  <a:pt x="927877" y="406065"/>
                </a:cubicBezTo>
                <a:cubicBezTo>
                  <a:pt x="904323" y="416012"/>
                  <a:pt x="890687" y="427201"/>
                  <a:pt x="879530" y="439633"/>
                </a:cubicBezTo>
                <a:lnTo>
                  <a:pt x="879530" y="984180"/>
                </a:lnTo>
                <a:cubicBezTo>
                  <a:pt x="911761" y="989153"/>
                  <a:pt x="943992" y="989153"/>
                  <a:pt x="972504" y="984180"/>
                </a:cubicBezTo>
                <a:cubicBezTo>
                  <a:pt x="1056801" y="966775"/>
                  <a:pt x="1101428" y="964288"/>
                  <a:pt x="1131180" y="972991"/>
                </a:cubicBezTo>
                <a:lnTo>
                  <a:pt x="1131180" y="401092"/>
                </a:lnTo>
                <a:cubicBezTo>
                  <a:pt x="1104527" y="383687"/>
                  <a:pt x="1074466" y="375295"/>
                  <a:pt x="1040685" y="376072"/>
                </a:cubicBezTo>
                <a:close/>
                <a:moveTo>
                  <a:pt x="735547" y="193076"/>
                </a:moveTo>
                <a:cubicBezTo>
                  <a:pt x="712048" y="196751"/>
                  <a:pt x="693497" y="196751"/>
                  <a:pt x="679892" y="195526"/>
                </a:cubicBezTo>
                <a:cubicBezTo>
                  <a:pt x="667524" y="195526"/>
                  <a:pt x="657630" y="195526"/>
                  <a:pt x="652683" y="196751"/>
                </a:cubicBezTo>
                <a:cubicBezTo>
                  <a:pt x="648973" y="197976"/>
                  <a:pt x="642789" y="200426"/>
                  <a:pt x="640316" y="206552"/>
                </a:cubicBezTo>
                <a:cubicBezTo>
                  <a:pt x="636605" y="213902"/>
                  <a:pt x="637842" y="224927"/>
                  <a:pt x="645263" y="238403"/>
                </a:cubicBezTo>
                <a:cubicBezTo>
                  <a:pt x="648973" y="245753"/>
                  <a:pt x="661341" y="245753"/>
                  <a:pt x="686076" y="242078"/>
                </a:cubicBezTo>
                <a:cubicBezTo>
                  <a:pt x="693497" y="240853"/>
                  <a:pt x="702154" y="239628"/>
                  <a:pt x="709575" y="239628"/>
                </a:cubicBezTo>
                <a:cubicBezTo>
                  <a:pt x="712048" y="239628"/>
                  <a:pt x="715758" y="239628"/>
                  <a:pt x="718232" y="239628"/>
                </a:cubicBezTo>
                <a:cubicBezTo>
                  <a:pt x="729363" y="240853"/>
                  <a:pt x="740494" y="246978"/>
                  <a:pt x="751625" y="253103"/>
                </a:cubicBezTo>
                <a:cubicBezTo>
                  <a:pt x="768939" y="262903"/>
                  <a:pt x="781307" y="267803"/>
                  <a:pt x="787491" y="262903"/>
                </a:cubicBezTo>
                <a:cubicBezTo>
                  <a:pt x="812226" y="243303"/>
                  <a:pt x="812226" y="229827"/>
                  <a:pt x="803569" y="213902"/>
                </a:cubicBezTo>
                <a:cubicBezTo>
                  <a:pt x="796148" y="199201"/>
                  <a:pt x="770176" y="186951"/>
                  <a:pt x="735547" y="193076"/>
                </a:cubicBezTo>
                <a:close/>
                <a:moveTo>
                  <a:pt x="761978" y="162917"/>
                </a:moveTo>
                <a:cubicBezTo>
                  <a:pt x="793343" y="165347"/>
                  <a:pt x="819828" y="179235"/>
                  <a:pt x="830980" y="201455"/>
                </a:cubicBezTo>
                <a:cubicBezTo>
                  <a:pt x="847089" y="233551"/>
                  <a:pt x="839654" y="261944"/>
                  <a:pt x="807438" y="287868"/>
                </a:cubicBezTo>
                <a:cubicBezTo>
                  <a:pt x="800003" y="294040"/>
                  <a:pt x="790090" y="297743"/>
                  <a:pt x="782656" y="297743"/>
                </a:cubicBezTo>
                <a:cubicBezTo>
                  <a:pt x="766547" y="297743"/>
                  <a:pt x="749200" y="287868"/>
                  <a:pt x="736809" y="281695"/>
                </a:cubicBezTo>
                <a:cubicBezTo>
                  <a:pt x="728135" y="276757"/>
                  <a:pt x="719462" y="271820"/>
                  <a:pt x="714505" y="270585"/>
                </a:cubicBezTo>
                <a:cubicBezTo>
                  <a:pt x="708310" y="269351"/>
                  <a:pt x="699636" y="271820"/>
                  <a:pt x="689723" y="273054"/>
                </a:cubicBezTo>
                <a:cubicBezTo>
                  <a:pt x="666181" y="276757"/>
                  <a:pt x="632725" y="281695"/>
                  <a:pt x="619095" y="253303"/>
                </a:cubicBezTo>
                <a:cubicBezTo>
                  <a:pt x="607943" y="231082"/>
                  <a:pt x="605465" y="212565"/>
                  <a:pt x="611660" y="196517"/>
                </a:cubicBezTo>
                <a:cubicBezTo>
                  <a:pt x="619095" y="179235"/>
                  <a:pt x="635203" y="171828"/>
                  <a:pt x="642638" y="169359"/>
                </a:cubicBezTo>
                <a:cubicBezTo>
                  <a:pt x="653790" y="165656"/>
                  <a:pt x="666181" y="166890"/>
                  <a:pt x="679811" y="166890"/>
                </a:cubicBezTo>
                <a:cubicBezTo>
                  <a:pt x="694680" y="166890"/>
                  <a:pt x="709549" y="168125"/>
                  <a:pt x="729374" y="164421"/>
                </a:cubicBezTo>
                <a:cubicBezTo>
                  <a:pt x="740526" y="162570"/>
                  <a:pt x="751523" y="162107"/>
                  <a:pt x="761978" y="162917"/>
                </a:cubicBezTo>
                <a:close/>
                <a:moveTo>
                  <a:pt x="499571" y="47339"/>
                </a:moveTo>
                <a:lnTo>
                  <a:pt x="313940" y="88300"/>
                </a:lnTo>
                <a:lnTo>
                  <a:pt x="313940" y="387440"/>
                </a:lnTo>
                <a:cubicBezTo>
                  <a:pt x="323840" y="379993"/>
                  <a:pt x="333741" y="370063"/>
                  <a:pt x="342403" y="358892"/>
                </a:cubicBezTo>
                <a:cubicBezTo>
                  <a:pt x="356016" y="342755"/>
                  <a:pt x="368392" y="326619"/>
                  <a:pt x="382005" y="311724"/>
                </a:cubicBezTo>
                <a:cubicBezTo>
                  <a:pt x="448832" y="233526"/>
                  <a:pt x="510709" y="160292"/>
                  <a:pt x="499571" y="47339"/>
                </a:cubicBezTo>
                <a:close/>
                <a:moveTo>
                  <a:pt x="1092751" y="41110"/>
                </a:moveTo>
                <a:lnTo>
                  <a:pt x="879530" y="88285"/>
                </a:lnTo>
                <a:lnTo>
                  <a:pt x="879530" y="397406"/>
                </a:lnTo>
                <a:cubicBezTo>
                  <a:pt x="889447" y="389958"/>
                  <a:pt x="900604" y="383750"/>
                  <a:pt x="914240" y="377543"/>
                </a:cubicBezTo>
                <a:cubicBezTo>
                  <a:pt x="1001016" y="337817"/>
                  <a:pt x="1071677" y="334092"/>
                  <a:pt x="1131180" y="363887"/>
                </a:cubicBezTo>
                <a:lnTo>
                  <a:pt x="1131180" y="72146"/>
                </a:lnTo>
                <a:cubicBezTo>
                  <a:pt x="1131180" y="62215"/>
                  <a:pt x="1126221" y="53525"/>
                  <a:pt x="1118783" y="47317"/>
                </a:cubicBezTo>
                <a:cubicBezTo>
                  <a:pt x="1112585" y="41110"/>
                  <a:pt x="1102668" y="39869"/>
                  <a:pt x="1092751" y="41110"/>
                </a:cubicBezTo>
                <a:close/>
                <a:moveTo>
                  <a:pt x="57177" y="39864"/>
                </a:moveTo>
                <a:cubicBezTo>
                  <a:pt x="50979" y="39864"/>
                  <a:pt x="44781" y="41106"/>
                  <a:pt x="41062" y="46073"/>
                </a:cubicBezTo>
                <a:cubicBezTo>
                  <a:pt x="34864" y="51040"/>
                  <a:pt x="31145" y="58491"/>
                  <a:pt x="31145" y="67183"/>
                </a:cubicBezTo>
                <a:lnTo>
                  <a:pt x="31145" y="383835"/>
                </a:lnTo>
                <a:cubicBezTo>
                  <a:pt x="50979" y="382593"/>
                  <a:pt x="81970" y="385077"/>
                  <a:pt x="111721" y="403703"/>
                </a:cubicBezTo>
                <a:cubicBezTo>
                  <a:pt x="138992" y="421088"/>
                  <a:pt x="214609" y="438473"/>
                  <a:pt x="281549" y="406187"/>
                </a:cubicBezTo>
                <a:lnTo>
                  <a:pt x="281549" y="88293"/>
                </a:lnTo>
                <a:lnTo>
                  <a:pt x="62136" y="39864"/>
                </a:lnTo>
                <a:cubicBezTo>
                  <a:pt x="60896" y="39864"/>
                  <a:pt x="58417" y="39864"/>
                  <a:pt x="57177" y="39864"/>
                </a:cubicBezTo>
                <a:close/>
                <a:moveTo>
                  <a:pt x="596735" y="33635"/>
                </a:moveTo>
                <a:lnTo>
                  <a:pt x="596735" y="1004172"/>
                </a:lnTo>
                <a:lnTo>
                  <a:pt x="848385" y="1058920"/>
                </a:lnTo>
                <a:lnTo>
                  <a:pt x="848385" y="1010393"/>
                </a:lnTo>
                <a:cubicBezTo>
                  <a:pt x="769047" y="991729"/>
                  <a:pt x="699626" y="945691"/>
                  <a:pt x="684751" y="872279"/>
                </a:cubicBezTo>
                <a:cubicBezTo>
                  <a:pt x="662437" y="776469"/>
                  <a:pt x="694668" y="686881"/>
                  <a:pt x="705825" y="660751"/>
                </a:cubicBezTo>
                <a:cubicBezTo>
                  <a:pt x="669875" y="599782"/>
                  <a:pt x="707064" y="532591"/>
                  <a:pt x="708304" y="528858"/>
                </a:cubicBezTo>
                <a:cubicBezTo>
                  <a:pt x="708304" y="527614"/>
                  <a:pt x="709544" y="527614"/>
                  <a:pt x="709544" y="527614"/>
                </a:cubicBezTo>
                <a:cubicBezTo>
                  <a:pt x="730618" y="497751"/>
                  <a:pt x="759130" y="501484"/>
                  <a:pt x="778964" y="503972"/>
                </a:cubicBezTo>
                <a:cubicBezTo>
                  <a:pt x="791361" y="505217"/>
                  <a:pt x="802518" y="506461"/>
                  <a:pt x="808716" y="501484"/>
                </a:cubicBezTo>
                <a:cubicBezTo>
                  <a:pt x="814914" y="497751"/>
                  <a:pt x="818633" y="487797"/>
                  <a:pt x="824832" y="475354"/>
                </a:cubicBezTo>
                <a:cubicBezTo>
                  <a:pt x="829790" y="461667"/>
                  <a:pt x="835988" y="445491"/>
                  <a:pt x="848385" y="428071"/>
                </a:cubicBezTo>
                <a:lnTo>
                  <a:pt x="848385" y="88383"/>
                </a:lnTo>
                <a:close/>
                <a:moveTo>
                  <a:pt x="565590" y="33635"/>
                </a:moveTo>
                <a:lnTo>
                  <a:pt x="529640" y="41101"/>
                </a:lnTo>
                <a:cubicBezTo>
                  <a:pt x="543276" y="169262"/>
                  <a:pt x="473856" y="252628"/>
                  <a:pt x="405674" y="332262"/>
                </a:cubicBezTo>
                <a:cubicBezTo>
                  <a:pt x="392038" y="347193"/>
                  <a:pt x="378402" y="362125"/>
                  <a:pt x="366006" y="378300"/>
                </a:cubicBezTo>
                <a:cubicBezTo>
                  <a:pt x="351130" y="398209"/>
                  <a:pt x="332535" y="413140"/>
                  <a:pt x="313940" y="424338"/>
                </a:cubicBezTo>
                <a:lnTo>
                  <a:pt x="313940" y="721721"/>
                </a:lnTo>
                <a:cubicBezTo>
                  <a:pt x="336254" y="710522"/>
                  <a:pt x="362287" y="691858"/>
                  <a:pt x="382121" y="660751"/>
                </a:cubicBezTo>
                <a:cubicBezTo>
                  <a:pt x="432947" y="578629"/>
                  <a:pt x="460219" y="556232"/>
                  <a:pt x="502368" y="563698"/>
                </a:cubicBezTo>
                <a:cubicBezTo>
                  <a:pt x="507326" y="564942"/>
                  <a:pt x="520962" y="568675"/>
                  <a:pt x="530880" y="586095"/>
                </a:cubicBezTo>
                <a:cubicBezTo>
                  <a:pt x="548235" y="615957"/>
                  <a:pt x="543276" y="663240"/>
                  <a:pt x="519723" y="729187"/>
                </a:cubicBezTo>
                <a:cubicBezTo>
                  <a:pt x="492450" y="802599"/>
                  <a:pt x="432947" y="847393"/>
                  <a:pt x="378402" y="888454"/>
                </a:cubicBezTo>
                <a:cubicBezTo>
                  <a:pt x="353609" y="908363"/>
                  <a:pt x="328816" y="925782"/>
                  <a:pt x="313940" y="944447"/>
                </a:cubicBezTo>
                <a:lnTo>
                  <a:pt x="313940" y="1058920"/>
                </a:lnTo>
                <a:lnTo>
                  <a:pt x="565590" y="1004172"/>
                </a:lnTo>
                <a:close/>
                <a:moveTo>
                  <a:pt x="577428" y="0"/>
                </a:moveTo>
                <a:cubicBezTo>
                  <a:pt x="577428" y="0"/>
                  <a:pt x="578672" y="0"/>
                  <a:pt x="579917" y="0"/>
                </a:cubicBezTo>
                <a:cubicBezTo>
                  <a:pt x="579917" y="0"/>
                  <a:pt x="579917" y="0"/>
                  <a:pt x="581161" y="0"/>
                </a:cubicBezTo>
                <a:cubicBezTo>
                  <a:pt x="582406" y="0"/>
                  <a:pt x="583650" y="0"/>
                  <a:pt x="583650" y="0"/>
                </a:cubicBezTo>
                <a:lnTo>
                  <a:pt x="863653" y="60974"/>
                </a:lnTo>
                <a:lnTo>
                  <a:pt x="1086411" y="12444"/>
                </a:lnTo>
                <a:cubicBezTo>
                  <a:pt x="1105078" y="8711"/>
                  <a:pt x="1123744" y="12444"/>
                  <a:pt x="1137433" y="24888"/>
                </a:cubicBezTo>
                <a:cubicBezTo>
                  <a:pt x="1152367" y="36087"/>
                  <a:pt x="1161078" y="53508"/>
                  <a:pt x="1161078" y="72174"/>
                </a:cubicBezTo>
                <a:lnTo>
                  <a:pt x="1161078" y="978075"/>
                </a:lnTo>
                <a:cubicBezTo>
                  <a:pt x="1161078" y="1007940"/>
                  <a:pt x="1141167" y="1032827"/>
                  <a:pt x="1112544" y="1039049"/>
                </a:cubicBezTo>
                <a:lnTo>
                  <a:pt x="866142" y="1092557"/>
                </a:lnTo>
                <a:cubicBezTo>
                  <a:pt x="864897" y="1092557"/>
                  <a:pt x="863653" y="1092557"/>
                  <a:pt x="863653" y="1092557"/>
                </a:cubicBezTo>
                <a:cubicBezTo>
                  <a:pt x="862408" y="1092557"/>
                  <a:pt x="861164" y="1092557"/>
                  <a:pt x="859920" y="1092557"/>
                </a:cubicBezTo>
                <a:lnTo>
                  <a:pt x="581161" y="1031583"/>
                </a:lnTo>
                <a:lnTo>
                  <a:pt x="301158" y="1092557"/>
                </a:lnTo>
                <a:cubicBezTo>
                  <a:pt x="299914" y="1092557"/>
                  <a:pt x="299914" y="1092557"/>
                  <a:pt x="297425" y="1092557"/>
                </a:cubicBezTo>
                <a:lnTo>
                  <a:pt x="294936" y="1092557"/>
                </a:lnTo>
                <a:lnTo>
                  <a:pt x="44800" y="1037805"/>
                </a:lnTo>
                <a:cubicBezTo>
                  <a:pt x="19911" y="1032827"/>
                  <a:pt x="0" y="1009184"/>
                  <a:pt x="0" y="983053"/>
                </a:cubicBezTo>
                <a:lnTo>
                  <a:pt x="0" y="67196"/>
                </a:lnTo>
                <a:cubicBezTo>
                  <a:pt x="0" y="49775"/>
                  <a:pt x="7467" y="33598"/>
                  <a:pt x="21156" y="22399"/>
                </a:cubicBezTo>
                <a:cubicBezTo>
                  <a:pt x="34845" y="11200"/>
                  <a:pt x="52267" y="7466"/>
                  <a:pt x="69690" y="11200"/>
                </a:cubicBezTo>
                <a:lnTo>
                  <a:pt x="297425" y="60974"/>
                </a:ln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3FF4E44A-90AD-42A3-89C8-7AF1C8B6F943}"/>
              </a:ext>
            </a:extLst>
          </p:cNvPr>
          <p:cNvSpPr/>
          <p:nvPr/>
        </p:nvSpPr>
        <p:spPr>
          <a:xfrm>
            <a:off x="14334080" y="3856886"/>
            <a:ext cx="1706735" cy="1883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1" h="1513">
                <a:moveTo>
                  <a:pt x="0" y="0"/>
                </a:moveTo>
                <a:lnTo>
                  <a:pt x="0" y="1251"/>
                </a:lnTo>
                <a:lnTo>
                  <a:pt x="686" y="1513"/>
                </a:lnTo>
                <a:lnTo>
                  <a:pt x="1371" y="1251"/>
                </a:lnTo>
                <a:lnTo>
                  <a:pt x="1371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FEB2E837-05BE-4E68-BE53-64A228E4F94C}"/>
              </a:ext>
            </a:extLst>
          </p:cNvPr>
          <p:cNvSpPr/>
          <p:nvPr/>
        </p:nvSpPr>
        <p:spPr>
          <a:xfrm>
            <a:off x="14639299" y="4150893"/>
            <a:ext cx="1096297" cy="1097541"/>
          </a:xfrm>
          <a:custGeom>
            <a:avLst/>
            <a:gdLst>
              <a:gd name="connsiteX0" fmla="*/ 1040237 w 1096297"/>
              <a:gd name="connsiteY0" fmla="*/ 715086 h 1097541"/>
              <a:gd name="connsiteX1" fmla="*/ 1000237 w 1096297"/>
              <a:gd name="connsiteY1" fmla="*/ 743347 h 1097541"/>
              <a:gd name="connsiteX2" fmla="*/ 997812 w 1096297"/>
              <a:gd name="connsiteY2" fmla="*/ 772836 h 1097541"/>
              <a:gd name="connsiteX3" fmla="*/ 1001449 w 1096297"/>
              <a:gd name="connsiteY3" fmla="*/ 799868 h 1097541"/>
              <a:gd name="connsiteX4" fmla="*/ 1000237 w 1096297"/>
              <a:gd name="connsiteY4" fmla="*/ 804783 h 1097541"/>
              <a:gd name="connsiteX5" fmla="*/ 1040237 w 1096297"/>
              <a:gd name="connsiteY5" fmla="*/ 715086 h 1097541"/>
              <a:gd name="connsiteX6" fmla="*/ 31145 w 1096297"/>
              <a:gd name="connsiteY6" fmla="*/ 571817 h 1097541"/>
              <a:gd name="connsiteX7" fmla="*/ 72850 w 1096297"/>
              <a:gd name="connsiteY7" fmla="*/ 753702 h 1097541"/>
              <a:gd name="connsiteX8" fmla="*/ 101063 w 1096297"/>
              <a:gd name="connsiteY8" fmla="*/ 700498 h 1097541"/>
              <a:gd name="connsiteX9" fmla="*/ 110876 w 1096297"/>
              <a:gd name="connsiteY9" fmla="*/ 674514 h 1097541"/>
              <a:gd name="connsiteX10" fmla="*/ 107196 w 1096297"/>
              <a:gd name="connsiteY10" fmla="*/ 660904 h 1097541"/>
              <a:gd name="connsiteX11" fmla="*/ 71624 w 1096297"/>
              <a:gd name="connsiteY11" fmla="*/ 605225 h 1097541"/>
              <a:gd name="connsiteX12" fmla="*/ 31145 w 1096297"/>
              <a:gd name="connsiteY12" fmla="*/ 571817 h 1097541"/>
              <a:gd name="connsiteX13" fmla="*/ 735821 w 1096297"/>
              <a:gd name="connsiteY13" fmla="*/ 239677 h 1097541"/>
              <a:gd name="connsiteX14" fmla="*/ 725779 w 1096297"/>
              <a:gd name="connsiteY14" fmla="*/ 244165 h 1097541"/>
              <a:gd name="connsiteX15" fmla="*/ 722049 w 1096297"/>
              <a:gd name="connsiteY15" fmla="*/ 259087 h 1097541"/>
              <a:gd name="connsiteX16" fmla="*/ 723292 w 1096297"/>
              <a:gd name="connsiteY16" fmla="*/ 278983 h 1097541"/>
              <a:gd name="connsiteX17" fmla="*/ 712104 w 1096297"/>
              <a:gd name="connsiteY17" fmla="*/ 323749 h 1097541"/>
              <a:gd name="connsiteX18" fmla="*/ 659892 w 1096297"/>
              <a:gd name="connsiteY18" fmla="*/ 349863 h 1097541"/>
              <a:gd name="connsiteX19" fmla="*/ 631300 w 1096297"/>
              <a:gd name="connsiteY19" fmla="*/ 363541 h 1097541"/>
              <a:gd name="connsiteX20" fmla="*/ 633787 w 1096297"/>
              <a:gd name="connsiteY20" fmla="*/ 384681 h 1097541"/>
              <a:gd name="connsiteX21" fmla="*/ 658649 w 1096297"/>
              <a:gd name="connsiteY21" fmla="*/ 399603 h 1097541"/>
              <a:gd name="connsiteX22" fmla="*/ 800367 w 1096297"/>
              <a:gd name="connsiteY22" fmla="*/ 418255 h 1097541"/>
              <a:gd name="connsiteX23" fmla="*/ 812798 w 1096297"/>
              <a:gd name="connsiteY23" fmla="*/ 463021 h 1097541"/>
              <a:gd name="connsiteX24" fmla="*/ 741939 w 1096297"/>
              <a:gd name="connsiteY24" fmla="*/ 500326 h 1097541"/>
              <a:gd name="connsiteX25" fmla="*/ 671081 w 1096297"/>
              <a:gd name="connsiteY25" fmla="*/ 477943 h 1097541"/>
              <a:gd name="connsiteX26" fmla="*/ 596492 w 1096297"/>
              <a:gd name="connsiteY26" fmla="*/ 456804 h 1097541"/>
              <a:gd name="connsiteX27" fmla="*/ 519418 w 1096297"/>
              <a:gd name="connsiteY27" fmla="*/ 494109 h 1097541"/>
              <a:gd name="connsiteX28" fmla="*/ 483367 w 1096297"/>
              <a:gd name="connsiteY28" fmla="*/ 572449 h 1097541"/>
              <a:gd name="connsiteX29" fmla="*/ 483367 w 1096297"/>
              <a:gd name="connsiteY29" fmla="*/ 582397 h 1097541"/>
              <a:gd name="connsiteX30" fmla="*/ 502014 w 1096297"/>
              <a:gd name="connsiteY30" fmla="*/ 639598 h 1097541"/>
              <a:gd name="connsiteX31" fmla="*/ 562928 w 1096297"/>
              <a:gd name="connsiteY31" fmla="*/ 647059 h 1097541"/>
              <a:gd name="connsiteX32" fmla="*/ 627571 w 1096297"/>
              <a:gd name="connsiteY32" fmla="*/ 661981 h 1097541"/>
              <a:gd name="connsiteX33" fmla="*/ 676053 w 1096297"/>
              <a:gd name="connsiteY33" fmla="*/ 828610 h 1097541"/>
              <a:gd name="connsiteX34" fmla="*/ 676053 w 1096297"/>
              <a:gd name="connsiteY34" fmla="*/ 847263 h 1097541"/>
              <a:gd name="connsiteX35" fmla="*/ 719563 w 1096297"/>
              <a:gd name="connsiteY35" fmla="*/ 915655 h 1097541"/>
              <a:gd name="connsiteX36" fmla="*/ 720806 w 1096297"/>
              <a:gd name="connsiteY36" fmla="*/ 915655 h 1097541"/>
              <a:gd name="connsiteX37" fmla="*/ 848849 w 1096297"/>
              <a:gd name="connsiteY37" fmla="*/ 715452 h 1097541"/>
              <a:gd name="connsiteX38" fmla="*/ 858794 w 1096297"/>
              <a:gd name="connsiteY38" fmla="*/ 619702 h 1097541"/>
              <a:gd name="connsiteX39" fmla="*/ 901061 w 1096297"/>
              <a:gd name="connsiteY39" fmla="*/ 561258 h 1097541"/>
              <a:gd name="connsiteX40" fmla="*/ 927167 w 1096297"/>
              <a:gd name="connsiteY40" fmla="*/ 545092 h 1097541"/>
              <a:gd name="connsiteX41" fmla="*/ 981865 w 1096297"/>
              <a:gd name="connsiteY41" fmla="*/ 536388 h 1097541"/>
              <a:gd name="connsiteX42" fmla="*/ 1066398 w 1096297"/>
              <a:gd name="connsiteY42" fmla="*/ 552553 h 1097541"/>
              <a:gd name="connsiteX43" fmla="*/ 1066398 w 1096297"/>
              <a:gd name="connsiteY43" fmla="*/ 550066 h 1097541"/>
              <a:gd name="connsiteX44" fmla="*/ 966947 w 1096297"/>
              <a:gd name="connsiteY44" fmla="*/ 244165 h 1097541"/>
              <a:gd name="connsiteX45" fmla="*/ 898575 w 1096297"/>
              <a:gd name="connsiteY45" fmla="*/ 281470 h 1097541"/>
              <a:gd name="connsiteX46" fmla="*/ 735821 w 1096297"/>
              <a:gd name="connsiteY46" fmla="*/ 239677 h 1097541"/>
              <a:gd name="connsiteX47" fmla="*/ 534893 w 1096297"/>
              <a:gd name="connsiteY47" fmla="*/ 142023 h 1097541"/>
              <a:gd name="connsiteX48" fmla="*/ 499047 w 1096297"/>
              <a:gd name="connsiteY48" fmla="*/ 151790 h 1097541"/>
              <a:gd name="connsiteX49" fmla="*/ 496575 w 1096297"/>
              <a:gd name="connsiteY49" fmla="*/ 154232 h 1097541"/>
              <a:gd name="connsiteX50" fmla="*/ 444661 w 1096297"/>
              <a:gd name="connsiteY50" fmla="*/ 170103 h 1097541"/>
              <a:gd name="connsiteX51" fmla="*/ 433536 w 1096297"/>
              <a:gd name="connsiteY51" fmla="*/ 192079 h 1097541"/>
              <a:gd name="connsiteX52" fmla="*/ 439716 w 1096297"/>
              <a:gd name="connsiteY52" fmla="*/ 203067 h 1097541"/>
              <a:gd name="connsiteX53" fmla="*/ 459493 w 1096297"/>
              <a:gd name="connsiteY53" fmla="*/ 195742 h 1097541"/>
              <a:gd name="connsiteX54" fmla="*/ 532421 w 1096297"/>
              <a:gd name="connsiteY54" fmla="*/ 185975 h 1097541"/>
              <a:gd name="connsiteX55" fmla="*/ 578155 w 1096297"/>
              <a:gd name="connsiteY55" fmla="*/ 182312 h 1097541"/>
              <a:gd name="connsiteX56" fmla="*/ 591752 w 1096297"/>
              <a:gd name="connsiteY56" fmla="*/ 168883 h 1097541"/>
              <a:gd name="connsiteX57" fmla="*/ 553434 w 1096297"/>
              <a:gd name="connsiteY57" fmla="*/ 149349 h 1097541"/>
              <a:gd name="connsiteX58" fmla="*/ 534893 w 1096297"/>
              <a:gd name="connsiteY58" fmla="*/ 142023 h 1097541"/>
              <a:gd name="connsiteX59" fmla="*/ 529684 w 1096297"/>
              <a:gd name="connsiteY59" fmla="*/ 110725 h 1097541"/>
              <a:gd name="connsiteX60" fmla="*/ 574590 w 1096297"/>
              <a:gd name="connsiteY60" fmla="*/ 126909 h 1097541"/>
              <a:gd name="connsiteX61" fmla="*/ 598127 w 1096297"/>
              <a:gd name="connsiteY61" fmla="*/ 138007 h 1097541"/>
              <a:gd name="connsiteX62" fmla="*/ 624142 w 1096297"/>
              <a:gd name="connsiteY62" fmla="*/ 156503 h 1097541"/>
              <a:gd name="connsiteX63" fmla="*/ 604321 w 1096297"/>
              <a:gd name="connsiteY63" fmla="*/ 198428 h 1097541"/>
              <a:gd name="connsiteX64" fmla="*/ 522561 w 1096297"/>
              <a:gd name="connsiteY64" fmla="*/ 213225 h 1097541"/>
              <a:gd name="connsiteX65" fmla="*/ 474248 w 1096297"/>
              <a:gd name="connsiteY65" fmla="*/ 220624 h 1097541"/>
              <a:gd name="connsiteX66" fmla="*/ 442040 w 1096297"/>
              <a:gd name="connsiteY66" fmla="*/ 231721 h 1097541"/>
              <a:gd name="connsiteX67" fmla="*/ 432129 w 1096297"/>
              <a:gd name="connsiteY67" fmla="*/ 230488 h 1097541"/>
              <a:gd name="connsiteX68" fmla="*/ 403637 w 1096297"/>
              <a:gd name="connsiteY68" fmla="*/ 192263 h 1097541"/>
              <a:gd name="connsiteX69" fmla="*/ 434607 w 1096297"/>
              <a:gd name="connsiteY69" fmla="*/ 140473 h 1097541"/>
              <a:gd name="connsiteX70" fmla="*/ 486636 w 1096297"/>
              <a:gd name="connsiteY70" fmla="*/ 123210 h 1097541"/>
              <a:gd name="connsiteX71" fmla="*/ 529684 w 1096297"/>
              <a:gd name="connsiteY71" fmla="*/ 110725 h 1097541"/>
              <a:gd name="connsiteX72" fmla="*/ 293101 w 1096297"/>
              <a:gd name="connsiteY72" fmla="*/ 98417 h 1097541"/>
              <a:gd name="connsiteX73" fmla="*/ 31145 w 1096297"/>
              <a:gd name="connsiteY73" fmla="*/ 537594 h 1097541"/>
              <a:gd name="connsiteX74" fmla="*/ 99427 w 1096297"/>
              <a:gd name="connsiteY74" fmla="*/ 591092 h 1097541"/>
              <a:gd name="connsiteX75" fmla="*/ 132948 w 1096297"/>
              <a:gd name="connsiteY75" fmla="*/ 643345 h 1097541"/>
              <a:gd name="connsiteX76" fmla="*/ 141638 w 1096297"/>
              <a:gd name="connsiteY76" fmla="*/ 678181 h 1097541"/>
              <a:gd name="connsiteX77" fmla="*/ 123016 w 1096297"/>
              <a:gd name="connsiteY77" fmla="*/ 721725 h 1097541"/>
              <a:gd name="connsiteX78" fmla="*/ 108118 w 1096297"/>
              <a:gd name="connsiteY78" fmla="*/ 821256 h 1097541"/>
              <a:gd name="connsiteX79" fmla="*/ 361383 w 1096297"/>
              <a:gd name="connsiteY79" fmla="*/ 1031513 h 1097541"/>
              <a:gd name="connsiteX80" fmla="*/ 337795 w 1096297"/>
              <a:gd name="connsiteY80" fmla="*/ 888438 h 1097541"/>
              <a:gd name="connsiteX81" fmla="*/ 339036 w 1096297"/>
              <a:gd name="connsiteY81" fmla="*/ 856091 h 1097541"/>
              <a:gd name="connsiteX82" fmla="*/ 345244 w 1096297"/>
              <a:gd name="connsiteY82" fmla="*/ 798861 h 1097541"/>
              <a:gd name="connsiteX83" fmla="*/ 325380 w 1096297"/>
              <a:gd name="connsiteY83" fmla="*/ 686890 h 1097541"/>
              <a:gd name="connsiteX84" fmla="*/ 224818 w 1096297"/>
              <a:gd name="connsiteY84" fmla="*/ 635881 h 1097541"/>
              <a:gd name="connsiteX85" fmla="*/ 183849 w 1096297"/>
              <a:gd name="connsiteY85" fmla="*/ 625927 h 1097541"/>
              <a:gd name="connsiteX86" fmla="*/ 139155 w 1096297"/>
              <a:gd name="connsiteY86" fmla="*/ 547547 h 1097541"/>
              <a:gd name="connsiteX87" fmla="*/ 130465 w 1096297"/>
              <a:gd name="connsiteY87" fmla="*/ 521421 h 1097541"/>
              <a:gd name="connsiteX88" fmla="*/ 126740 w 1096297"/>
              <a:gd name="connsiteY88" fmla="*/ 466679 h 1097541"/>
              <a:gd name="connsiteX89" fmla="*/ 172676 w 1096297"/>
              <a:gd name="connsiteY89" fmla="*/ 436820 h 1097541"/>
              <a:gd name="connsiteX90" fmla="*/ 219852 w 1096297"/>
              <a:gd name="connsiteY90" fmla="*/ 380834 h 1097541"/>
              <a:gd name="connsiteX91" fmla="*/ 244682 w 1096297"/>
              <a:gd name="connsiteY91" fmla="*/ 337290 h 1097541"/>
              <a:gd name="connsiteX92" fmla="*/ 339036 w 1096297"/>
              <a:gd name="connsiteY92" fmla="*/ 304942 h 1097541"/>
              <a:gd name="connsiteX93" fmla="*/ 387455 w 1096297"/>
              <a:gd name="connsiteY93" fmla="*/ 293745 h 1097541"/>
              <a:gd name="connsiteX94" fmla="*/ 345244 w 1096297"/>
              <a:gd name="connsiteY94" fmla="*/ 221586 h 1097541"/>
              <a:gd name="connsiteX95" fmla="*/ 345244 w 1096297"/>
              <a:gd name="connsiteY95" fmla="*/ 180530 h 1097541"/>
              <a:gd name="connsiteX96" fmla="*/ 356417 w 1096297"/>
              <a:gd name="connsiteY96" fmla="*/ 134497 h 1097541"/>
              <a:gd name="connsiteX97" fmla="*/ 293101 w 1096297"/>
              <a:gd name="connsiteY97" fmla="*/ 98417 h 1097541"/>
              <a:gd name="connsiteX98" fmla="*/ 548853 w 1096297"/>
              <a:gd name="connsiteY98" fmla="*/ 31148 h 1097541"/>
              <a:gd name="connsiteX99" fmla="*/ 334870 w 1096297"/>
              <a:gd name="connsiteY99" fmla="*/ 77187 h 1097541"/>
              <a:gd name="connsiteX100" fmla="*/ 384633 w 1096297"/>
              <a:gd name="connsiteY100" fmla="*/ 124471 h 1097541"/>
              <a:gd name="connsiteX101" fmla="*/ 372192 w 1096297"/>
              <a:gd name="connsiteY101" fmla="*/ 196640 h 1097541"/>
              <a:gd name="connsiteX102" fmla="*/ 368460 w 1096297"/>
              <a:gd name="connsiteY102" fmla="*/ 201617 h 1097541"/>
              <a:gd name="connsiteX103" fmla="*/ 416980 w 1096297"/>
              <a:gd name="connsiteY103" fmla="*/ 306138 h 1097541"/>
              <a:gd name="connsiteX104" fmla="*/ 339846 w 1096297"/>
              <a:gd name="connsiteY104" fmla="*/ 334757 h 1097541"/>
              <a:gd name="connsiteX105" fmla="*/ 270177 w 1096297"/>
              <a:gd name="connsiteY105" fmla="*/ 354665 h 1097541"/>
              <a:gd name="connsiteX106" fmla="*/ 246539 w 1096297"/>
              <a:gd name="connsiteY106" fmla="*/ 394483 h 1097541"/>
              <a:gd name="connsiteX107" fmla="*/ 181846 w 1096297"/>
              <a:gd name="connsiteY107" fmla="*/ 466652 h 1097541"/>
              <a:gd name="connsiteX108" fmla="*/ 153232 w 1096297"/>
              <a:gd name="connsiteY108" fmla="*/ 480339 h 1097541"/>
              <a:gd name="connsiteX109" fmla="*/ 159452 w 1096297"/>
              <a:gd name="connsiteY109" fmla="*/ 511447 h 1097541"/>
              <a:gd name="connsiteX110" fmla="*/ 168161 w 1096297"/>
              <a:gd name="connsiteY110" fmla="*/ 538821 h 1097541"/>
              <a:gd name="connsiteX111" fmla="*/ 200508 w 1096297"/>
              <a:gd name="connsiteY111" fmla="*/ 601036 h 1097541"/>
              <a:gd name="connsiteX112" fmla="*/ 229122 w 1096297"/>
              <a:gd name="connsiteY112" fmla="*/ 606013 h 1097541"/>
              <a:gd name="connsiteX113" fmla="*/ 351043 w 1096297"/>
              <a:gd name="connsiteY113" fmla="*/ 669473 h 1097541"/>
              <a:gd name="connsiteX114" fmla="*/ 374681 w 1096297"/>
              <a:gd name="connsiteY114" fmla="*/ 803857 h 1097541"/>
              <a:gd name="connsiteX115" fmla="*/ 369704 w 1096297"/>
              <a:gd name="connsiteY115" fmla="*/ 856117 h 1097541"/>
              <a:gd name="connsiteX116" fmla="*/ 368460 w 1096297"/>
              <a:gd name="connsiteY116" fmla="*/ 889713 h 1097541"/>
              <a:gd name="connsiteX117" fmla="*/ 424444 w 1096297"/>
              <a:gd name="connsiteY117" fmla="*/ 1051472 h 1097541"/>
              <a:gd name="connsiteX118" fmla="*/ 548853 w 1096297"/>
              <a:gd name="connsiteY118" fmla="*/ 1066403 h 1097541"/>
              <a:gd name="connsiteX119" fmla="*/ 971845 w 1096297"/>
              <a:gd name="connsiteY119" fmla="*/ 846163 h 1097541"/>
              <a:gd name="connsiteX120" fmla="*/ 969357 w 1096297"/>
              <a:gd name="connsiteY120" fmla="*/ 792658 h 1097541"/>
              <a:gd name="connsiteX121" fmla="*/ 968113 w 1096297"/>
              <a:gd name="connsiteY121" fmla="*/ 786436 h 1097541"/>
              <a:gd name="connsiteX122" fmla="*/ 970601 w 1096297"/>
              <a:gd name="connsiteY122" fmla="*/ 731687 h 1097541"/>
              <a:gd name="connsiteX123" fmla="*/ 1048979 w 1096297"/>
              <a:gd name="connsiteY123" fmla="*/ 683160 h 1097541"/>
              <a:gd name="connsiteX124" fmla="*/ 1065152 w 1096297"/>
              <a:gd name="connsiteY124" fmla="*/ 582372 h 1097541"/>
              <a:gd name="connsiteX125" fmla="*/ 968113 w 1096297"/>
              <a:gd name="connsiteY125" fmla="*/ 562463 h 1097541"/>
              <a:gd name="connsiteX126" fmla="*/ 949451 w 1096297"/>
              <a:gd name="connsiteY126" fmla="*/ 564952 h 1097541"/>
              <a:gd name="connsiteX127" fmla="*/ 910885 w 1096297"/>
              <a:gd name="connsiteY127" fmla="*/ 589838 h 1097541"/>
              <a:gd name="connsiteX128" fmla="*/ 889735 w 1096297"/>
              <a:gd name="connsiteY128" fmla="*/ 618456 h 1097541"/>
              <a:gd name="connsiteX129" fmla="*/ 878538 w 1096297"/>
              <a:gd name="connsiteY129" fmla="*/ 721733 h 1097541"/>
              <a:gd name="connsiteX130" fmla="*/ 719294 w 1096297"/>
              <a:gd name="connsiteY130" fmla="*/ 946951 h 1097541"/>
              <a:gd name="connsiteX131" fmla="*/ 645893 w 1096297"/>
              <a:gd name="connsiteY131" fmla="*/ 848651 h 1097541"/>
              <a:gd name="connsiteX132" fmla="*/ 645893 w 1096297"/>
              <a:gd name="connsiteY132" fmla="*/ 829987 h 1097541"/>
              <a:gd name="connsiteX133" fmla="*/ 608570 w 1096297"/>
              <a:gd name="connsiteY133" fmla="*/ 685648 h 1097541"/>
              <a:gd name="connsiteX134" fmla="*/ 567515 w 1096297"/>
              <a:gd name="connsiteY134" fmla="*/ 676938 h 1097541"/>
              <a:gd name="connsiteX135" fmla="*/ 482917 w 1096297"/>
              <a:gd name="connsiteY135" fmla="*/ 664495 h 1097541"/>
              <a:gd name="connsiteX136" fmla="*/ 453058 w 1096297"/>
              <a:gd name="connsiteY136" fmla="*/ 584860 h 1097541"/>
              <a:gd name="connsiteX137" fmla="*/ 453058 w 1096297"/>
              <a:gd name="connsiteY137" fmla="*/ 576150 h 1097541"/>
              <a:gd name="connsiteX138" fmla="*/ 497846 w 1096297"/>
              <a:gd name="connsiteY138" fmla="*/ 474118 h 1097541"/>
              <a:gd name="connsiteX139" fmla="*/ 596129 w 1096297"/>
              <a:gd name="connsiteY139" fmla="*/ 426835 h 1097541"/>
              <a:gd name="connsiteX140" fmla="*/ 686948 w 1096297"/>
              <a:gd name="connsiteY140" fmla="*/ 451721 h 1097541"/>
              <a:gd name="connsiteX141" fmla="*/ 741688 w 1096297"/>
              <a:gd name="connsiteY141" fmla="*/ 469141 h 1097541"/>
              <a:gd name="connsiteX142" fmla="*/ 783987 w 1096297"/>
              <a:gd name="connsiteY142" fmla="*/ 452965 h 1097541"/>
              <a:gd name="connsiteX143" fmla="*/ 781499 w 1096297"/>
              <a:gd name="connsiteY143" fmla="*/ 443010 h 1097541"/>
              <a:gd name="connsiteX144" fmla="*/ 657090 w 1096297"/>
              <a:gd name="connsiteY144" fmla="*/ 429323 h 1097541"/>
              <a:gd name="connsiteX145" fmla="*/ 606082 w 1096297"/>
              <a:gd name="connsiteY145" fmla="*/ 398216 h 1097541"/>
              <a:gd name="connsiteX146" fmla="*/ 606082 w 1096297"/>
              <a:gd name="connsiteY146" fmla="*/ 347200 h 1097541"/>
              <a:gd name="connsiteX147" fmla="*/ 650869 w 1096297"/>
              <a:gd name="connsiteY147" fmla="*/ 321069 h 1097541"/>
              <a:gd name="connsiteX148" fmla="*/ 690680 w 1096297"/>
              <a:gd name="connsiteY148" fmla="*/ 302405 h 1097541"/>
              <a:gd name="connsiteX149" fmla="*/ 691924 w 1096297"/>
              <a:gd name="connsiteY149" fmla="*/ 282496 h 1097541"/>
              <a:gd name="connsiteX150" fmla="*/ 691924 w 1096297"/>
              <a:gd name="connsiteY150" fmla="*/ 253877 h 1097541"/>
              <a:gd name="connsiteX151" fmla="*/ 698145 w 1096297"/>
              <a:gd name="connsiteY151" fmla="*/ 231480 h 1097541"/>
              <a:gd name="connsiteX152" fmla="*/ 908396 w 1096297"/>
              <a:gd name="connsiteY152" fmla="*/ 252633 h 1097541"/>
              <a:gd name="connsiteX153" fmla="*/ 946963 w 1096297"/>
              <a:gd name="connsiteY153" fmla="*/ 219037 h 1097541"/>
              <a:gd name="connsiteX154" fmla="*/ 548853 w 1096297"/>
              <a:gd name="connsiteY154" fmla="*/ 31148 h 1097541"/>
              <a:gd name="connsiteX155" fmla="*/ 548771 w 1096297"/>
              <a:gd name="connsiteY155" fmla="*/ 0 h 1097541"/>
              <a:gd name="connsiteX156" fmla="*/ 1096297 w 1096297"/>
              <a:gd name="connsiteY156" fmla="*/ 550015 h 1097541"/>
              <a:gd name="connsiteX157" fmla="*/ 548771 w 1096297"/>
              <a:gd name="connsiteY157" fmla="*/ 1097541 h 1097541"/>
              <a:gd name="connsiteX158" fmla="*/ 93328 w 1096297"/>
              <a:gd name="connsiteY158" fmla="*/ 854888 h 1097541"/>
              <a:gd name="connsiteX159" fmla="*/ 80885 w 1096297"/>
              <a:gd name="connsiteY159" fmla="*/ 833733 h 1097541"/>
              <a:gd name="connsiteX160" fmla="*/ 0 w 1096297"/>
              <a:gd name="connsiteY160" fmla="*/ 550015 h 1097541"/>
              <a:gd name="connsiteX161" fmla="*/ 548771 w 1096297"/>
              <a:gd name="connsiteY161" fmla="*/ 0 h 10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096297" h="1097541">
                <a:moveTo>
                  <a:pt x="1040237" y="715086"/>
                </a:moveTo>
                <a:cubicBezTo>
                  <a:pt x="1025691" y="717544"/>
                  <a:pt x="1007509" y="723687"/>
                  <a:pt x="1000237" y="743347"/>
                </a:cubicBezTo>
                <a:cubicBezTo>
                  <a:pt x="992964" y="763007"/>
                  <a:pt x="996600" y="767921"/>
                  <a:pt x="997812" y="772836"/>
                </a:cubicBezTo>
                <a:cubicBezTo>
                  <a:pt x="1000237" y="778980"/>
                  <a:pt x="1003873" y="786352"/>
                  <a:pt x="1001449" y="799868"/>
                </a:cubicBezTo>
                <a:cubicBezTo>
                  <a:pt x="1001449" y="801097"/>
                  <a:pt x="1000237" y="802326"/>
                  <a:pt x="1000237" y="804783"/>
                </a:cubicBezTo>
                <a:cubicBezTo>
                  <a:pt x="1017206" y="776523"/>
                  <a:pt x="1030540" y="745804"/>
                  <a:pt x="1040237" y="715086"/>
                </a:cubicBezTo>
                <a:close/>
                <a:moveTo>
                  <a:pt x="31145" y="571817"/>
                </a:moveTo>
                <a:cubicBezTo>
                  <a:pt x="33598" y="636158"/>
                  <a:pt x="48318" y="698023"/>
                  <a:pt x="72850" y="753702"/>
                </a:cubicBezTo>
                <a:cubicBezTo>
                  <a:pt x="78984" y="727719"/>
                  <a:pt x="93703" y="706684"/>
                  <a:pt x="101063" y="700498"/>
                </a:cubicBezTo>
                <a:cubicBezTo>
                  <a:pt x="105969" y="694311"/>
                  <a:pt x="109649" y="684413"/>
                  <a:pt x="110876" y="674514"/>
                </a:cubicBezTo>
                <a:cubicBezTo>
                  <a:pt x="112103" y="670802"/>
                  <a:pt x="110876" y="665853"/>
                  <a:pt x="107196" y="660904"/>
                </a:cubicBezTo>
                <a:cubicBezTo>
                  <a:pt x="97383" y="648531"/>
                  <a:pt x="82663" y="627496"/>
                  <a:pt x="71624" y="605225"/>
                </a:cubicBezTo>
                <a:cubicBezTo>
                  <a:pt x="64264" y="590377"/>
                  <a:pt x="45865" y="579241"/>
                  <a:pt x="31145" y="571817"/>
                </a:cubicBezTo>
                <a:close/>
                <a:moveTo>
                  <a:pt x="735821" y="239677"/>
                </a:moveTo>
                <a:cubicBezTo>
                  <a:pt x="729974" y="240279"/>
                  <a:pt x="727022" y="241989"/>
                  <a:pt x="725779" y="244165"/>
                </a:cubicBezTo>
                <a:cubicBezTo>
                  <a:pt x="725779" y="247896"/>
                  <a:pt x="724535" y="251626"/>
                  <a:pt x="722049" y="259087"/>
                </a:cubicBezTo>
                <a:cubicBezTo>
                  <a:pt x="722049" y="265305"/>
                  <a:pt x="722049" y="271522"/>
                  <a:pt x="723292" y="278983"/>
                </a:cubicBezTo>
                <a:cubicBezTo>
                  <a:pt x="724535" y="291418"/>
                  <a:pt x="727022" y="308827"/>
                  <a:pt x="712104" y="323749"/>
                </a:cubicBezTo>
                <a:cubicBezTo>
                  <a:pt x="695943" y="338671"/>
                  <a:pt x="676053" y="344889"/>
                  <a:pt x="659892" y="349863"/>
                </a:cubicBezTo>
                <a:cubicBezTo>
                  <a:pt x="647461" y="353593"/>
                  <a:pt x="635030" y="357324"/>
                  <a:pt x="631300" y="363541"/>
                </a:cubicBezTo>
                <a:cubicBezTo>
                  <a:pt x="630057" y="366028"/>
                  <a:pt x="628814" y="374733"/>
                  <a:pt x="633787" y="384681"/>
                </a:cubicBezTo>
                <a:cubicBezTo>
                  <a:pt x="637516" y="390898"/>
                  <a:pt x="644975" y="398359"/>
                  <a:pt x="658649" y="399603"/>
                </a:cubicBezTo>
                <a:cubicBezTo>
                  <a:pt x="733237" y="402090"/>
                  <a:pt x="780477" y="404577"/>
                  <a:pt x="800367" y="418255"/>
                </a:cubicBezTo>
                <a:cubicBezTo>
                  <a:pt x="812798" y="428203"/>
                  <a:pt x="817771" y="446856"/>
                  <a:pt x="812798" y="463021"/>
                </a:cubicBezTo>
                <a:cubicBezTo>
                  <a:pt x="809069" y="474213"/>
                  <a:pt x="795394" y="500326"/>
                  <a:pt x="741939" y="500326"/>
                </a:cubicBezTo>
                <a:cubicBezTo>
                  <a:pt x="708375" y="500326"/>
                  <a:pt x="688485" y="487891"/>
                  <a:pt x="671081" y="477943"/>
                </a:cubicBezTo>
                <a:cubicBezTo>
                  <a:pt x="653677" y="466752"/>
                  <a:pt x="636273" y="456804"/>
                  <a:pt x="596492" y="456804"/>
                </a:cubicBezTo>
                <a:cubicBezTo>
                  <a:pt x="561685" y="456804"/>
                  <a:pt x="535579" y="476700"/>
                  <a:pt x="519418" y="494109"/>
                </a:cubicBezTo>
                <a:cubicBezTo>
                  <a:pt x="495798" y="521466"/>
                  <a:pt x="482124" y="556284"/>
                  <a:pt x="483367" y="572449"/>
                </a:cubicBezTo>
                <a:cubicBezTo>
                  <a:pt x="483367" y="576180"/>
                  <a:pt x="483367" y="578667"/>
                  <a:pt x="483367" y="582397"/>
                </a:cubicBezTo>
                <a:cubicBezTo>
                  <a:pt x="484610" y="603537"/>
                  <a:pt x="487096" y="628407"/>
                  <a:pt x="502014" y="639598"/>
                </a:cubicBezTo>
                <a:cubicBezTo>
                  <a:pt x="514445" y="649546"/>
                  <a:pt x="534336" y="652033"/>
                  <a:pt x="562928" y="647059"/>
                </a:cubicBezTo>
                <a:cubicBezTo>
                  <a:pt x="589034" y="643329"/>
                  <a:pt x="610167" y="648303"/>
                  <a:pt x="627571" y="661981"/>
                </a:cubicBezTo>
                <a:cubicBezTo>
                  <a:pt x="671081" y="695556"/>
                  <a:pt x="673567" y="776383"/>
                  <a:pt x="676053" y="828610"/>
                </a:cubicBezTo>
                <a:cubicBezTo>
                  <a:pt x="676053" y="834828"/>
                  <a:pt x="676053" y="841045"/>
                  <a:pt x="676053" y="847263"/>
                </a:cubicBezTo>
                <a:cubicBezTo>
                  <a:pt x="681026" y="910681"/>
                  <a:pt x="697186" y="915655"/>
                  <a:pt x="719563" y="915655"/>
                </a:cubicBezTo>
                <a:lnTo>
                  <a:pt x="720806" y="915655"/>
                </a:lnTo>
                <a:cubicBezTo>
                  <a:pt x="756857" y="915655"/>
                  <a:pt x="831445" y="792549"/>
                  <a:pt x="848849" y="715452"/>
                </a:cubicBezTo>
                <a:cubicBezTo>
                  <a:pt x="858794" y="678147"/>
                  <a:pt x="860037" y="642085"/>
                  <a:pt x="858794" y="619702"/>
                </a:cubicBezTo>
                <a:cubicBezTo>
                  <a:pt x="858794" y="592345"/>
                  <a:pt x="874955" y="569962"/>
                  <a:pt x="901061" y="561258"/>
                </a:cubicBezTo>
                <a:cubicBezTo>
                  <a:pt x="912249" y="557527"/>
                  <a:pt x="922194" y="551310"/>
                  <a:pt x="927167" y="545092"/>
                </a:cubicBezTo>
                <a:cubicBezTo>
                  <a:pt x="942084" y="530170"/>
                  <a:pt x="964461" y="526440"/>
                  <a:pt x="981865" y="536388"/>
                </a:cubicBezTo>
                <a:cubicBezTo>
                  <a:pt x="1000512" y="546336"/>
                  <a:pt x="1029104" y="557527"/>
                  <a:pt x="1066398" y="552553"/>
                </a:cubicBezTo>
                <a:cubicBezTo>
                  <a:pt x="1066398" y="551310"/>
                  <a:pt x="1066398" y="550066"/>
                  <a:pt x="1066398" y="550066"/>
                </a:cubicBezTo>
                <a:cubicBezTo>
                  <a:pt x="1066398" y="435664"/>
                  <a:pt x="1029104" y="329967"/>
                  <a:pt x="966947" y="244165"/>
                </a:cubicBezTo>
                <a:cubicBezTo>
                  <a:pt x="952029" y="266548"/>
                  <a:pt x="927167" y="291418"/>
                  <a:pt x="898575" y="281470"/>
                </a:cubicBezTo>
                <a:cubicBezTo>
                  <a:pt x="796948" y="246031"/>
                  <a:pt x="753361" y="237870"/>
                  <a:pt x="735821" y="239677"/>
                </a:cubicBezTo>
                <a:close/>
                <a:moveTo>
                  <a:pt x="534893" y="142023"/>
                </a:moveTo>
                <a:cubicBezTo>
                  <a:pt x="526241" y="142023"/>
                  <a:pt x="515116" y="144465"/>
                  <a:pt x="499047" y="151790"/>
                </a:cubicBezTo>
                <a:lnTo>
                  <a:pt x="496575" y="154232"/>
                </a:lnTo>
                <a:cubicBezTo>
                  <a:pt x="496575" y="154232"/>
                  <a:pt x="465674" y="162778"/>
                  <a:pt x="444661" y="170103"/>
                </a:cubicBezTo>
                <a:cubicBezTo>
                  <a:pt x="439716" y="171324"/>
                  <a:pt x="433536" y="181091"/>
                  <a:pt x="433536" y="192079"/>
                </a:cubicBezTo>
                <a:cubicBezTo>
                  <a:pt x="433536" y="201846"/>
                  <a:pt x="438480" y="201846"/>
                  <a:pt x="439716" y="203067"/>
                </a:cubicBezTo>
                <a:cubicBezTo>
                  <a:pt x="444661" y="204288"/>
                  <a:pt x="449605" y="201846"/>
                  <a:pt x="459493" y="195742"/>
                </a:cubicBezTo>
                <a:cubicBezTo>
                  <a:pt x="473090" y="187196"/>
                  <a:pt x="496575" y="173766"/>
                  <a:pt x="532421" y="185975"/>
                </a:cubicBezTo>
                <a:cubicBezTo>
                  <a:pt x="553434" y="193300"/>
                  <a:pt x="569503" y="188417"/>
                  <a:pt x="578155" y="182312"/>
                </a:cubicBezTo>
                <a:cubicBezTo>
                  <a:pt x="585572" y="177429"/>
                  <a:pt x="589280" y="172545"/>
                  <a:pt x="591752" y="168883"/>
                </a:cubicBezTo>
                <a:cubicBezTo>
                  <a:pt x="583100" y="166441"/>
                  <a:pt x="568267" y="165220"/>
                  <a:pt x="553434" y="149349"/>
                </a:cubicBezTo>
                <a:cubicBezTo>
                  <a:pt x="548490" y="145686"/>
                  <a:pt x="543546" y="142023"/>
                  <a:pt x="534893" y="142023"/>
                </a:cubicBezTo>
                <a:close/>
                <a:moveTo>
                  <a:pt x="529684" y="110725"/>
                </a:moveTo>
                <a:cubicBezTo>
                  <a:pt x="545169" y="109646"/>
                  <a:pt x="560963" y="113346"/>
                  <a:pt x="574590" y="126909"/>
                </a:cubicBezTo>
                <a:cubicBezTo>
                  <a:pt x="584501" y="136774"/>
                  <a:pt x="590695" y="136774"/>
                  <a:pt x="598127" y="138007"/>
                </a:cubicBezTo>
                <a:cubicBezTo>
                  <a:pt x="605560" y="139240"/>
                  <a:pt x="620426" y="140473"/>
                  <a:pt x="624142" y="156503"/>
                </a:cubicBezTo>
                <a:cubicBezTo>
                  <a:pt x="626620" y="170067"/>
                  <a:pt x="619187" y="186097"/>
                  <a:pt x="604321" y="198428"/>
                </a:cubicBezTo>
                <a:cubicBezTo>
                  <a:pt x="594411" y="208293"/>
                  <a:pt x="564680" y="228022"/>
                  <a:pt x="522561" y="213225"/>
                </a:cubicBezTo>
                <a:cubicBezTo>
                  <a:pt x="500263" y="205827"/>
                  <a:pt x="487875" y="211992"/>
                  <a:pt x="474248" y="220624"/>
                </a:cubicBezTo>
                <a:cubicBezTo>
                  <a:pt x="465577" y="225556"/>
                  <a:pt x="455666" y="231721"/>
                  <a:pt x="442040" y="231721"/>
                </a:cubicBezTo>
                <a:cubicBezTo>
                  <a:pt x="439562" y="231721"/>
                  <a:pt x="435846" y="231721"/>
                  <a:pt x="432129" y="230488"/>
                </a:cubicBezTo>
                <a:cubicBezTo>
                  <a:pt x="414786" y="225556"/>
                  <a:pt x="403637" y="211992"/>
                  <a:pt x="403637" y="192263"/>
                </a:cubicBezTo>
                <a:cubicBezTo>
                  <a:pt x="402398" y="171300"/>
                  <a:pt x="414786" y="146639"/>
                  <a:pt x="434607" y="140473"/>
                </a:cubicBezTo>
                <a:cubicBezTo>
                  <a:pt x="453189" y="133075"/>
                  <a:pt x="480442" y="125676"/>
                  <a:pt x="486636" y="123210"/>
                </a:cubicBezTo>
                <a:cubicBezTo>
                  <a:pt x="499024" y="117661"/>
                  <a:pt x="514199" y="111804"/>
                  <a:pt x="529684" y="110725"/>
                </a:cubicBezTo>
                <a:close/>
                <a:moveTo>
                  <a:pt x="293101" y="98417"/>
                </a:moveTo>
                <a:cubicBezTo>
                  <a:pt x="139155" y="185506"/>
                  <a:pt x="34869" y="349731"/>
                  <a:pt x="31145" y="537594"/>
                </a:cubicBezTo>
                <a:cubicBezTo>
                  <a:pt x="49767" y="545059"/>
                  <a:pt x="84529" y="561233"/>
                  <a:pt x="99427" y="591092"/>
                </a:cubicBezTo>
                <a:cubicBezTo>
                  <a:pt x="110601" y="612242"/>
                  <a:pt x="125499" y="633392"/>
                  <a:pt x="132948" y="643345"/>
                </a:cubicBezTo>
                <a:cubicBezTo>
                  <a:pt x="140397" y="653298"/>
                  <a:pt x="144121" y="665740"/>
                  <a:pt x="141638" y="678181"/>
                </a:cubicBezTo>
                <a:cubicBezTo>
                  <a:pt x="140397" y="694355"/>
                  <a:pt x="132948" y="711772"/>
                  <a:pt x="123016" y="721725"/>
                </a:cubicBezTo>
                <a:cubicBezTo>
                  <a:pt x="114325" y="729190"/>
                  <a:pt x="84529" y="773979"/>
                  <a:pt x="108118" y="821256"/>
                </a:cubicBezTo>
                <a:cubicBezTo>
                  <a:pt x="166468" y="915809"/>
                  <a:pt x="254614" y="990457"/>
                  <a:pt x="361383" y="1031513"/>
                </a:cubicBezTo>
                <a:cubicBezTo>
                  <a:pt x="334070" y="987969"/>
                  <a:pt x="335312" y="933227"/>
                  <a:pt x="337795" y="888438"/>
                </a:cubicBezTo>
                <a:cubicBezTo>
                  <a:pt x="339036" y="877241"/>
                  <a:pt x="339036" y="866044"/>
                  <a:pt x="339036" y="856091"/>
                </a:cubicBezTo>
                <a:cubicBezTo>
                  <a:pt x="339036" y="834941"/>
                  <a:pt x="341519" y="815035"/>
                  <a:pt x="345244" y="798861"/>
                </a:cubicBezTo>
                <a:cubicBezTo>
                  <a:pt x="351451" y="761537"/>
                  <a:pt x="355176" y="731678"/>
                  <a:pt x="325380" y="686890"/>
                </a:cubicBezTo>
                <a:cubicBezTo>
                  <a:pt x="295584" y="643345"/>
                  <a:pt x="257097" y="639613"/>
                  <a:pt x="224818" y="635881"/>
                </a:cubicBezTo>
                <a:cubicBezTo>
                  <a:pt x="209921" y="634636"/>
                  <a:pt x="195023" y="633392"/>
                  <a:pt x="183849" y="625927"/>
                </a:cubicBezTo>
                <a:cubicBezTo>
                  <a:pt x="160261" y="610998"/>
                  <a:pt x="150329" y="582383"/>
                  <a:pt x="139155" y="547547"/>
                </a:cubicBezTo>
                <a:cubicBezTo>
                  <a:pt x="136672" y="540083"/>
                  <a:pt x="132948" y="531374"/>
                  <a:pt x="130465" y="521421"/>
                </a:cubicBezTo>
                <a:cubicBezTo>
                  <a:pt x="120533" y="496538"/>
                  <a:pt x="119291" y="480365"/>
                  <a:pt x="126740" y="466679"/>
                </a:cubicBezTo>
                <a:cubicBezTo>
                  <a:pt x="135431" y="450505"/>
                  <a:pt x="152812" y="443041"/>
                  <a:pt x="172676" y="436820"/>
                </a:cubicBezTo>
                <a:cubicBezTo>
                  <a:pt x="191298" y="431844"/>
                  <a:pt x="203713" y="410693"/>
                  <a:pt x="219852" y="380834"/>
                </a:cubicBezTo>
                <a:cubicBezTo>
                  <a:pt x="227301" y="367149"/>
                  <a:pt x="234750" y="353463"/>
                  <a:pt x="244682" y="337290"/>
                </a:cubicBezTo>
                <a:cubicBezTo>
                  <a:pt x="265788" y="304942"/>
                  <a:pt x="306757" y="304942"/>
                  <a:pt x="339036" y="304942"/>
                </a:cubicBezTo>
                <a:cubicBezTo>
                  <a:pt x="366349" y="304942"/>
                  <a:pt x="383730" y="303698"/>
                  <a:pt x="387455" y="293745"/>
                </a:cubicBezTo>
                <a:cubicBezTo>
                  <a:pt x="398628" y="270107"/>
                  <a:pt x="386213" y="250201"/>
                  <a:pt x="345244" y="221586"/>
                </a:cubicBezTo>
                <a:cubicBezTo>
                  <a:pt x="326621" y="210389"/>
                  <a:pt x="339036" y="190483"/>
                  <a:pt x="345244" y="180530"/>
                </a:cubicBezTo>
                <a:cubicBezTo>
                  <a:pt x="353934" y="168088"/>
                  <a:pt x="362625" y="153159"/>
                  <a:pt x="356417" y="134497"/>
                </a:cubicBezTo>
                <a:cubicBezTo>
                  <a:pt x="345244" y="107126"/>
                  <a:pt x="306757" y="99661"/>
                  <a:pt x="293101" y="98417"/>
                </a:cubicBezTo>
                <a:close/>
                <a:moveTo>
                  <a:pt x="548853" y="31148"/>
                </a:moveTo>
                <a:cubicBezTo>
                  <a:pt x="472964" y="31148"/>
                  <a:pt x="400806" y="48568"/>
                  <a:pt x="334870" y="77187"/>
                </a:cubicBezTo>
                <a:cubicBezTo>
                  <a:pt x="354775" y="84653"/>
                  <a:pt x="375925" y="99585"/>
                  <a:pt x="384633" y="124471"/>
                </a:cubicBezTo>
                <a:cubicBezTo>
                  <a:pt x="397074" y="156822"/>
                  <a:pt x="380901" y="181708"/>
                  <a:pt x="372192" y="196640"/>
                </a:cubicBezTo>
                <a:cubicBezTo>
                  <a:pt x="370948" y="199128"/>
                  <a:pt x="369704" y="200373"/>
                  <a:pt x="368460" y="201617"/>
                </a:cubicBezTo>
                <a:cubicBezTo>
                  <a:pt x="395830" y="220281"/>
                  <a:pt x="439373" y="253877"/>
                  <a:pt x="416980" y="306138"/>
                </a:cubicBezTo>
                <a:cubicBezTo>
                  <a:pt x="404539" y="334757"/>
                  <a:pt x="370948" y="334757"/>
                  <a:pt x="339846" y="334757"/>
                </a:cubicBezTo>
                <a:cubicBezTo>
                  <a:pt x="312476" y="334757"/>
                  <a:pt x="282618" y="336001"/>
                  <a:pt x="270177" y="354665"/>
                </a:cubicBezTo>
                <a:cubicBezTo>
                  <a:pt x="261468" y="368353"/>
                  <a:pt x="254004" y="382040"/>
                  <a:pt x="246539" y="394483"/>
                </a:cubicBezTo>
                <a:cubicBezTo>
                  <a:pt x="227878" y="428079"/>
                  <a:pt x="212948" y="456698"/>
                  <a:pt x="181846" y="466652"/>
                </a:cubicBezTo>
                <a:cubicBezTo>
                  <a:pt x="169405" y="470385"/>
                  <a:pt x="156964" y="475362"/>
                  <a:pt x="153232" y="480339"/>
                </a:cubicBezTo>
                <a:cubicBezTo>
                  <a:pt x="151988" y="484072"/>
                  <a:pt x="151988" y="492782"/>
                  <a:pt x="159452" y="511447"/>
                </a:cubicBezTo>
                <a:cubicBezTo>
                  <a:pt x="161941" y="521401"/>
                  <a:pt x="165673" y="530111"/>
                  <a:pt x="168161" y="538821"/>
                </a:cubicBezTo>
                <a:cubicBezTo>
                  <a:pt x="178114" y="567440"/>
                  <a:pt x="185578" y="591082"/>
                  <a:pt x="200508" y="601036"/>
                </a:cubicBezTo>
                <a:cubicBezTo>
                  <a:pt x="206728" y="604769"/>
                  <a:pt x="217925" y="604769"/>
                  <a:pt x="229122" y="606013"/>
                </a:cubicBezTo>
                <a:cubicBezTo>
                  <a:pt x="262712" y="609746"/>
                  <a:pt x="313720" y="614723"/>
                  <a:pt x="351043" y="669473"/>
                </a:cubicBezTo>
                <a:cubicBezTo>
                  <a:pt x="388366" y="725466"/>
                  <a:pt x="382145" y="762795"/>
                  <a:pt x="374681" y="803857"/>
                </a:cubicBezTo>
                <a:cubicBezTo>
                  <a:pt x="373436" y="820032"/>
                  <a:pt x="369704" y="837453"/>
                  <a:pt x="369704" y="856117"/>
                </a:cubicBezTo>
                <a:cubicBezTo>
                  <a:pt x="369704" y="866071"/>
                  <a:pt x="368460" y="877270"/>
                  <a:pt x="368460" y="889713"/>
                </a:cubicBezTo>
                <a:cubicBezTo>
                  <a:pt x="365972" y="950684"/>
                  <a:pt x="363484" y="1014143"/>
                  <a:pt x="424444" y="1051472"/>
                </a:cubicBezTo>
                <a:cubicBezTo>
                  <a:pt x="463011" y="1061426"/>
                  <a:pt x="505310" y="1066403"/>
                  <a:pt x="548853" y="1066403"/>
                </a:cubicBezTo>
                <a:cubicBezTo>
                  <a:pt x="724271" y="1066403"/>
                  <a:pt x="878538" y="979302"/>
                  <a:pt x="971845" y="846163"/>
                </a:cubicBezTo>
                <a:cubicBezTo>
                  <a:pt x="969357" y="834964"/>
                  <a:pt x="965625" y="810078"/>
                  <a:pt x="969357" y="792658"/>
                </a:cubicBezTo>
                <a:cubicBezTo>
                  <a:pt x="970601" y="790169"/>
                  <a:pt x="970601" y="790169"/>
                  <a:pt x="968113" y="786436"/>
                </a:cubicBezTo>
                <a:cubicBezTo>
                  <a:pt x="963136" y="773993"/>
                  <a:pt x="959404" y="762795"/>
                  <a:pt x="970601" y="731687"/>
                </a:cubicBezTo>
                <a:cubicBezTo>
                  <a:pt x="985530" y="691870"/>
                  <a:pt x="1026585" y="683160"/>
                  <a:pt x="1048979" y="683160"/>
                </a:cubicBezTo>
                <a:cubicBezTo>
                  <a:pt x="1056443" y="650808"/>
                  <a:pt x="1062664" y="617212"/>
                  <a:pt x="1065152" y="582372"/>
                </a:cubicBezTo>
                <a:cubicBezTo>
                  <a:pt x="1021609" y="586105"/>
                  <a:pt x="989262" y="574906"/>
                  <a:pt x="968113" y="562463"/>
                </a:cubicBezTo>
                <a:cubicBezTo>
                  <a:pt x="961892" y="558730"/>
                  <a:pt x="954428" y="561219"/>
                  <a:pt x="949451" y="564952"/>
                </a:cubicBezTo>
                <a:cubicBezTo>
                  <a:pt x="939499" y="576150"/>
                  <a:pt x="927058" y="584860"/>
                  <a:pt x="910885" y="589838"/>
                </a:cubicBezTo>
                <a:cubicBezTo>
                  <a:pt x="897199" y="593570"/>
                  <a:pt x="888491" y="606013"/>
                  <a:pt x="889735" y="618456"/>
                </a:cubicBezTo>
                <a:cubicBezTo>
                  <a:pt x="889735" y="643342"/>
                  <a:pt x="888491" y="681915"/>
                  <a:pt x="878538" y="721733"/>
                </a:cubicBezTo>
                <a:cubicBezTo>
                  <a:pt x="863609" y="788925"/>
                  <a:pt x="785231" y="946951"/>
                  <a:pt x="719294" y="946951"/>
                </a:cubicBezTo>
                <a:cubicBezTo>
                  <a:pt x="659578" y="945706"/>
                  <a:pt x="649625" y="899667"/>
                  <a:pt x="645893" y="848651"/>
                </a:cubicBezTo>
                <a:cubicBezTo>
                  <a:pt x="645893" y="843674"/>
                  <a:pt x="645893" y="837453"/>
                  <a:pt x="645893" y="829987"/>
                </a:cubicBezTo>
                <a:cubicBezTo>
                  <a:pt x="643405" y="782704"/>
                  <a:pt x="640916" y="711779"/>
                  <a:pt x="608570" y="685648"/>
                </a:cubicBezTo>
                <a:cubicBezTo>
                  <a:pt x="597373" y="676938"/>
                  <a:pt x="584932" y="674450"/>
                  <a:pt x="567515" y="676938"/>
                </a:cubicBezTo>
                <a:cubicBezTo>
                  <a:pt x="530192" y="683160"/>
                  <a:pt x="502822" y="678183"/>
                  <a:pt x="482917" y="664495"/>
                </a:cubicBezTo>
                <a:cubicBezTo>
                  <a:pt x="458035" y="643342"/>
                  <a:pt x="455547" y="609746"/>
                  <a:pt x="453058" y="584860"/>
                </a:cubicBezTo>
                <a:cubicBezTo>
                  <a:pt x="453058" y="581127"/>
                  <a:pt x="453058" y="578639"/>
                  <a:pt x="453058" y="576150"/>
                </a:cubicBezTo>
                <a:cubicBezTo>
                  <a:pt x="450570" y="547531"/>
                  <a:pt x="469232" y="503981"/>
                  <a:pt x="497846" y="474118"/>
                </a:cubicBezTo>
                <a:cubicBezTo>
                  <a:pt x="517751" y="451721"/>
                  <a:pt x="551342" y="426835"/>
                  <a:pt x="596129" y="426835"/>
                </a:cubicBezTo>
                <a:cubicBezTo>
                  <a:pt x="643405" y="426835"/>
                  <a:pt x="667042" y="439278"/>
                  <a:pt x="686948" y="451721"/>
                </a:cubicBezTo>
                <a:cubicBezTo>
                  <a:pt x="703121" y="461675"/>
                  <a:pt x="715562" y="469141"/>
                  <a:pt x="741688" y="469141"/>
                </a:cubicBezTo>
                <a:cubicBezTo>
                  <a:pt x="765326" y="469141"/>
                  <a:pt x="780255" y="462919"/>
                  <a:pt x="783987" y="452965"/>
                </a:cubicBezTo>
                <a:cubicBezTo>
                  <a:pt x="785231" y="449232"/>
                  <a:pt x="783987" y="444255"/>
                  <a:pt x="781499" y="443010"/>
                </a:cubicBezTo>
                <a:cubicBezTo>
                  <a:pt x="769058" y="433056"/>
                  <a:pt x="704365" y="431812"/>
                  <a:pt x="657090" y="429323"/>
                </a:cubicBezTo>
                <a:cubicBezTo>
                  <a:pt x="635940" y="429323"/>
                  <a:pt x="617279" y="418125"/>
                  <a:pt x="606082" y="398216"/>
                </a:cubicBezTo>
                <a:cubicBezTo>
                  <a:pt x="597373" y="380796"/>
                  <a:pt x="597373" y="358398"/>
                  <a:pt x="606082" y="347200"/>
                </a:cubicBezTo>
                <a:cubicBezTo>
                  <a:pt x="616035" y="332268"/>
                  <a:pt x="633452" y="326047"/>
                  <a:pt x="650869" y="321069"/>
                </a:cubicBezTo>
                <a:cubicBezTo>
                  <a:pt x="665798" y="316092"/>
                  <a:pt x="679483" y="312359"/>
                  <a:pt x="690680" y="302405"/>
                </a:cubicBezTo>
                <a:cubicBezTo>
                  <a:pt x="694412" y="298672"/>
                  <a:pt x="694412" y="293695"/>
                  <a:pt x="691924" y="282496"/>
                </a:cubicBezTo>
                <a:cubicBezTo>
                  <a:pt x="691924" y="273786"/>
                  <a:pt x="690680" y="265076"/>
                  <a:pt x="691924" y="253877"/>
                </a:cubicBezTo>
                <a:cubicBezTo>
                  <a:pt x="694412" y="245167"/>
                  <a:pt x="695656" y="237702"/>
                  <a:pt x="698145" y="231480"/>
                </a:cubicBezTo>
                <a:cubicBezTo>
                  <a:pt x="713074" y="200373"/>
                  <a:pt x="746664" y="196640"/>
                  <a:pt x="908396" y="252633"/>
                </a:cubicBezTo>
                <a:cubicBezTo>
                  <a:pt x="917105" y="256366"/>
                  <a:pt x="934522" y="237702"/>
                  <a:pt x="946963" y="219037"/>
                </a:cubicBezTo>
                <a:cubicBezTo>
                  <a:pt x="851168" y="104562"/>
                  <a:pt x="708097" y="31148"/>
                  <a:pt x="548853" y="31148"/>
                </a:cubicBezTo>
                <a:close/>
                <a:moveTo>
                  <a:pt x="548771" y="0"/>
                </a:moveTo>
                <a:cubicBezTo>
                  <a:pt x="851155" y="0"/>
                  <a:pt x="1096297" y="247631"/>
                  <a:pt x="1096297" y="550015"/>
                </a:cubicBezTo>
                <a:cubicBezTo>
                  <a:pt x="1096297" y="851154"/>
                  <a:pt x="851155" y="1097541"/>
                  <a:pt x="548771" y="1097541"/>
                </a:cubicBezTo>
                <a:cubicBezTo>
                  <a:pt x="359625" y="1097541"/>
                  <a:pt x="192879" y="1000480"/>
                  <a:pt x="93328" y="854888"/>
                </a:cubicBezTo>
                <a:cubicBezTo>
                  <a:pt x="88351" y="847421"/>
                  <a:pt x="83373" y="841199"/>
                  <a:pt x="80885" y="833733"/>
                </a:cubicBezTo>
                <a:cubicBezTo>
                  <a:pt x="29865" y="751604"/>
                  <a:pt x="0" y="653298"/>
                  <a:pt x="0" y="550015"/>
                </a:cubicBezTo>
                <a:cubicBezTo>
                  <a:pt x="0" y="247631"/>
                  <a:pt x="246387" y="0"/>
                  <a:pt x="548771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7F65BD4F-26B3-4F46-8401-EF4BE97DA56A}"/>
              </a:ext>
            </a:extLst>
          </p:cNvPr>
          <p:cNvSpPr/>
          <p:nvPr/>
        </p:nvSpPr>
        <p:spPr>
          <a:xfrm>
            <a:off x="14334076" y="9982437"/>
            <a:ext cx="1706732" cy="18823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1" h="1512">
                <a:moveTo>
                  <a:pt x="0" y="0"/>
                </a:moveTo>
                <a:lnTo>
                  <a:pt x="0" y="1250"/>
                </a:lnTo>
                <a:lnTo>
                  <a:pt x="686" y="1512"/>
                </a:lnTo>
                <a:lnTo>
                  <a:pt x="1371" y="1250"/>
                </a:lnTo>
                <a:lnTo>
                  <a:pt x="1371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871D2354-E1B0-467C-B5B4-96DDD7410506}"/>
              </a:ext>
            </a:extLst>
          </p:cNvPr>
          <p:cNvSpPr/>
          <p:nvPr/>
        </p:nvSpPr>
        <p:spPr>
          <a:xfrm>
            <a:off x="14606900" y="10361712"/>
            <a:ext cx="1162484" cy="865266"/>
          </a:xfrm>
          <a:custGeom>
            <a:avLst/>
            <a:gdLst>
              <a:gd name="connsiteX0" fmla="*/ 14928 w 1162484"/>
              <a:gd name="connsiteY0" fmla="*/ 809208 h 865266"/>
              <a:gd name="connsiteX1" fmla="*/ 78369 w 1162484"/>
              <a:gd name="connsiteY1" fmla="*/ 820153 h 865266"/>
              <a:gd name="connsiteX2" fmla="*/ 131860 w 1162484"/>
              <a:gd name="connsiteY2" fmla="*/ 829882 h 865266"/>
              <a:gd name="connsiteX3" fmla="*/ 184106 w 1162484"/>
              <a:gd name="connsiteY3" fmla="*/ 820153 h 865266"/>
              <a:gd name="connsiteX4" fmla="*/ 248792 w 1162484"/>
              <a:gd name="connsiteY4" fmla="*/ 809208 h 865266"/>
              <a:gd name="connsiteX5" fmla="*/ 310990 w 1162484"/>
              <a:gd name="connsiteY5" fmla="*/ 820153 h 865266"/>
              <a:gd name="connsiteX6" fmla="*/ 364480 w 1162484"/>
              <a:gd name="connsiteY6" fmla="*/ 829882 h 865266"/>
              <a:gd name="connsiteX7" fmla="*/ 416727 w 1162484"/>
              <a:gd name="connsiteY7" fmla="*/ 820153 h 865266"/>
              <a:gd name="connsiteX8" fmla="*/ 481413 w 1162484"/>
              <a:gd name="connsiteY8" fmla="*/ 809208 h 865266"/>
              <a:gd name="connsiteX9" fmla="*/ 543611 w 1162484"/>
              <a:gd name="connsiteY9" fmla="*/ 820153 h 865266"/>
              <a:gd name="connsiteX10" fmla="*/ 597101 w 1162484"/>
              <a:gd name="connsiteY10" fmla="*/ 829882 h 865266"/>
              <a:gd name="connsiteX11" fmla="*/ 649347 w 1162484"/>
              <a:gd name="connsiteY11" fmla="*/ 820153 h 865266"/>
              <a:gd name="connsiteX12" fmla="*/ 714033 w 1162484"/>
              <a:gd name="connsiteY12" fmla="*/ 809208 h 865266"/>
              <a:gd name="connsiteX13" fmla="*/ 777475 w 1162484"/>
              <a:gd name="connsiteY13" fmla="*/ 820153 h 865266"/>
              <a:gd name="connsiteX14" fmla="*/ 829721 w 1162484"/>
              <a:gd name="connsiteY14" fmla="*/ 829882 h 865266"/>
              <a:gd name="connsiteX15" fmla="*/ 845893 w 1162484"/>
              <a:gd name="connsiteY15" fmla="*/ 844475 h 865266"/>
              <a:gd name="connsiteX16" fmla="*/ 829721 w 1162484"/>
              <a:gd name="connsiteY16" fmla="*/ 860285 h 865266"/>
              <a:gd name="connsiteX17" fmla="*/ 766280 w 1162484"/>
              <a:gd name="connsiteY17" fmla="*/ 849340 h 865266"/>
              <a:gd name="connsiteX18" fmla="*/ 714033 w 1162484"/>
              <a:gd name="connsiteY18" fmla="*/ 838395 h 865266"/>
              <a:gd name="connsiteX19" fmla="*/ 660543 w 1162484"/>
              <a:gd name="connsiteY19" fmla="*/ 849340 h 865266"/>
              <a:gd name="connsiteX20" fmla="*/ 597101 w 1162484"/>
              <a:gd name="connsiteY20" fmla="*/ 860285 h 865266"/>
              <a:gd name="connsiteX21" fmla="*/ 533659 w 1162484"/>
              <a:gd name="connsiteY21" fmla="*/ 849340 h 865266"/>
              <a:gd name="connsiteX22" fmla="*/ 481413 w 1162484"/>
              <a:gd name="connsiteY22" fmla="*/ 838395 h 865266"/>
              <a:gd name="connsiteX23" fmla="*/ 427922 w 1162484"/>
              <a:gd name="connsiteY23" fmla="*/ 849340 h 865266"/>
              <a:gd name="connsiteX24" fmla="*/ 364480 w 1162484"/>
              <a:gd name="connsiteY24" fmla="*/ 860285 h 865266"/>
              <a:gd name="connsiteX25" fmla="*/ 301038 w 1162484"/>
              <a:gd name="connsiteY25" fmla="*/ 849340 h 865266"/>
              <a:gd name="connsiteX26" fmla="*/ 248792 w 1162484"/>
              <a:gd name="connsiteY26" fmla="*/ 838395 h 865266"/>
              <a:gd name="connsiteX27" fmla="*/ 195302 w 1162484"/>
              <a:gd name="connsiteY27" fmla="*/ 849340 h 865266"/>
              <a:gd name="connsiteX28" fmla="*/ 131860 w 1162484"/>
              <a:gd name="connsiteY28" fmla="*/ 860285 h 865266"/>
              <a:gd name="connsiteX29" fmla="*/ 68418 w 1162484"/>
              <a:gd name="connsiteY29" fmla="*/ 849340 h 865266"/>
              <a:gd name="connsiteX30" fmla="*/ 14928 w 1162484"/>
              <a:gd name="connsiteY30" fmla="*/ 838395 h 865266"/>
              <a:gd name="connsiteX31" fmla="*/ 0 w 1162484"/>
              <a:gd name="connsiteY31" fmla="*/ 823801 h 865266"/>
              <a:gd name="connsiteX32" fmla="*/ 14928 w 1162484"/>
              <a:gd name="connsiteY32" fmla="*/ 809208 h 865266"/>
              <a:gd name="connsiteX33" fmla="*/ 14932 w 1162484"/>
              <a:gd name="connsiteY33" fmla="*/ 714531 h 865266"/>
              <a:gd name="connsiteX34" fmla="*/ 78373 w 1162484"/>
              <a:gd name="connsiteY34" fmla="*/ 725476 h 865266"/>
              <a:gd name="connsiteX35" fmla="*/ 131864 w 1162484"/>
              <a:gd name="connsiteY35" fmla="*/ 735205 h 865266"/>
              <a:gd name="connsiteX36" fmla="*/ 184110 w 1162484"/>
              <a:gd name="connsiteY36" fmla="*/ 725476 h 865266"/>
              <a:gd name="connsiteX37" fmla="*/ 248796 w 1162484"/>
              <a:gd name="connsiteY37" fmla="*/ 714531 h 865266"/>
              <a:gd name="connsiteX38" fmla="*/ 310994 w 1162484"/>
              <a:gd name="connsiteY38" fmla="*/ 725476 h 865266"/>
              <a:gd name="connsiteX39" fmla="*/ 364484 w 1162484"/>
              <a:gd name="connsiteY39" fmla="*/ 735205 h 865266"/>
              <a:gd name="connsiteX40" fmla="*/ 416731 w 1162484"/>
              <a:gd name="connsiteY40" fmla="*/ 725476 h 865266"/>
              <a:gd name="connsiteX41" fmla="*/ 481417 w 1162484"/>
              <a:gd name="connsiteY41" fmla="*/ 714531 h 865266"/>
              <a:gd name="connsiteX42" fmla="*/ 543615 w 1162484"/>
              <a:gd name="connsiteY42" fmla="*/ 725476 h 865266"/>
              <a:gd name="connsiteX43" fmla="*/ 597105 w 1162484"/>
              <a:gd name="connsiteY43" fmla="*/ 735205 h 865266"/>
              <a:gd name="connsiteX44" fmla="*/ 649351 w 1162484"/>
              <a:gd name="connsiteY44" fmla="*/ 725476 h 865266"/>
              <a:gd name="connsiteX45" fmla="*/ 714037 w 1162484"/>
              <a:gd name="connsiteY45" fmla="*/ 714531 h 865266"/>
              <a:gd name="connsiteX46" fmla="*/ 777479 w 1162484"/>
              <a:gd name="connsiteY46" fmla="*/ 725476 h 865266"/>
              <a:gd name="connsiteX47" fmla="*/ 829725 w 1162484"/>
              <a:gd name="connsiteY47" fmla="*/ 735205 h 865266"/>
              <a:gd name="connsiteX48" fmla="*/ 845897 w 1162484"/>
              <a:gd name="connsiteY48" fmla="*/ 751015 h 865266"/>
              <a:gd name="connsiteX49" fmla="*/ 829725 w 1162484"/>
              <a:gd name="connsiteY49" fmla="*/ 765608 h 865266"/>
              <a:gd name="connsiteX50" fmla="*/ 766284 w 1162484"/>
              <a:gd name="connsiteY50" fmla="*/ 753447 h 865266"/>
              <a:gd name="connsiteX51" fmla="*/ 714037 w 1162484"/>
              <a:gd name="connsiteY51" fmla="*/ 744934 h 865266"/>
              <a:gd name="connsiteX52" fmla="*/ 660547 w 1162484"/>
              <a:gd name="connsiteY52" fmla="*/ 753447 h 865266"/>
              <a:gd name="connsiteX53" fmla="*/ 597105 w 1162484"/>
              <a:gd name="connsiteY53" fmla="*/ 765608 h 865266"/>
              <a:gd name="connsiteX54" fmla="*/ 533663 w 1162484"/>
              <a:gd name="connsiteY54" fmla="*/ 753447 h 865266"/>
              <a:gd name="connsiteX55" fmla="*/ 481417 w 1162484"/>
              <a:gd name="connsiteY55" fmla="*/ 744934 h 865266"/>
              <a:gd name="connsiteX56" fmla="*/ 427926 w 1162484"/>
              <a:gd name="connsiteY56" fmla="*/ 753447 h 865266"/>
              <a:gd name="connsiteX57" fmla="*/ 364484 w 1162484"/>
              <a:gd name="connsiteY57" fmla="*/ 765608 h 865266"/>
              <a:gd name="connsiteX58" fmla="*/ 301042 w 1162484"/>
              <a:gd name="connsiteY58" fmla="*/ 753447 h 865266"/>
              <a:gd name="connsiteX59" fmla="*/ 248796 w 1162484"/>
              <a:gd name="connsiteY59" fmla="*/ 744934 h 865266"/>
              <a:gd name="connsiteX60" fmla="*/ 195306 w 1162484"/>
              <a:gd name="connsiteY60" fmla="*/ 753447 h 865266"/>
              <a:gd name="connsiteX61" fmla="*/ 131864 w 1162484"/>
              <a:gd name="connsiteY61" fmla="*/ 765608 h 865266"/>
              <a:gd name="connsiteX62" fmla="*/ 68422 w 1162484"/>
              <a:gd name="connsiteY62" fmla="*/ 753447 h 865266"/>
              <a:gd name="connsiteX63" fmla="*/ 14932 w 1162484"/>
              <a:gd name="connsiteY63" fmla="*/ 744934 h 865266"/>
              <a:gd name="connsiteX64" fmla="*/ 4 w 1162484"/>
              <a:gd name="connsiteY64" fmla="*/ 730341 h 865266"/>
              <a:gd name="connsiteX65" fmla="*/ 14932 w 1162484"/>
              <a:gd name="connsiteY65" fmla="*/ 714531 h 865266"/>
              <a:gd name="connsiteX66" fmla="*/ 14932 w 1162484"/>
              <a:gd name="connsiteY66" fmla="*/ 617356 h 865266"/>
              <a:gd name="connsiteX67" fmla="*/ 78373 w 1162484"/>
              <a:gd name="connsiteY67" fmla="*/ 629517 h 865266"/>
              <a:gd name="connsiteX68" fmla="*/ 131864 w 1162484"/>
              <a:gd name="connsiteY68" fmla="*/ 639246 h 865266"/>
              <a:gd name="connsiteX69" fmla="*/ 184110 w 1162484"/>
              <a:gd name="connsiteY69" fmla="*/ 629517 h 865266"/>
              <a:gd name="connsiteX70" fmla="*/ 248796 w 1162484"/>
              <a:gd name="connsiteY70" fmla="*/ 617356 h 865266"/>
              <a:gd name="connsiteX71" fmla="*/ 310994 w 1162484"/>
              <a:gd name="connsiteY71" fmla="*/ 629517 h 865266"/>
              <a:gd name="connsiteX72" fmla="*/ 364484 w 1162484"/>
              <a:gd name="connsiteY72" fmla="*/ 639246 h 865266"/>
              <a:gd name="connsiteX73" fmla="*/ 416731 w 1162484"/>
              <a:gd name="connsiteY73" fmla="*/ 629517 h 865266"/>
              <a:gd name="connsiteX74" fmla="*/ 481417 w 1162484"/>
              <a:gd name="connsiteY74" fmla="*/ 617356 h 865266"/>
              <a:gd name="connsiteX75" fmla="*/ 543615 w 1162484"/>
              <a:gd name="connsiteY75" fmla="*/ 629517 h 865266"/>
              <a:gd name="connsiteX76" fmla="*/ 597105 w 1162484"/>
              <a:gd name="connsiteY76" fmla="*/ 639246 h 865266"/>
              <a:gd name="connsiteX77" fmla="*/ 649351 w 1162484"/>
              <a:gd name="connsiteY77" fmla="*/ 629517 h 865266"/>
              <a:gd name="connsiteX78" fmla="*/ 714037 w 1162484"/>
              <a:gd name="connsiteY78" fmla="*/ 617356 h 865266"/>
              <a:gd name="connsiteX79" fmla="*/ 777479 w 1162484"/>
              <a:gd name="connsiteY79" fmla="*/ 629517 h 865266"/>
              <a:gd name="connsiteX80" fmla="*/ 829725 w 1162484"/>
              <a:gd name="connsiteY80" fmla="*/ 639246 h 865266"/>
              <a:gd name="connsiteX81" fmla="*/ 845897 w 1162484"/>
              <a:gd name="connsiteY81" fmla="*/ 653840 h 865266"/>
              <a:gd name="connsiteX82" fmla="*/ 829725 w 1162484"/>
              <a:gd name="connsiteY82" fmla="*/ 668433 h 865266"/>
              <a:gd name="connsiteX83" fmla="*/ 766284 w 1162484"/>
              <a:gd name="connsiteY83" fmla="*/ 657488 h 865266"/>
              <a:gd name="connsiteX84" fmla="*/ 714037 w 1162484"/>
              <a:gd name="connsiteY84" fmla="*/ 647759 h 865266"/>
              <a:gd name="connsiteX85" fmla="*/ 660547 w 1162484"/>
              <a:gd name="connsiteY85" fmla="*/ 657488 h 865266"/>
              <a:gd name="connsiteX86" fmla="*/ 597105 w 1162484"/>
              <a:gd name="connsiteY86" fmla="*/ 668433 h 865266"/>
              <a:gd name="connsiteX87" fmla="*/ 533663 w 1162484"/>
              <a:gd name="connsiteY87" fmla="*/ 657488 h 865266"/>
              <a:gd name="connsiteX88" fmla="*/ 481417 w 1162484"/>
              <a:gd name="connsiteY88" fmla="*/ 647759 h 865266"/>
              <a:gd name="connsiteX89" fmla="*/ 427926 w 1162484"/>
              <a:gd name="connsiteY89" fmla="*/ 657488 h 865266"/>
              <a:gd name="connsiteX90" fmla="*/ 364484 w 1162484"/>
              <a:gd name="connsiteY90" fmla="*/ 668433 h 865266"/>
              <a:gd name="connsiteX91" fmla="*/ 301042 w 1162484"/>
              <a:gd name="connsiteY91" fmla="*/ 657488 h 865266"/>
              <a:gd name="connsiteX92" fmla="*/ 248796 w 1162484"/>
              <a:gd name="connsiteY92" fmla="*/ 647759 h 865266"/>
              <a:gd name="connsiteX93" fmla="*/ 195306 w 1162484"/>
              <a:gd name="connsiteY93" fmla="*/ 657488 h 865266"/>
              <a:gd name="connsiteX94" fmla="*/ 131864 w 1162484"/>
              <a:gd name="connsiteY94" fmla="*/ 668433 h 865266"/>
              <a:gd name="connsiteX95" fmla="*/ 68422 w 1162484"/>
              <a:gd name="connsiteY95" fmla="*/ 657488 h 865266"/>
              <a:gd name="connsiteX96" fmla="*/ 14932 w 1162484"/>
              <a:gd name="connsiteY96" fmla="*/ 647759 h 865266"/>
              <a:gd name="connsiteX97" fmla="*/ 4 w 1162484"/>
              <a:gd name="connsiteY97" fmla="*/ 633166 h 865266"/>
              <a:gd name="connsiteX98" fmla="*/ 14932 w 1162484"/>
              <a:gd name="connsiteY98" fmla="*/ 617356 h 865266"/>
              <a:gd name="connsiteX99" fmla="*/ 1050430 w 1162484"/>
              <a:gd name="connsiteY99" fmla="*/ 533882 h 865266"/>
              <a:gd name="connsiteX100" fmla="*/ 954281 w 1162484"/>
              <a:gd name="connsiteY100" fmla="*/ 571032 h 865266"/>
              <a:gd name="connsiteX101" fmla="*/ 955514 w 1162484"/>
              <a:gd name="connsiteY101" fmla="*/ 584654 h 865266"/>
              <a:gd name="connsiteX102" fmla="*/ 955514 w 1162484"/>
              <a:gd name="connsiteY102" fmla="*/ 740683 h 865266"/>
              <a:gd name="connsiteX103" fmla="*/ 1071385 w 1162484"/>
              <a:gd name="connsiteY103" fmla="*/ 720870 h 865266"/>
              <a:gd name="connsiteX104" fmla="*/ 1050430 w 1162484"/>
              <a:gd name="connsiteY104" fmla="*/ 533882 h 865266"/>
              <a:gd name="connsiteX105" fmla="*/ 967430 w 1162484"/>
              <a:gd name="connsiteY105" fmla="*/ 318368 h 865266"/>
              <a:gd name="connsiteX106" fmla="*/ 906941 w 1162484"/>
              <a:gd name="connsiteY106" fmla="*/ 355526 h 865266"/>
              <a:gd name="connsiteX107" fmla="*/ 952616 w 1162484"/>
              <a:gd name="connsiteY107" fmla="*/ 532644 h 865266"/>
              <a:gd name="connsiteX108" fmla="*/ 1042732 w 1162484"/>
              <a:gd name="connsiteY108" fmla="*/ 502918 h 865266"/>
              <a:gd name="connsiteX109" fmla="*/ 967430 w 1162484"/>
              <a:gd name="connsiteY109" fmla="*/ 318368 h 865266"/>
              <a:gd name="connsiteX110" fmla="*/ 186263 w 1162484"/>
              <a:gd name="connsiteY110" fmla="*/ 77905 h 865266"/>
              <a:gd name="connsiteX111" fmla="*/ 99681 w 1162484"/>
              <a:gd name="connsiteY111" fmla="*/ 164487 h 865266"/>
              <a:gd name="connsiteX112" fmla="*/ 186263 w 1162484"/>
              <a:gd name="connsiteY112" fmla="*/ 251070 h 865266"/>
              <a:gd name="connsiteX113" fmla="*/ 272846 w 1162484"/>
              <a:gd name="connsiteY113" fmla="*/ 164487 h 865266"/>
              <a:gd name="connsiteX114" fmla="*/ 186263 w 1162484"/>
              <a:gd name="connsiteY114" fmla="*/ 77905 h 865266"/>
              <a:gd name="connsiteX115" fmla="*/ 186264 w 1162484"/>
              <a:gd name="connsiteY115" fmla="*/ 48009 h 865266"/>
              <a:gd name="connsiteX116" fmla="*/ 302749 w 1162484"/>
              <a:gd name="connsiteY116" fmla="*/ 164491 h 865266"/>
              <a:gd name="connsiteX117" fmla="*/ 186264 w 1162484"/>
              <a:gd name="connsiteY117" fmla="*/ 280972 h 865266"/>
              <a:gd name="connsiteX118" fmla="*/ 68540 w 1162484"/>
              <a:gd name="connsiteY118" fmla="*/ 164491 h 865266"/>
              <a:gd name="connsiteX119" fmla="*/ 186264 w 1162484"/>
              <a:gd name="connsiteY119" fmla="*/ 48009 h 865266"/>
              <a:gd name="connsiteX120" fmla="*/ 964963 w 1162484"/>
              <a:gd name="connsiteY120" fmla="*/ 30093 h 865266"/>
              <a:gd name="connsiteX121" fmla="*/ 845284 w 1162484"/>
              <a:gd name="connsiteY121" fmla="*/ 80274 h 865266"/>
              <a:gd name="connsiteX122" fmla="*/ 875117 w 1162484"/>
              <a:gd name="connsiteY122" fmla="*/ 103885 h 865266"/>
              <a:gd name="connsiteX123" fmla="*/ 876360 w 1162484"/>
              <a:gd name="connsiteY123" fmla="*/ 125011 h 865266"/>
              <a:gd name="connsiteX124" fmla="*/ 855228 w 1162484"/>
              <a:gd name="connsiteY124" fmla="*/ 126254 h 865266"/>
              <a:gd name="connsiteX125" fmla="*/ 586733 w 1162484"/>
              <a:gd name="connsiteY125" fmla="*/ 81517 h 865266"/>
              <a:gd name="connsiteX126" fmla="*/ 569331 w 1162484"/>
              <a:gd name="connsiteY126" fmla="*/ 97672 h 865266"/>
              <a:gd name="connsiteX127" fmla="*/ 734654 w 1162484"/>
              <a:gd name="connsiteY127" fmla="*/ 144894 h 865266"/>
              <a:gd name="connsiteX128" fmla="*/ 773188 w 1162484"/>
              <a:gd name="connsiteY128" fmla="*/ 172234 h 865266"/>
              <a:gd name="connsiteX129" fmla="*/ 775674 w 1162484"/>
              <a:gd name="connsiteY129" fmla="*/ 194602 h 865266"/>
              <a:gd name="connsiteX130" fmla="*/ 764487 w 1162484"/>
              <a:gd name="connsiteY130" fmla="*/ 199573 h 865266"/>
              <a:gd name="connsiteX131" fmla="*/ 754543 w 1162484"/>
              <a:gd name="connsiteY131" fmla="*/ 195845 h 865266"/>
              <a:gd name="connsiteX132" fmla="*/ 725953 w 1162484"/>
              <a:gd name="connsiteY132" fmla="*/ 177204 h 865266"/>
              <a:gd name="connsiteX133" fmla="*/ 600407 w 1162484"/>
              <a:gd name="connsiteY133" fmla="*/ 392190 h 865266"/>
              <a:gd name="connsiteX134" fmla="*/ 607865 w 1162484"/>
              <a:gd name="connsiteY134" fmla="*/ 413316 h 865266"/>
              <a:gd name="connsiteX135" fmla="*/ 672503 w 1162484"/>
              <a:gd name="connsiteY135" fmla="*/ 318871 h 865266"/>
              <a:gd name="connsiteX136" fmla="*/ 674989 w 1162484"/>
              <a:gd name="connsiteY136" fmla="*/ 316386 h 865266"/>
              <a:gd name="connsiteX137" fmla="*/ 689905 w 1162484"/>
              <a:gd name="connsiteY137" fmla="*/ 308930 h 865266"/>
              <a:gd name="connsiteX138" fmla="*/ 703578 w 1162484"/>
              <a:gd name="connsiteY138" fmla="*/ 326327 h 865266"/>
              <a:gd name="connsiteX139" fmla="*/ 776917 w 1162484"/>
              <a:gd name="connsiteY139" fmla="*/ 518944 h 865266"/>
              <a:gd name="connsiteX140" fmla="*/ 796806 w 1162484"/>
              <a:gd name="connsiteY140" fmla="*/ 528886 h 865266"/>
              <a:gd name="connsiteX141" fmla="*/ 811722 w 1162484"/>
              <a:gd name="connsiteY141" fmla="*/ 270406 h 865266"/>
              <a:gd name="connsiteX142" fmla="*/ 804264 w 1162484"/>
              <a:gd name="connsiteY142" fmla="*/ 270406 h 865266"/>
              <a:gd name="connsiteX143" fmla="*/ 765730 w 1162484"/>
              <a:gd name="connsiteY143" fmla="*/ 286561 h 865266"/>
              <a:gd name="connsiteX144" fmla="*/ 747084 w 1162484"/>
              <a:gd name="connsiteY144" fmla="*/ 280348 h 865266"/>
              <a:gd name="connsiteX145" fmla="*/ 753300 w 1162484"/>
              <a:gd name="connsiteY145" fmla="*/ 259222 h 865266"/>
              <a:gd name="connsiteX146" fmla="*/ 793077 w 1162484"/>
              <a:gd name="connsiteY146" fmla="*/ 243067 h 865266"/>
              <a:gd name="connsiteX147" fmla="*/ 844041 w 1162484"/>
              <a:gd name="connsiteY147" fmla="*/ 256737 h 865266"/>
              <a:gd name="connsiteX148" fmla="*/ 845284 w 1162484"/>
              <a:gd name="connsiteY148" fmla="*/ 257979 h 865266"/>
              <a:gd name="connsiteX149" fmla="*/ 890033 w 1162484"/>
              <a:gd name="connsiteY149" fmla="*/ 326327 h 865266"/>
              <a:gd name="connsiteX150" fmla="*/ 948455 w 1162484"/>
              <a:gd name="connsiteY150" fmla="*/ 291532 h 865266"/>
              <a:gd name="connsiteX151" fmla="*/ 913651 w 1162484"/>
              <a:gd name="connsiteY151" fmla="*/ 249280 h 865266"/>
              <a:gd name="connsiteX152" fmla="*/ 901220 w 1162484"/>
              <a:gd name="connsiteY152" fmla="*/ 235611 h 865266"/>
              <a:gd name="connsiteX153" fmla="*/ 897491 w 1162484"/>
              <a:gd name="connsiteY153" fmla="*/ 219456 h 865266"/>
              <a:gd name="connsiteX154" fmla="*/ 911165 w 1162484"/>
              <a:gd name="connsiteY154" fmla="*/ 210757 h 865266"/>
              <a:gd name="connsiteX155" fmla="*/ 1129938 w 1162484"/>
              <a:gd name="connsiteY155" fmla="*/ 272892 h 865266"/>
              <a:gd name="connsiteX156" fmla="*/ 1126209 w 1162484"/>
              <a:gd name="connsiteY156" fmla="*/ 250523 h 865266"/>
              <a:gd name="connsiteX157" fmla="*/ 958400 w 1162484"/>
              <a:gd name="connsiteY157" fmla="*/ 129982 h 865266"/>
              <a:gd name="connsiteX158" fmla="*/ 945969 w 1162484"/>
              <a:gd name="connsiteY158" fmla="*/ 112584 h 865266"/>
              <a:gd name="connsiteX159" fmla="*/ 955914 w 1162484"/>
              <a:gd name="connsiteY159" fmla="*/ 100157 h 865266"/>
              <a:gd name="connsiteX160" fmla="*/ 958400 w 1162484"/>
              <a:gd name="connsiteY160" fmla="*/ 98915 h 865266"/>
              <a:gd name="connsiteX161" fmla="*/ 1067786 w 1162484"/>
              <a:gd name="connsiteY161" fmla="*/ 60391 h 865266"/>
              <a:gd name="connsiteX162" fmla="*/ 1049141 w 1162484"/>
              <a:gd name="connsiteY162" fmla="*/ 46722 h 865266"/>
              <a:gd name="connsiteX163" fmla="*/ 1002955 w 1162484"/>
              <a:gd name="connsiteY163" fmla="*/ 30994 h 865266"/>
              <a:gd name="connsiteX164" fmla="*/ 964963 w 1162484"/>
              <a:gd name="connsiteY164" fmla="*/ 30093 h 865266"/>
              <a:gd name="connsiteX165" fmla="*/ 962915 w 1162484"/>
              <a:gd name="connsiteY165" fmla="*/ 808 h 865266"/>
              <a:gd name="connsiteX166" fmla="*/ 1009071 w 1162484"/>
              <a:gd name="connsiteY166" fmla="*/ 2202 h 865266"/>
              <a:gd name="connsiteX167" fmla="*/ 1065350 w 1162484"/>
              <a:gd name="connsiteY167" fmla="*/ 21834 h 865266"/>
              <a:gd name="connsiteX168" fmla="*/ 1092703 w 1162484"/>
              <a:gd name="connsiteY168" fmla="*/ 40494 h 865266"/>
              <a:gd name="connsiteX169" fmla="*/ 1098919 w 1162484"/>
              <a:gd name="connsiteY169" fmla="*/ 71594 h 865266"/>
              <a:gd name="connsiteX170" fmla="*/ 1074053 w 1162484"/>
              <a:gd name="connsiteY170" fmla="*/ 91498 h 865266"/>
              <a:gd name="connsiteX171" fmla="*/ 1005671 w 1162484"/>
              <a:gd name="connsiteY171" fmla="*/ 110158 h 865266"/>
              <a:gd name="connsiteX172" fmla="*/ 1157355 w 1162484"/>
              <a:gd name="connsiteY172" fmla="*/ 244510 h 865266"/>
              <a:gd name="connsiteX173" fmla="*/ 1162328 w 1162484"/>
              <a:gd name="connsiteY173" fmla="*/ 276854 h 865266"/>
              <a:gd name="connsiteX174" fmla="*/ 1146165 w 1162484"/>
              <a:gd name="connsiteY174" fmla="*/ 302978 h 865266"/>
              <a:gd name="connsiteX175" fmla="*/ 1113839 w 1162484"/>
              <a:gd name="connsiteY175" fmla="*/ 299246 h 865266"/>
              <a:gd name="connsiteX176" fmla="*/ 947235 w 1162484"/>
              <a:gd name="connsiteY176" fmla="*/ 243266 h 865266"/>
              <a:gd name="connsiteX177" fmla="*/ 1098919 w 1162484"/>
              <a:gd name="connsiteY177" fmla="*/ 851582 h 865266"/>
              <a:gd name="connsiteX178" fmla="*/ 1083999 w 1162484"/>
              <a:gd name="connsiteY178" fmla="*/ 865266 h 865266"/>
              <a:gd name="connsiteX179" fmla="*/ 1082756 w 1162484"/>
              <a:gd name="connsiteY179" fmla="*/ 865266 h 865266"/>
              <a:gd name="connsiteX180" fmla="*/ 1069080 w 1162484"/>
              <a:gd name="connsiteY180" fmla="*/ 849094 h 865266"/>
              <a:gd name="connsiteX181" fmla="*/ 1072810 w 1162484"/>
              <a:gd name="connsiteY181" fmla="*/ 752062 h 865266"/>
              <a:gd name="connsiteX182" fmla="*/ 957182 w 1162484"/>
              <a:gd name="connsiteY182" fmla="*/ 775698 h 865266"/>
              <a:gd name="connsiteX183" fmla="*/ 955938 w 1162484"/>
              <a:gd name="connsiteY183" fmla="*/ 775698 h 865266"/>
              <a:gd name="connsiteX184" fmla="*/ 955938 w 1162484"/>
              <a:gd name="connsiteY184" fmla="*/ 844118 h 865266"/>
              <a:gd name="connsiteX185" fmla="*/ 939775 w 1162484"/>
              <a:gd name="connsiteY185" fmla="*/ 860290 h 865266"/>
              <a:gd name="connsiteX186" fmla="*/ 924856 w 1162484"/>
              <a:gd name="connsiteY186" fmla="*/ 844118 h 865266"/>
              <a:gd name="connsiteX187" fmla="*/ 924856 w 1162484"/>
              <a:gd name="connsiteY187" fmla="*/ 585366 h 865266"/>
              <a:gd name="connsiteX188" fmla="*/ 835337 w 1162484"/>
              <a:gd name="connsiteY188" fmla="*/ 295514 h 865266"/>
              <a:gd name="connsiteX189" fmla="*/ 826634 w 1162484"/>
              <a:gd name="connsiteY189" fmla="*/ 520678 h 865266"/>
              <a:gd name="connsiteX190" fmla="*/ 822904 w 1162484"/>
              <a:gd name="connsiteY190" fmla="*/ 551778 h 865266"/>
              <a:gd name="connsiteX191" fmla="*/ 800525 w 1162484"/>
              <a:gd name="connsiteY191" fmla="*/ 561730 h 865266"/>
              <a:gd name="connsiteX192" fmla="*/ 793065 w 1162484"/>
              <a:gd name="connsiteY192" fmla="*/ 560486 h 865266"/>
              <a:gd name="connsiteX193" fmla="*/ 761982 w 1162484"/>
              <a:gd name="connsiteY193" fmla="*/ 546802 h 865266"/>
              <a:gd name="connsiteX194" fmla="*/ 671220 w 1162484"/>
              <a:gd name="connsiteY194" fmla="*/ 366422 h 865266"/>
              <a:gd name="connsiteX195" fmla="*/ 636408 w 1162484"/>
              <a:gd name="connsiteY195" fmla="*/ 427378 h 865266"/>
              <a:gd name="connsiteX196" fmla="*/ 610298 w 1162484"/>
              <a:gd name="connsiteY196" fmla="*/ 446038 h 865266"/>
              <a:gd name="connsiteX197" fmla="*/ 609055 w 1162484"/>
              <a:gd name="connsiteY197" fmla="*/ 446038 h 865266"/>
              <a:gd name="connsiteX198" fmla="*/ 582945 w 1162484"/>
              <a:gd name="connsiteY198" fmla="*/ 432354 h 865266"/>
              <a:gd name="connsiteX199" fmla="*/ 571755 w 1162484"/>
              <a:gd name="connsiteY199" fmla="*/ 401254 h 865266"/>
              <a:gd name="connsiteX200" fmla="*/ 697330 w 1162484"/>
              <a:gd name="connsiteY200" fmla="*/ 159918 h 865266"/>
              <a:gd name="connsiteX201" fmla="*/ 569269 w 1162484"/>
              <a:gd name="connsiteY201" fmla="*/ 128818 h 865266"/>
              <a:gd name="connsiteX202" fmla="*/ 541916 w 1162484"/>
              <a:gd name="connsiteY202" fmla="*/ 113890 h 865266"/>
              <a:gd name="connsiteX203" fmla="*/ 544403 w 1162484"/>
              <a:gd name="connsiteY203" fmla="*/ 82790 h 865266"/>
              <a:gd name="connsiteX204" fmla="*/ 568025 w 1162484"/>
              <a:gd name="connsiteY204" fmla="*/ 59154 h 865266"/>
              <a:gd name="connsiteX205" fmla="*/ 820418 w 1162484"/>
              <a:gd name="connsiteY205" fmla="*/ 64130 h 865266"/>
              <a:gd name="connsiteX206" fmla="*/ 962915 w 1162484"/>
              <a:gd name="connsiteY206" fmla="*/ 808 h 8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162484" h="865266">
                <a:moveTo>
                  <a:pt x="14928" y="809208"/>
                </a:moveTo>
                <a:cubicBezTo>
                  <a:pt x="47270" y="809208"/>
                  <a:pt x="64686" y="815289"/>
                  <a:pt x="78369" y="820153"/>
                </a:cubicBezTo>
                <a:cubicBezTo>
                  <a:pt x="93297" y="825018"/>
                  <a:pt x="105737" y="829882"/>
                  <a:pt x="131860" y="829882"/>
                </a:cubicBezTo>
                <a:cubicBezTo>
                  <a:pt x="157983" y="829882"/>
                  <a:pt x="170423" y="825018"/>
                  <a:pt x="184106" y="820153"/>
                </a:cubicBezTo>
                <a:cubicBezTo>
                  <a:pt x="199034" y="815289"/>
                  <a:pt x="216449" y="809208"/>
                  <a:pt x="248792" y="809208"/>
                </a:cubicBezTo>
                <a:cubicBezTo>
                  <a:pt x="279891" y="809208"/>
                  <a:pt x="297307" y="815289"/>
                  <a:pt x="310990" y="820153"/>
                </a:cubicBezTo>
                <a:cubicBezTo>
                  <a:pt x="325918" y="825018"/>
                  <a:pt x="338357" y="829882"/>
                  <a:pt x="364480" y="829882"/>
                </a:cubicBezTo>
                <a:cubicBezTo>
                  <a:pt x="390604" y="829882"/>
                  <a:pt x="403043" y="825018"/>
                  <a:pt x="416727" y="820153"/>
                </a:cubicBezTo>
                <a:cubicBezTo>
                  <a:pt x="432898" y="815289"/>
                  <a:pt x="449070" y="809208"/>
                  <a:pt x="481413" y="809208"/>
                </a:cubicBezTo>
                <a:cubicBezTo>
                  <a:pt x="512512" y="809208"/>
                  <a:pt x="529927" y="815289"/>
                  <a:pt x="543611" y="820153"/>
                </a:cubicBezTo>
                <a:cubicBezTo>
                  <a:pt x="558538" y="825018"/>
                  <a:pt x="570978" y="829882"/>
                  <a:pt x="597101" y="829882"/>
                </a:cubicBezTo>
                <a:cubicBezTo>
                  <a:pt x="623224" y="829882"/>
                  <a:pt x="635664" y="825018"/>
                  <a:pt x="649347" y="820153"/>
                </a:cubicBezTo>
                <a:cubicBezTo>
                  <a:pt x="665519" y="815289"/>
                  <a:pt x="681690" y="809208"/>
                  <a:pt x="714033" y="809208"/>
                </a:cubicBezTo>
                <a:cubicBezTo>
                  <a:pt x="745132" y="809208"/>
                  <a:pt x="762548" y="815289"/>
                  <a:pt x="777475" y="820153"/>
                </a:cubicBezTo>
                <a:cubicBezTo>
                  <a:pt x="791159" y="825018"/>
                  <a:pt x="803598" y="829882"/>
                  <a:pt x="829721" y="829882"/>
                </a:cubicBezTo>
                <a:cubicBezTo>
                  <a:pt x="838429" y="829882"/>
                  <a:pt x="845893" y="837179"/>
                  <a:pt x="845893" y="844475"/>
                </a:cubicBezTo>
                <a:cubicBezTo>
                  <a:pt x="845893" y="852988"/>
                  <a:pt x="838429" y="860285"/>
                  <a:pt x="829721" y="860285"/>
                </a:cubicBezTo>
                <a:cubicBezTo>
                  <a:pt x="798623" y="860285"/>
                  <a:pt x="781207" y="854204"/>
                  <a:pt x="766280" y="849340"/>
                </a:cubicBezTo>
                <a:cubicBezTo>
                  <a:pt x="752596" y="843259"/>
                  <a:pt x="740156" y="838395"/>
                  <a:pt x="714033" y="838395"/>
                </a:cubicBezTo>
                <a:cubicBezTo>
                  <a:pt x="686666" y="838395"/>
                  <a:pt x="675470" y="843259"/>
                  <a:pt x="660543" y="849340"/>
                </a:cubicBezTo>
                <a:cubicBezTo>
                  <a:pt x="645615" y="854204"/>
                  <a:pt x="628200" y="860285"/>
                  <a:pt x="597101" y="860285"/>
                </a:cubicBezTo>
                <a:cubicBezTo>
                  <a:pt x="566002" y="860285"/>
                  <a:pt x="548587" y="854204"/>
                  <a:pt x="533659" y="849340"/>
                </a:cubicBezTo>
                <a:cubicBezTo>
                  <a:pt x="519975" y="843259"/>
                  <a:pt x="507536" y="838395"/>
                  <a:pt x="481413" y="838395"/>
                </a:cubicBezTo>
                <a:cubicBezTo>
                  <a:pt x="454045" y="838395"/>
                  <a:pt x="442850" y="843259"/>
                  <a:pt x="427922" y="849340"/>
                </a:cubicBezTo>
                <a:cubicBezTo>
                  <a:pt x="412995" y="854204"/>
                  <a:pt x="395579" y="860285"/>
                  <a:pt x="364480" y="860285"/>
                </a:cubicBezTo>
                <a:cubicBezTo>
                  <a:pt x="333381" y="860285"/>
                  <a:pt x="315966" y="854204"/>
                  <a:pt x="301038" y="849340"/>
                </a:cubicBezTo>
                <a:cubicBezTo>
                  <a:pt x="287355" y="843259"/>
                  <a:pt x="273671" y="838395"/>
                  <a:pt x="248792" y="838395"/>
                </a:cubicBezTo>
                <a:cubicBezTo>
                  <a:pt x="221425" y="838395"/>
                  <a:pt x="208985" y="843259"/>
                  <a:pt x="195302" y="849340"/>
                </a:cubicBezTo>
                <a:cubicBezTo>
                  <a:pt x="180374" y="854204"/>
                  <a:pt x="164203" y="860285"/>
                  <a:pt x="131860" y="860285"/>
                </a:cubicBezTo>
                <a:cubicBezTo>
                  <a:pt x="99517" y="860285"/>
                  <a:pt x="83345" y="854204"/>
                  <a:pt x="68418" y="849340"/>
                </a:cubicBezTo>
                <a:cubicBezTo>
                  <a:pt x="54734" y="843259"/>
                  <a:pt x="42295" y="838395"/>
                  <a:pt x="14928" y="838395"/>
                </a:cubicBezTo>
                <a:cubicBezTo>
                  <a:pt x="7464" y="838395"/>
                  <a:pt x="0" y="832314"/>
                  <a:pt x="0" y="823801"/>
                </a:cubicBezTo>
                <a:cubicBezTo>
                  <a:pt x="0" y="816505"/>
                  <a:pt x="7464" y="809208"/>
                  <a:pt x="14928" y="809208"/>
                </a:cubicBezTo>
                <a:close/>
                <a:moveTo>
                  <a:pt x="14932" y="714531"/>
                </a:moveTo>
                <a:cubicBezTo>
                  <a:pt x="47274" y="714531"/>
                  <a:pt x="64690" y="720612"/>
                  <a:pt x="78373" y="725476"/>
                </a:cubicBezTo>
                <a:cubicBezTo>
                  <a:pt x="93301" y="731557"/>
                  <a:pt x="105741" y="735205"/>
                  <a:pt x="131864" y="735205"/>
                </a:cubicBezTo>
                <a:cubicBezTo>
                  <a:pt x="157987" y="735205"/>
                  <a:pt x="170427" y="731557"/>
                  <a:pt x="184110" y="725476"/>
                </a:cubicBezTo>
                <a:cubicBezTo>
                  <a:pt x="199038" y="720612"/>
                  <a:pt x="216453" y="714531"/>
                  <a:pt x="248796" y="714531"/>
                </a:cubicBezTo>
                <a:cubicBezTo>
                  <a:pt x="279895" y="714531"/>
                  <a:pt x="297311" y="720612"/>
                  <a:pt x="310994" y="725476"/>
                </a:cubicBezTo>
                <a:cubicBezTo>
                  <a:pt x="325922" y="731557"/>
                  <a:pt x="338361" y="735205"/>
                  <a:pt x="364484" y="735205"/>
                </a:cubicBezTo>
                <a:cubicBezTo>
                  <a:pt x="390608" y="735205"/>
                  <a:pt x="403047" y="731557"/>
                  <a:pt x="416731" y="725476"/>
                </a:cubicBezTo>
                <a:cubicBezTo>
                  <a:pt x="432902" y="720612"/>
                  <a:pt x="449074" y="714531"/>
                  <a:pt x="481417" y="714531"/>
                </a:cubicBezTo>
                <a:cubicBezTo>
                  <a:pt x="512516" y="714531"/>
                  <a:pt x="529931" y="720612"/>
                  <a:pt x="543615" y="725476"/>
                </a:cubicBezTo>
                <a:cubicBezTo>
                  <a:pt x="558542" y="731557"/>
                  <a:pt x="570982" y="735205"/>
                  <a:pt x="597105" y="735205"/>
                </a:cubicBezTo>
                <a:cubicBezTo>
                  <a:pt x="623228" y="735205"/>
                  <a:pt x="635668" y="731557"/>
                  <a:pt x="649351" y="725476"/>
                </a:cubicBezTo>
                <a:cubicBezTo>
                  <a:pt x="665523" y="720612"/>
                  <a:pt x="681694" y="714531"/>
                  <a:pt x="714037" y="714531"/>
                </a:cubicBezTo>
                <a:cubicBezTo>
                  <a:pt x="745136" y="714531"/>
                  <a:pt x="762552" y="720612"/>
                  <a:pt x="777479" y="725476"/>
                </a:cubicBezTo>
                <a:cubicBezTo>
                  <a:pt x="791163" y="731557"/>
                  <a:pt x="803602" y="735205"/>
                  <a:pt x="829725" y="735205"/>
                </a:cubicBezTo>
                <a:cubicBezTo>
                  <a:pt x="838433" y="735205"/>
                  <a:pt x="845897" y="742502"/>
                  <a:pt x="845897" y="751015"/>
                </a:cubicBezTo>
                <a:cubicBezTo>
                  <a:pt x="845897" y="758311"/>
                  <a:pt x="838433" y="765608"/>
                  <a:pt x="829725" y="765608"/>
                </a:cubicBezTo>
                <a:cubicBezTo>
                  <a:pt x="798627" y="765608"/>
                  <a:pt x="781211" y="759527"/>
                  <a:pt x="766284" y="753447"/>
                </a:cubicBezTo>
                <a:cubicBezTo>
                  <a:pt x="752600" y="749798"/>
                  <a:pt x="740160" y="744934"/>
                  <a:pt x="714037" y="744934"/>
                </a:cubicBezTo>
                <a:cubicBezTo>
                  <a:pt x="686670" y="744934"/>
                  <a:pt x="675474" y="749798"/>
                  <a:pt x="660547" y="753447"/>
                </a:cubicBezTo>
                <a:cubicBezTo>
                  <a:pt x="645619" y="759527"/>
                  <a:pt x="628204" y="765608"/>
                  <a:pt x="597105" y="765608"/>
                </a:cubicBezTo>
                <a:cubicBezTo>
                  <a:pt x="566006" y="765608"/>
                  <a:pt x="548591" y="759527"/>
                  <a:pt x="533663" y="753447"/>
                </a:cubicBezTo>
                <a:cubicBezTo>
                  <a:pt x="519979" y="749798"/>
                  <a:pt x="507540" y="744934"/>
                  <a:pt x="481417" y="744934"/>
                </a:cubicBezTo>
                <a:cubicBezTo>
                  <a:pt x="454049" y="744934"/>
                  <a:pt x="442854" y="749798"/>
                  <a:pt x="427926" y="753447"/>
                </a:cubicBezTo>
                <a:cubicBezTo>
                  <a:pt x="412999" y="759527"/>
                  <a:pt x="395583" y="765608"/>
                  <a:pt x="364484" y="765608"/>
                </a:cubicBezTo>
                <a:cubicBezTo>
                  <a:pt x="333385" y="765608"/>
                  <a:pt x="315970" y="759527"/>
                  <a:pt x="301042" y="753447"/>
                </a:cubicBezTo>
                <a:cubicBezTo>
                  <a:pt x="287359" y="749798"/>
                  <a:pt x="273675" y="744934"/>
                  <a:pt x="248796" y="744934"/>
                </a:cubicBezTo>
                <a:cubicBezTo>
                  <a:pt x="221429" y="744934"/>
                  <a:pt x="208989" y="749798"/>
                  <a:pt x="195306" y="753447"/>
                </a:cubicBezTo>
                <a:cubicBezTo>
                  <a:pt x="180378" y="759527"/>
                  <a:pt x="164207" y="765608"/>
                  <a:pt x="131864" y="765608"/>
                </a:cubicBezTo>
                <a:cubicBezTo>
                  <a:pt x="99521" y="765608"/>
                  <a:pt x="83349" y="759527"/>
                  <a:pt x="68422" y="753447"/>
                </a:cubicBezTo>
                <a:cubicBezTo>
                  <a:pt x="54738" y="749798"/>
                  <a:pt x="42299" y="744934"/>
                  <a:pt x="14932" y="744934"/>
                </a:cubicBezTo>
                <a:cubicBezTo>
                  <a:pt x="7468" y="744934"/>
                  <a:pt x="4" y="737637"/>
                  <a:pt x="4" y="730341"/>
                </a:cubicBezTo>
                <a:cubicBezTo>
                  <a:pt x="4" y="721828"/>
                  <a:pt x="7468" y="714531"/>
                  <a:pt x="14932" y="714531"/>
                </a:cubicBezTo>
                <a:close/>
                <a:moveTo>
                  <a:pt x="14932" y="617356"/>
                </a:moveTo>
                <a:cubicBezTo>
                  <a:pt x="47274" y="617356"/>
                  <a:pt x="64690" y="624653"/>
                  <a:pt x="78373" y="629517"/>
                </a:cubicBezTo>
                <a:cubicBezTo>
                  <a:pt x="93301" y="635598"/>
                  <a:pt x="105741" y="639246"/>
                  <a:pt x="131864" y="639246"/>
                </a:cubicBezTo>
                <a:cubicBezTo>
                  <a:pt x="157987" y="639246"/>
                  <a:pt x="170427" y="635598"/>
                  <a:pt x="184110" y="629517"/>
                </a:cubicBezTo>
                <a:cubicBezTo>
                  <a:pt x="199038" y="624653"/>
                  <a:pt x="216453" y="617356"/>
                  <a:pt x="248796" y="617356"/>
                </a:cubicBezTo>
                <a:cubicBezTo>
                  <a:pt x="279895" y="617356"/>
                  <a:pt x="297311" y="624653"/>
                  <a:pt x="310994" y="629517"/>
                </a:cubicBezTo>
                <a:cubicBezTo>
                  <a:pt x="325922" y="635598"/>
                  <a:pt x="338361" y="639246"/>
                  <a:pt x="364484" y="639246"/>
                </a:cubicBezTo>
                <a:cubicBezTo>
                  <a:pt x="390608" y="639246"/>
                  <a:pt x="403047" y="635598"/>
                  <a:pt x="416731" y="629517"/>
                </a:cubicBezTo>
                <a:cubicBezTo>
                  <a:pt x="432902" y="624653"/>
                  <a:pt x="449074" y="617356"/>
                  <a:pt x="481417" y="617356"/>
                </a:cubicBezTo>
                <a:cubicBezTo>
                  <a:pt x="512516" y="617356"/>
                  <a:pt x="529931" y="624653"/>
                  <a:pt x="543615" y="629517"/>
                </a:cubicBezTo>
                <a:cubicBezTo>
                  <a:pt x="558542" y="635598"/>
                  <a:pt x="570982" y="639246"/>
                  <a:pt x="597105" y="639246"/>
                </a:cubicBezTo>
                <a:cubicBezTo>
                  <a:pt x="623228" y="639246"/>
                  <a:pt x="635668" y="635598"/>
                  <a:pt x="649351" y="629517"/>
                </a:cubicBezTo>
                <a:cubicBezTo>
                  <a:pt x="665523" y="624653"/>
                  <a:pt x="681694" y="617356"/>
                  <a:pt x="714037" y="617356"/>
                </a:cubicBezTo>
                <a:cubicBezTo>
                  <a:pt x="745136" y="617356"/>
                  <a:pt x="762552" y="624653"/>
                  <a:pt x="777479" y="629517"/>
                </a:cubicBezTo>
                <a:cubicBezTo>
                  <a:pt x="791163" y="635598"/>
                  <a:pt x="803602" y="639246"/>
                  <a:pt x="829725" y="639246"/>
                </a:cubicBezTo>
                <a:cubicBezTo>
                  <a:pt x="838433" y="639246"/>
                  <a:pt x="845897" y="645327"/>
                  <a:pt x="845897" y="653840"/>
                </a:cubicBezTo>
                <a:cubicBezTo>
                  <a:pt x="845897" y="662352"/>
                  <a:pt x="838433" y="668433"/>
                  <a:pt x="829725" y="668433"/>
                </a:cubicBezTo>
                <a:cubicBezTo>
                  <a:pt x="798627" y="668433"/>
                  <a:pt x="781211" y="662352"/>
                  <a:pt x="766284" y="657488"/>
                </a:cubicBezTo>
                <a:cubicBezTo>
                  <a:pt x="752600" y="652623"/>
                  <a:pt x="740160" y="647759"/>
                  <a:pt x="714037" y="647759"/>
                </a:cubicBezTo>
                <a:cubicBezTo>
                  <a:pt x="686670" y="647759"/>
                  <a:pt x="675474" y="652623"/>
                  <a:pt x="660547" y="657488"/>
                </a:cubicBezTo>
                <a:cubicBezTo>
                  <a:pt x="645619" y="662352"/>
                  <a:pt x="628204" y="668433"/>
                  <a:pt x="597105" y="668433"/>
                </a:cubicBezTo>
                <a:cubicBezTo>
                  <a:pt x="566006" y="668433"/>
                  <a:pt x="548591" y="662352"/>
                  <a:pt x="533663" y="657488"/>
                </a:cubicBezTo>
                <a:cubicBezTo>
                  <a:pt x="519979" y="652623"/>
                  <a:pt x="507540" y="647759"/>
                  <a:pt x="481417" y="647759"/>
                </a:cubicBezTo>
                <a:cubicBezTo>
                  <a:pt x="454049" y="647759"/>
                  <a:pt x="442854" y="652623"/>
                  <a:pt x="427926" y="657488"/>
                </a:cubicBezTo>
                <a:cubicBezTo>
                  <a:pt x="412999" y="662352"/>
                  <a:pt x="395583" y="668433"/>
                  <a:pt x="364484" y="668433"/>
                </a:cubicBezTo>
                <a:cubicBezTo>
                  <a:pt x="333385" y="668433"/>
                  <a:pt x="315970" y="662352"/>
                  <a:pt x="301042" y="657488"/>
                </a:cubicBezTo>
                <a:cubicBezTo>
                  <a:pt x="287359" y="652623"/>
                  <a:pt x="273675" y="647759"/>
                  <a:pt x="248796" y="647759"/>
                </a:cubicBezTo>
                <a:cubicBezTo>
                  <a:pt x="221429" y="647759"/>
                  <a:pt x="208989" y="652623"/>
                  <a:pt x="195306" y="657488"/>
                </a:cubicBezTo>
                <a:cubicBezTo>
                  <a:pt x="180378" y="662352"/>
                  <a:pt x="164207" y="668433"/>
                  <a:pt x="131864" y="668433"/>
                </a:cubicBezTo>
                <a:cubicBezTo>
                  <a:pt x="99521" y="668433"/>
                  <a:pt x="83349" y="662352"/>
                  <a:pt x="68422" y="657488"/>
                </a:cubicBezTo>
                <a:cubicBezTo>
                  <a:pt x="54738" y="652623"/>
                  <a:pt x="42299" y="647759"/>
                  <a:pt x="14932" y="647759"/>
                </a:cubicBezTo>
                <a:cubicBezTo>
                  <a:pt x="7468" y="647759"/>
                  <a:pt x="4" y="641678"/>
                  <a:pt x="4" y="633166"/>
                </a:cubicBezTo>
                <a:cubicBezTo>
                  <a:pt x="4" y="624653"/>
                  <a:pt x="7468" y="617356"/>
                  <a:pt x="14932" y="617356"/>
                </a:cubicBezTo>
                <a:close/>
                <a:moveTo>
                  <a:pt x="1050430" y="533882"/>
                </a:moveTo>
                <a:cubicBezTo>
                  <a:pt x="992494" y="536359"/>
                  <a:pt x="962910" y="562364"/>
                  <a:pt x="954281" y="571032"/>
                </a:cubicBezTo>
                <a:cubicBezTo>
                  <a:pt x="955514" y="575985"/>
                  <a:pt x="955514" y="579700"/>
                  <a:pt x="955514" y="584654"/>
                </a:cubicBezTo>
                <a:lnTo>
                  <a:pt x="955514" y="740683"/>
                </a:lnTo>
                <a:cubicBezTo>
                  <a:pt x="974004" y="729538"/>
                  <a:pt x="1010984" y="718393"/>
                  <a:pt x="1071385" y="720870"/>
                </a:cubicBezTo>
                <a:cubicBezTo>
                  <a:pt x="1070152" y="667622"/>
                  <a:pt x="1063989" y="601990"/>
                  <a:pt x="1050430" y="533882"/>
                </a:cubicBezTo>
                <a:close/>
                <a:moveTo>
                  <a:pt x="967430" y="318368"/>
                </a:moveTo>
                <a:cubicBezTo>
                  <a:pt x="930396" y="329515"/>
                  <a:pt x="913113" y="345617"/>
                  <a:pt x="906941" y="355526"/>
                </a:cubicBezTo>
                <a:cubicBezTo>
                  <a:pt x="929161" y="403831"/>
                  <a:pt x="946444" y="459567"/>
                  <a:pt x="952616" y="532644"/>
                </a:cubicBezTo>
                <a:cubicBezTo>
                  <a:pt x="971133" y="519020"/>
                  <a:pt x="1000760" y="505395"/>
                  <a:pt x="1042732" y="502918"/>
                </a:cubicBezTo>
                <a:cubicBezTo>
                  <a:pt x="1026684" y="438511"/>
                  <a:pt x="1003229" y="374105"/>
                  <a:pt x="967430" y="318368"/>
                </a:cubicBezTo>
                <a:close/>
                <a:moveTo>
                  <a:pt x="186263" y="77905"/>
                </a:moveTo>
                <a:cubicBezTo>
                  <a:pt x="138025" y="77905"/>
                  <a:pt x="99681" y="116249"/>
                  <a:pt x="99681" y="164487"/>
                </a:cubicBezTo>
                <a:cubicBezTo>
                  <a:pt x="99681" y="212726"/>
                  <a:pt x="138025" y="251070"/>
                  <a:pt x="186263" y="251070"/>
                </a:cubicBezTo>
                <a:cubicBezTo>
                  <a:pt x="234502" y="251070"/>
                  <a:pt x="272846" y="212726"/>
                  <a:pt x="272846" y="164487"/>
                </a:cubicBezTo>
                <a:cubicBezTo>
                  <a:pt x="272846" y="116249"/>
                  <a:pt x="234502" y="77905"/>
                  <a:pt x="186263" y="77905"/>
                </a:cubicBezTo>
                <a:close/>
                <a:moveTo>
                  <a:pt x="186264" y="48009"/>
                </a:moveTo>
                <a:cubicBezTo>
                  <a:pt x="250703" y="48009"/>
                  <a:pt x="302749" y="100054"/>
                  <a:pt x="302749" y="164491"/>
                </a:cubicBezTo>
                <a:cubicBezTo>
                  <a:pt x="302749" y="228927"/>
                  <a:pt x="250703" y="280972"/>
                  <a:pt x="186264" y="280972"/>
                </a:cubicBezTo>
                <a:cubicBezTo>
                  <a:pt x="120586" y="280972"/>
                  <a:pt x="68540" y="228927"/>
                  <a:pt x="68540" y="164491"/>
                </a:cubicBezTo>
                <a:cubicBezTo>
                  <a:pt x="68540" y="100054"/>
                  <a:pt x="120586" y="48009"/>
                  <a:pt x="186264" y="48009"/>
                </a:cubicBezTo>
                <a:close/>
                <a:moveTo>
                  <a:pt x="964963" y="30093"/>
                </a:moveTo>
                <a:cubicBezTo>
                  <a:pt x="925955" y="33746"/>
                  <a:pt x="884440" y="50915"/>
                  <a:pt x="845284" y="80274"/>
                </a:cubicBezTo>
                <a:cubicBezTo>
                  <a:pt x="855228" y="87731"/>
                  <a:pt x="865172" y="95187"/>
                  <a:pt x="875117" y="103885"/>
                </a:cubicBezTo>
                <a:cubicBezTo>
                  <a:pt x="881332" y="108856"/>
                  <a:pt x="881332" y="118798"/>
                  <a:pt x="876360" y="125011"/>
                </a:cubicBezTo>
                <a:cubicBezTo>
                  <a:pt x="871388" y="131225"/>
                  <a:pt x="861443" y="131225"/>
                  <a:pt x="855228" y="126254"/>
                </a:cubicBezTo>
                <a:cubicBezTo>
                  <a:pt x="763244" y="46722"/>
                  <a:pt x="652614" y="28081"/>
                  <a:pt x="586733" y="81517"/>
                </a:cubicBezTo>
                <a:cubicBezTo>
                  <a:pt x="580518" y="86488"/>
                  <a:pt x="574303" y="92701"/>
                  <a:pt x="569331" y="97672"/>
                </a:cubicBezTo>
                <a:cubicBezTo>
                  <a:pt x="621538" y="93944"/>
                  <a:pt x="679961" y="111342"/>
                  <a:pt x="734654" y="144894"/>
                </a:cubicBezTo>
                <a:cubicBezTo>
                  <a:pt x="735897" y="147380"/>
                  <a:pt x="759515" y="163535"/>
                  <a:pt x="773188" y="172234"/>
                </a:cubicBezTo>
                <a:cubicBezTo>
                  <a:pt x="779403" y="178447"/>
                  <a:pt x="780646" y="187146"/>
                  <a:pt x="775674" y="194602"/>
                </a:cubicBezTo>
                <a:cubicBezTo>
                  <a:pt x="771945" y="198330"/>
                  <a:pt x="768216" y="199573"/>
                  <a:pt x="764487" y="199573"/>
                </a:cubicBezTo>
                <a:cubicBezTo>
                  <a:pt x="759515" y="199573"/>
                  <a:pt x="757029" y="198330"/>
                  <a:pt x="754543" y="195845"/>
                </a:cubicBezTo>
                <a:cubicBezTo>
                  <a:pt x="747084" y="190874"/>
                  <a:pt x="734654" y="182175"/>
                  <a:pt x="725953" y="177204"/>
                </a:cubicBezTo>
                <a:cubicBezTo>
                  <a:pt x="630240" y="229397"/>
                  <a:pt x="579275" y="316386"/>
                  <a:pt x="600407" y="392190"/>
                </a:cubicBezTo>
                <a:cubicBezTo>
                  <a:pt x="601650" y="399646"/>
                  <a:pt x="604136" y="405860"/>
                  <a:pt x="607865" y="413316"/>
                </a:cubicBezTo>
                <a:cubicBezTo>
                  <a:pt x="620295" y="379763"/>
                  <a:pt x="642670" y="346210"/>
                  <a:pt x="672503" y="318871"/>
                </a:cubicBezTo>
                <a:cubicBezTo>
                  <a:pt x="672503" y="317628"/>
                  <a:pt x="673746" y="317628"/>
                  <a:pt x="674989" y="316386"/>
                </a:cubicBezTo>
                <a:cubicBezTo>
                  <a:pt x="678718" y="311415"/>
                  <a:pt x="684933" y="308930"/>
                  <a:pt x="689905" y="308930"/>
                </a:cubicBezTo>
                <a:cubicBezTo>
                  <a:pt x="698606" y="310172"/>
                  <a:pt x="703578" y="317628"/>
                  <a:pt x="703578" y="326327"/>
                </a:cubicBezTo>
                <a:cubicBezTo>
                  <a:pt x="692391" y="413316"/>
                  <a:pt x="719738" y="487877"/>
                  <a:pt x="776917" y="518944"/>
                </a:cubicBezTo>
                <a:cubicBezTo>
                  <a:pt x="781889" y="522673"/>
                  <a:pt x="789347" y="526401"/>
                  <a:pt x="796806" y="528886"/>
                </a:cubicBezTo>
                <a:cubicBezTo>
                  <a:pt x="764487" y="458053"/>
                  <a:pt x="770702" y="359880"/>
                  <a:pt x="811722" y="270406"/>
                </a:cubicBezTo>
                <a:cubicBezTo>
                  <a:pt x="809236" y="270406"/>
                  <a:pt x="806750" y="270406"/>
                  <a:pt x="804264" y="270406"/>
                </a:cubicBezTo>
                <a:cubicBezTo>
                  <a:pt x="803021" y="271649"/>
                  <a:pt x="786861" y="276620"/>
                  <a:pt x="765730" y="286561"/>
                </a:cubicBezTo>
                <a:cubicBezTo>
                  <a:pt x="758272" y="290289"/>
                  <a:pt x="749571" y="287804"/>
                  <a:pt x="747084" y="280348"/>
                </a:cubicBezTo>
                <a:cubicBezTo>
                  <a:pt x="743355" y="272892"/>
                  <a:pt x="745841" y="262950"/>
                  <a:pt x="753300" y="259222"/>
                </a:cubicBezTo>
                <a:cubicBezTo>
                  <a:pt x="776917" y="249280"/>
                  <a:pt x="793077" y="243067"/>
                  <a:pt x="793077" y="243067"/>
                </a:cubicBezTo>
                <a:cubicBezTo>
                  <a:pt x="811722" y="235611"/>
                  <a:pt x="831611" y="241824"/>
                  <a:pt x="844041" y="256737"/>
                </a:cubicBezTo>
                <a:lnTo>
                  <a:pt x="845284" y="257979"/>
                </a:lnTo>
                <a:cubicBezTo>
                  <a:pt x="861443" y="279105"/>
                  <a:pt x="876360" y="301473"/>
                  <a:pt x="890033" y="326327"/>
                </a:cubicBezTo>
                <a:cubicBezTo>
                  <a:pt x="901220" y="315143"/>
                  <a:pt x="921109" y="301473"/>
                  <a:pt x="948455" y="291532"/>
                </a:cubicBezTo>
                <a:cubicBezTo>
                  <a:pt x="938511" y="276620"/>
                  <a:pt x="926081" y="262950"/>
                  <a:pt x="913651" y="249280"/>
                </a:cubicBezTo>
                <a:lnTo>
                  <a:pt x="901220" y="235611"/>
                </a:lnTo>
                <a:cubicBezTo>
                  <a:pt x="896248" y="231883"/>
                  <a:pt x="895005" y="225669"/>
                  <a:pt x="897491" y="219456"/>
                </a:cubicBezTo>
                <a:cubicBezTo>
                  <a:pt x="899977" y="214485"/>
                  <a:pt x="904949" y="210757"/>
                  <a:pt x="911165" y="210757"/>
                </a:cubicBezTo>
                <a:cubicBezTo>
                  <a:pt x="991962" y="205786"/>
                  <a:pt x="1080217" y="230640"/>
                  <a:pt x="1129938" y="272892"/>
                </a:cubicBezTo>
                <a:cubicBezTo>
                  <a:pt x="1129938" y="265435"/>
                  <a:pt x="1128695" y="257979"/>
                  <a:pt x="1126209" y="250523"/>
                </a:cubicBezTo>
                <a:cubicBezTo>
                  <a:pt x="1110049" y="188389"/>
                  <a:pt x="1045412" y="141166"/>
                  <a:pt x="958400" y="129982"/>
                </a:cubicBezTo>
                <a:cubicBezTo>
                  <a:pt x="949699" y="128739"/>
                  <a:pt x="943483" y="121283"/>
                  <a:pt x="945969" y="112584"/>
                </a:cubicBezTo>
                <a:cubicBezTo>
                  <a:pt x="945969" y="107614"/>
                  <a:pt x="949699" y="102643"/>
                  <a:pt x="955914" y="100157"/>
                </a:cubicBezTo>
                <a:cubicBezTo>
                  <a:pt x="955914" y="100157"/>
                  <a:pt x="957157" y="100157"/>
                  <a:pt x="958400" y="98915"/>
                </a:cubicBezTo>
                <a:cubicBezTo>
                  <a:pt x="993205" y="77789"/>
                  <a:pt x="1031739" y="62877"/>
                  <a:pt x="1067786" y="60391"/>
                </a:cubicBezTo>
                <a:cubicBezTo>
                  <a:pt x="1061571" y="55421"/>
                  <a:pt x="1055356" y="50450"/>
                  <a:pt x="1049141" y="46722"/>
                </a:cubicBezTo>
                <a:cubicBezTo>
                  <a:pt x="1034846" y="38645"/>
                  <a:pt x="1019308" y="33441"/>
                  <a:pt x="1002955" y="30994"/>
                </a:cubicBezTo>
                <a:cubicBezTo>
                  <a:pt x="990690" y="29159"/>
                  <a:pt x="977966" y="28875"/>
                  <a:pt x="964963" y="30093"/>
                </a:cubicBezTo>
                <a:close/>
                <a:moveTo>
                  <a:pt x="962915" y="808"/>
                </a:moveTo>
                <a:cubicBezTo>
                  <a:pt x="978667" y="-619"/>
                  <a:pt x="994137" y="-159"/>
                  <a:pt x="1009071" y="2202"/>
                </a:cubicBezTo>
                <a:cubicBezTo>
                  <a:pt x="1028983" y="5351"/>
                  <a:pt x="1047944" y="11882"/>
                  <a:pt x="1065350" y="21834"/>
                </a:cubicBezTo>
                <a:cubicBezTo>
                  <a:pt x="1074053" y="26810"/>
                  <a:pt x="1083999" y="34274"/>
                  <a:pt x="1092703" y="40494"/>
                </a:cubicBezTo>
                <a:cubicBezTo>
                  <a:pt x="1100162" y="49202"/>
                  <a:pt x="1102649" y="60398"/>
                  <a:pt x="1098919" y="71594"/>
                </a:cubicBezTo>
                <a:cubicBezTo>
                  <a:pt x="1095189" y="82790"/>
                  <a:pt x="1085243" y="90254"/>
                  <a:pt x="1074053" y="91498"/>
                </a:cubicBezTo>
                <a:cubicBezTo>
                  <a:pt x="1051673" y="92742"/>
                  <a:pt x="1028050" y="100206"/>
                  <a:pt x="1005671" y="110158"/>
                </a:cubicBezTo>
                <a:cubicBezTo>
                  <a:pt x="1083999" y="131306"/>
                  <a:pt x="1139948" y="179822"/>
                  <a:pt x="1157355" y="244510"/>
                </a:cubicBezTo>
                <a:cubicBezTo>
                  <a:pt x="1159841" y="254462"/>
                  <a:pt x="1162328" y="265658"/>
                  <a:pt x="1162328" y="276854"/>
                </a:cubicBezTo>
                <a:cubicBezTo>
                  <a:pt x="1163571" y="288050"/>
                  <a:pt x="1157355" y="298002"/>
                  <a:pt x="1146165" y="302978"/>
                </a:cubicBezTo>
                <a:cubicBezTo>
                  <a:pt x="1136219" y="307954"/>
                  <a:pt x="1123785" y="307954"/>
                  <a:pt x="1113839" y="299246"/>
                </a:cubicBezTo>
                <a:cubicBezTo>
                  <a:pt x="1076540" y="266902"/>
                  <a:pt x="1011887" y="245754"/>
                  <a:pt x="947235" y="243266"/>
                </a:cubicBezTo>
                <a:cubicBezTo>
                  <a:pt x="1139948" y="454746"/>
                  <a:pt x="1101406" y="835410"/>
                  <a:pt x="1098919" y="851582"/>
                </a:cubicBezTo>
                <a:cubicBezTo>
                  <a:pt x="1098919" y="860290"/>
                  <a:pt x="1092703" y="865266"/>
                  <a:pt x="1083999" y="865266"/>
                </a:cubicBezTo>
                <a:lnTo>
                  <a:pt x="1082756" y="865266"/>
                </a:lnTo>
                <a:cubicBezTo>
                  <a:pt x="1074053" y="864022"/>
                  <a:pt x="1067836" y="856558"/>
                  <a:pt x="1069080" y="849094"/>
                </a:cubicBezTo>
                <a:cubicBezTo>
                  <a:pt x="1069080" y="847850"/>
                  <a:pt x="1072810" y="809286"/>
                  <a:pt x="1072810" y="752062"/>
                </a:cubicBezTo>
                <a:cubicBezTo>
                  <a:pt x="987021" y="747086"/>
                  <a:pt x="957182" y="774454"/>
                  <a:pt x="957182" y="775698"/>
                </a:cubicBezTo>
                <a:lnTo>
                  <a:pt x="955938" y="775698"/>
                </a:lnTo>
                <a:lnTo>
                  <a:pt x="955938" y="844118"/>
                </a:lnTo>
                <a:cubicBezTo>
                  <a:pt x="955938" y="852826"/>
                  <a:pt x="948479" y="860290"/>
                  <a:pt x="939775" y="860290"/>
                </a:cubicBezTo>
                <a:cubicBezTo>
                  <a:pt x="931072" y="860290"/>
                  <a:pt x="924856" y="852826"/>
                  <a:pt x="924856" y="844118"/>
                </a:cubicBezTo>
                <a:lnTo>
                  <a:pt x="924856" y="585366"/>
                </a:lnTo>
                <a:cubicBezTo>
                  <a:pt x="924856" y="454746"/>
                  <a:pt x="888800" y="372642"/>
                  <a:pt x="835337" y="295514"/>
                </a:cubicBezTo>
                <a:cubicBezTo>
                  <a:pt x="800525" y="375130"/>
                  <a:pt x="798038" y="459722"/>
                  <a:pt x="826634" y="520678"/>
                </a:cubicBezTo>
                <a:cubicBezTo>
                  <a:pt x="831607" y="530630"/>
                  <a:pt x="830364" y="543070"/>
                  <a:pt x="822904" y="551778"/>
                </a:cubicBezTo>
                <a:cubicBezTo>
                  <a:pt x="816688" y="557998"/>
                  <a:pt x="807984" y="561730"/>
                  <a:pt x="800525" y="561730"/>
                </a:cubicBezTo>
                <a:cubicBezTo>
                  <a:pt x="798038" y="561730"/>
                  <a:pt x="794308" y="561730"/>
                  <a:pt x="793065" y="560486"/>
                </a:cubicBezTo>
                <a:cubicBezTo>
                  <a:pt x="781875" y="557998"/>
                  <a:pt x="771928" y="553022"/>
                  <a:pt x="761982" y="546802"/>
                </a:cubicBezTo>
                <a:cubicBezTo>
                  <a:pt x="704790" y="514458"/>
                  <a:pt x="672464" y="447282"/>
                  <a:pt x="671220" y="366422"/>
                </a:cubicBezTo>
                <a:cubicBezTo>
                  <a:pt x="656301" y="386326"/>
                  <a:pt x="643867" y="406230"/>
                  <a:pt x="636408" y="427378"/>
                </a:cubicBezTo>
                <a:cubicBezTo>
                  <a:pt x="631434" y="438574"/>
                  <a:pt x="622731" y="446038"/>
                  <a:pt x="610298" y="446038"/>
                </a:cubicBezTo>
                <a:lnTo>
                  <a:pt x="609055" y="446038"/>
                </a:lnTo>
                <a:cubicBezTo>
                  <a:pt x="596622" y="446038"/>
                  <a:pt x="587918" y="441062"/>
                  <a:pt x="582945" y="432354"/>
                </a:cubicBezTo>
                <a:cubicBezTo>
                  <a:pt x="577972" y="422402"/>
                  <a:pt x="574242" y="411206"/>
                  <a:pt x="571755" y="401254"/>
                </a:cubicBezTo>
                <a:cubicBezTo>
                  <a:pt x="548132" y="316662"/>
                  <a:pt x="599108" y="220874"/>
                  <a:pt x="697330" y="159918"/>
                </a:cubicBezTo>
                <a:cubicBezTo>
                  <a:pt x="655057" y="137526"/>
                  <a:pt x="610298" y="126330"/>
                  <a:pt x="569269" y="128818"/>
                </a:cubicBezTo>
                <a:cubicBezTo>
                  <a:pt x="558079" y="131306"/>
                  <a:pt x="548132" y="123842"/>
                  <a:pt x="541916" y="113890"/>
                </a:cubicBezTo>
                <a:cubicBezTo>
                  <a:pt x="536943" y="102694"/>
                  <a:pt x="536943" y="91498"/>
                  <a:pt x="544403" y="82790"/>
                </a:cubicBezTo>
                <a:cubicBezTo>
                  <a:pt x="551862" y="74082"/>
                  <a:pt x="559322" y="66618"/>
                  <a:pt x="568025" y="59154"/>
                </a:cubicBezTo>
                <a:cubicBezTo>
                  <a:pt x="631434" y="8150"/>
                  <a:pt x="729656" y="10638"/>
                  <a:pt x="820418" y="64130"/>
                </a:cubicBezTo>
                <a:cubicBezTo>
                  <a:pt x="865876" y="26344"/>
                  <a:pt x="915662" y="5089"/>
                  <a:pt x="962915" y="808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1719DAB7-7404-4EB3-87C0-1E6AD285E823}"/>
              </a:ext>
            </a:extLst>
          </p:cNvPr>
          <p:cNvSpPr txBox="1"/>
          <p:nvPr/>
        </p:nvSpPr>
        <p:spPr>
          <a:xfrm>
            <a:off x="16521045" y="432236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53B3B4E-8D6C-412C-8A79-925549D7956E}"/>
              </a:ext>
            </a:extLst>
          </p:cNvPr>
          <p:cNvSpPr txBox="1"/>
          <p:nvPr/>
        </p:nvSpPr>
        <p:spPr>
          <a:xfrm>
            <a:off x="16522950" y="498647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111340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4B5B3AF-EB81-4C81-9FD0-E8F8AAC61320}"/>
              </a:ext>
            </a:extLst>
          </p:cNvPr>
          <p:cNvSpPr txBox="1"/>
          <p:nvPr/>
        </p:nvSpPr>
        <p:spPr>
          <a:xfrm>
            <a:off x="16521045" y="738389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02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035AB292-712A-44F4-8A8D-CBC349832AD4}"/>
              </a:ext>
            </a:extLst>
          </p:cNvPr>
          <p:cNvSpPr txBox="1"/>
          <p:nvPr/>
        </p:nvSpPr>
        <p:spPr>
          <a:xfrm>
            <a:off x="16522950" y="804545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8F9DF01-7267-4238-B67A-008A35256E21}"/>
              </a:ext>
            </a:extLst>
          </p:cNvPr>
          <p:cNvSpPr txBox="1"/>
          <p:nvPr/>
        </p:nvSpPr>
        <p:spPr>
          <a:xfrm>
            <a:off x="16519140" y="1044669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TITLE 03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D0389DE-9E2F-41A4-AFD1-A63B72FEA895}"/>
              </a:ext>
            </a:extLst>
          </p:cNvPr>
          <p:cNvSpPr txBox="1"/>
          <p:nvPr/>
        </p:nvSpPr>
        <p:spPr>
          <a:xfrm>
            <a:off x="16519140" y="1111016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Make a big impact with professional slides, charts, infographics and more.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3C5A140F-1695-4E7A-8B58-B168B387678D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0D368EA3-011C-4B42-87D5-127C30DD47AC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79935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5B06488-427D-4A5D-897C-9C65303A0453}"/>
              </a:ext>
            </a:extLst>
          </p:cNvPr>
          <p:cNvSpPr/>
          <p:nvPr/>
        </p:nvSpPr>
        <p:spPr>
          <a:xfrm>
            <a:off x="-4282" y="0"/>
            <a:ext cx="24386216" cy="13716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DEE3E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7F018-A05F-49A1-BAFB-3EF4D80BD6FD}"/>
              </a:ext>
            </a:extLst>
          </p:cNvPr>
          <p:cNvGrpSpPr/>
          <p:nvPr/>
        </p:nvGrpSpPr>
        <p:grpSpPr>
          <a:xfrm>
            <a:off x="1499921" y="3997904"/>
            <a:ext cx="10911982" cy="8252531"/>
            <a:chOff x="1499921" y="3997904"/>
            <a:chExt cx="10911982" cy="825253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905C696-3501-49F1-8A5A-56ECCFC15BC4}"/>
                </a:ext>
              </a:extLst>
            </p:cNvPr>
            <p:cNvSpPr/>
            <p:nvPr/>
          </p:nvSpPr>
          <p:spPr>
            <a:xfrm>
              <a:off x="1499921" y="3997904"/>
              <a:ext cx="6157620" cy="7362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42" h="5909">
                  <a:moveTo>
                    <a:pt x="4846" y="89"/>
                  </a:moveTo>
                  <a:cubicBezTo>
                    <a:pt x="4878" y="89"/>
                    <a:pt x="4910" y="90"/>
                    <a:pt x="4942" y="92"/>
                  </a:cubicBezTo>
                  <a:cubicBezTo>
                    <a:pt x="4753" y="33"/>
                    <a:pt x="4565" y="0"/>
                    <a:pt x="4378" y="0"/>
                  </a:cubicBezTo>
                  <a:cubicBezTo>
                    <a:pt x="2344" y="0"/>
                    <a:pt x="0" y="3843"/>
                    <a:pt x="0" y="5274"/>
                  </a:cubicBezTo>
                  <a:cubicBezTo>
                    <a:pt x="0" y="5604"/>
                    <a:pt x="183" y="5801"/>
                    <a:pt x="476" y="5909"/>
                  </a:cubicBezTo>
                  <a:cubicBezTo>
                    <a:pt x="368" y="5797"/>
                    <a:pt x="307" y="5649"/>
                    <a:pt x="307" y="5459"/>
                  </a:cubicBezTo>
                  <a:cubicBezTo>
                    <a:pt x="307" y="4002"/>
                    <a:pt x="2736" y="89"/>
                    <a:pt x="4846" y="89"/>
                  </a:cubicBezTo>
                  <a:close/>
                </a:path>
              </a:pathLst>
            </a:custGeom>
            <a:solidFill>
              <a:srgbClr val="843B62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5AECB0-05F4-4AE5-B258-8C02C3BE69BC}"/>
                </a:ext>
              </a:extLst>
            </p:cNvPr>
            <p:cNvSpPr/>
            <p:nvPr/>
          </p:nvSpPr>
          <p:spPr>
            <a:xfrm>
              <a:off x="1882510" y="4108818"/>
              <a:ext cx="10529393" cy="73888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50" h="5930">
                  <a:moveTo>
                    <a:pt x="4071" y="5545"/>
                  </a:moveTo>
                  <a:cubicBezTo>
                    <a:pt x="5035" y="5545"/>
                    <a:pt x="8450" y="6615"/>
                    <a:pt x="8450" y="5185"/>
                  </a:cubicBezTo>
                  <a:cubicBezTo>
                    <a:pt x="8450" y="3885"/>
                    <a:pt x="6515" y="594"/>
                    <a:pt x="4635" y="3"/>
                  </a:cubicBezTo>
                  <a:cubicBezTo>
                    <a:pt x="4603" y="1"/>
                    <a:pt x="4571" y="0"/>
                    <a:pt x="4539" y="0"/>
                  </a:cubicBezTo>
                  <a:cubicBezTo>
                    <a:pt x="2429" y="0"/>
                    <a:pt x="0" y="3913"/>
                    <a:pt x="0" y="5370"/>
                  </a:cubicBezTo>
                  <a:cubicBezTo>
                    <a:pt x="0" y="5560"/>
                    <a:pt x="61" y="5708"/>
                    <a:pt x="169" y="5820"/>
                  </a:cubicBezTo>
                  <a:cubicBezTo>
                    <a:pt x="1143" y="6178"/>
                    <a:pt x="3331" y="5545"/>
                    <a:pt x="4071" y="5545"/>
                  </a:cubicBezTo>
                  <a:close/>
                </a:path>
              </a:pathLst>
            </a:custGeom>
            <a:solidFill>
              <a:srgbClr val="843B62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59FAC6A-C4AB-4CA4-9160-46E4C8A44571}"/>
                </a:ext>
              </a:extLst>
            </p:cNvPr>
            <p:cNvSpPr/>
            <p:nvPr/>
          </p:nvSpPr>
          <p:spPr>
            <a:xfrm>
              <a:off x="1882510" y="5093339"/>
              <a:ext cx="10529393" cy="64043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50" h="5140">
                  <a:moveTo>
                    <a:pt x="169" y="5031"/>
                  </a:moveTo>
                  <a:cubicBezTo>
                    <a:pt x="1143" y="5389"/>
                    <a:pt x="3331" y="4756"/>
                    <a:pt x="4071" y="4756"/>
                  </a:cubicBezTo>
                  <a:cubicBezTo>
                    <a:pt x="5035" y="4756"/>
                    <a:pt x="8450" y="5825"/>
                    <a:pt x="8450" y="4395"/>
                  </a:cubicBezTo>
                  <a:cubicBezTo>
                    <a:pt x="8450" y="3705"/>
                    <a:pt x="7905" y="2454"/>
                    <a:pt x="7113" y="1344"/>
                  </a:cubicBezTo>
                  <a:lnTo>
                    <a:pt x="7113" y="2081"/>
                  </a:lnTo>
                  <a:lnTo>
                    <a:pt x="6796" y="2081"/>
                  </a:lnTo>
                  <a:lnTo>
                    <a:pt x="6796" y="1064"/>
                  </a:lnTo>
                  <a:lnTo>
                    <a:pt x="5760" y="1299"/>
                  </a:lnTo>
                  <a:lnTo>
                    <a:pt x="5760" y="2923"/>
                  </a:lnTo>
                  <a:lnTo>
                    <a:pt x="4649" y="2923"/>
                  </a:lnTo>
                  <a:lnTo>
                    <a:pt x="4649" y="0"/>
                  </a:lnTo>
                  <a:lnTo>
                    <a:pt x="3772" y="228"/>
                  </a:lnTo>
                  <a:lnTo>
                    <a:pt x="3772" y="2923"/>
                  </a:lnTo>
                  <a:lnTo>
                    <a:pt x="3402" y="2923"/>
                  </a:lnTo>
                  <a:lnTo>
                    <a:pt x="3402" y="1407"/>
                  </a:lnTo>
                  <a:lnTo>
                    <a:pt x="2325" y="1676"/>
                  </a:lnTo>
                  <a:lnTo>
                    <a:pt x="2325" y="2923"/>
                  </a:lnTo>
                  <a:lnTo>
                    <a:pt x="1999" y="2923"/>
                  </a:lnTo>
                  <a:lnTo>
                    <a:pt x="1999" y="1816"/>
                  </a:lnTo>
                  <a:lnTo>
                    <a:pt x="1122" y="2274"/>
                  </a:lnTo>
                  <a:lnTo>
                    <a:pt x="1122" y="4155"/>
                  </a:lnTo>
                  <a:lnTo>
                    <a:pt x="51" y="4155"/>
                  </a:lnTo>
                  <a:cubicBezTo>
                    <a:pt x="17" y="4312"/>
                    <a:pt x="0" y="4455"/>
                    <a:pt x="0" y="4580"/>
                  </a:cubicBezTo>
                  <a:cubicBezTo>
                    <a:pt x="0" y="4771"/>
                    <a:pt x="61" y="4919"/>
                    <a:pt x="169" y="5031"/>
                  </a:cubicBezTo>
                  <a:close/>
                </a:path>
              </a:pathLst>
            </a:custGeom>
            <a:solidFill>
              <a:srgbClr val="843B62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D76F25-C159-42F2-A8A2-C2C9087CBDD7}"/>
                </a:ext>
              </a:extLst>
            </p:cNvPr>
            <p:cNvSpPr/>
            <p:nvPr/>
          </p:nvSpPr>
          <p:spPr>
            <a:xfrm>
              <a:off x="2795999" y="11611119"/>
              <a:ext cx="9127382" cy="639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25" h="514">
                  <a:moveTo>
                    <a:pt x="7325" y="257"/>
                  </a:moveTo>
                  <a:cubicBezTo>
                    <a:pt x="7325" y="399"/>
                    <a:pt x="5686" y="514"/>
                    <a:pt x="3663" y="514"/>
                  </a:cubicBezTo>
                  <a:cubicBezTo>
                    <a:pt x="1640" y="514"/>
                    <a:pt x="0" y="399"/>
                    <a:pt x="0" y="257"/>
                  </a:cubicBezTo>
                  <a:cubicBezTo>
                    <a:pt x="0" y="115"/>
                    <a:pt x="1640" y="0"/>
                    <a:pt x="3663" y="0"/>
                  </a:cubicBezTo>
                  <a:cubicBezTo>
                    <a:pt x="5686" y="0"/>
                    <a:pt x="7325" y="115"/>
                    <a:pt x="7325" y="257"/>
                  </a:cubicBezTo>
                  <a:close/>
                </a:path>
              </a:pathLst>
            </a:custGeom>
            <a:solidFill>
              <a:srgbClr val="843B62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DB55E3-9600-47EB-BA99-7F911C3AB67C}"/>
                </a:ext>
              </a:extLst>
            </p:cNvPr>
            <p:cNvSpPr/>
            <p:nvPr/>
          </p:nvSpPr>
          <p:spPr>
            <a:xfrm>
              <a:off x="5344539" y="7259286"/>
              <a:ext cx="139578" cy="46048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3696">
                  <a:moveTo>
                    <a:pt x="113" y="3696"/>
                  </a:moveTo>
                  <a:lnTo>
                    <a:pt x="0" y="3696"/>
                  </a:lnTo>
                  <a:lnTo>
                    <a:pt x="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FB8AC24-076A-4507-B449-F17F9DB9FBBF}"/>
                </a:ext>
              </a:extLst>
            </p:cNvPr>
            <p:cNvSpPr/>
            <p:nvPr/>
          </p:nvSpPr>
          <p:spPr>
            <a:xfrm>
              <a:off x="5344539" y="7259286"/>
              <a:ext cx="139578" cy="2903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234">
                  <a:moveTo>
                    <a:pt x="113" y="137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11D3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F9B14C3-81C0-40BD-AF2F-C32C4B7616FB}"/>
                </a:ext>
              </a:extLst>
            </p:cNvPr>
            <p:cNvSpPr/>
            <p:nvPr/>
          </p:nvSpPr>
          <p:spPr>
            <a:xfrm>
              <a:off x="4474670" y="4809199"/>
              <a:ext cx="1880560" cy="2477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0" h="1989">
                  <a:moveTo>
                    <a:pt x="1462" y="1989"/>
                  </a:moveTo>
                  <a:lnTo>
                    <a:pt x="47" y="1989"/>
                  </a:lnTo>
                  <a:cubicBezTo>
                    <a:pt x="21" y="1989"/>
                    <a:pt x="0" y="1968"/>
                    <a:pt x="0" y="1942"/>
                  </a:cubicBezTo>
                  <a:lnTo>
                    <a:pt x="0" y="49"/>
                  </a:lnTo>
                  <a:cubicBezTo>
                    <a:pt x="0" y="22"/>
                    <a:pt x="21" y="0"/>
                    <a:pt x="47" y="0"/>
                  </a:cubicBezTo>
                  <a:lnTo>
                    <a:pt x="1462" y="0"/>
                  </a:lnTo>
                  <a:cubicBezTo>
                    <a:pt x="1488" y="0"/>
                    <a:pt x="1510" y="22"/>
                    <a:pt x="1510" y="49"/>
                  </a:cubicBezTo>
                  <a:lnTo>
                    <a:pt x="1510" y="1942"/>
                  </a:lnTo>
                  <a:cubicBezTo>
                    <a:pt x="1510" y="1968"/>
                    <a:pt x="1488" y="1989"/>
                    <a:pt x="1462" y="1989"/>
                  </a:cubicBez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902B422-194C-4BC1-ACE4-E4DCF4D68567}"/>
                </a:ext>
              </a:extLst>
            </p:cNvPr>
            <p:cNvSpPr/>
            <p:nvPr/>
          </p:nvSpPr>
          <p:spPr>
            <a:xfrm>
              <a:off x="4584339" y="4910144"/>
              <a:ext cx="1659978" cy="22768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3" h="1828">
                  <a:moveTo>
                    <a:pt x="1285" y="1828"/>
                  </a:moveTo>
                  <a:lnTo>
                    <a:pt x="48" y="1828"/>
                  </a:lnTo>
                  <a:cubicBezTo>
                    <a:pt x="22" y="1828"/>
                    <a:pt x="0" y="1807"/>
                    <a:pt x="0" y="1780"/>
                  </a:cubicBezTo>
                  <a:lnTo>
                    <a:pt x="0" y="48"/>
                  </a:lnTo>
                  <a:cubicBezTo>
                    <a:pt x="0" y="22"/>
                    <a:pt x="22" y="0"/>
                    <a:pt x="48" y="0"/>
                  </a:cubicBezTo>
                  <a:lnTo>
                    <a:pt x="1285" y="0"/>
                  </a:lnTo>
                  <a:cubicBezTo>
                    <a:pt x="1311" y="0"/>
                    <a:pt x="1333" y="22"/>
                    <a:pt x="1333" y="48"/>
                  </a:cubicBezTo>
                  <a:lnTo>
                    <a:pt x="1333" y="1780"/>
                  </a:lnTo>
                  <a:cubicBezTo>
                    <a:pt x="1333" y="1807"/>
                    <a:pt x="1311" y="1828"/>
                    <a:pt x="1285" y="1828"/>
                  </a:cubicBezTo>
                  <a:close/>
                </a:path>
              </a:pathLst>
            </a:custGeom>
            <a:solidFill>
              <a:srgbClr val="C47178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4C2B527-EC2D-4B17-8C73-E1F3214FA937}"/>
                </a:ext>
              </a:extLst>
            </p:cNvPr>
            <p:cNvSpPr/>
            <p:nvPr/>
          </p:nvSpPr>
          <p:spPr>
            <a:xfrm>
              <a:off x="4808656" y="5970685"/>
              <a:ext cx="1281124" cy="10705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9" h="860">
                  <a:moveTo>
                    <a:pt x="1029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rgbClr val="FFE1D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B483347-0031-41B6-BAEE-2321A02A2766}"/>
                </a:ext>
              </a:extLst>
            </p:cNvPr>
            <p:cNvSpPr/>
            <p:nvPr/>
          </p:nvSpPr>
          <p:spPr>
            <a:xfrm>
              <a:off x="4809903" y="5970685"/>
              <a:ext cx="1279874" cy="1070511"/>
            </a:xfrm>
            <a:custGeom>
              <a:avLst/>
              <a:gdLst>
                <a:gd name="connsiteX0" fmla="*/ 632267 w 1279874"/>
                <a:gd name="connsiteY0" fmla="*/ 410009 h 1070511"/>
                <a:gd name="connsiteX1" fmla="*/ 506594 w 1279874"/>
                <a:gd name="connsiteY1" fmla="*/ 575043 h 1070511"/>
                <a:gd name="connsiteX2" fmla="*/ 494152 w 1279874"/>
                <a:gd name="connsiteY2" fmla="*/ 582488 h 1070511"/>
                <a:gd name="connsiteX3" fmla="*/ 492907 w 1279874"/>
                <a:gd name="connsiteY3" fmla="*/ 582488 h 1070511"/>
                <a:gd name="connsiteX4" fmla="*/ 108425 w 1279874"/>
                <a:gd name="connsiteY4" fmla="*/ 575043 h 1070511"/>
                <a:gd name="connsiteX5" fmla="*/ 232853 w 1279874"/>
                <a:gd name="connsiteY5" fmla="*/ 697888 h 1070511"/>
                <a:gd name="connsiteX6" fmla="*/ 709412 w 1279874"/>
                <a:gd name="connsiteY6" fmla="*/ 697888 h 1070511"/>
                <a:gd name="connsiteX7" fmla="*/ 903519 w 1279874"/>
                <a:gd name="connsiteY7" fmla="*/ 410009 h 1070511"/>
                <a:gd name="connsiteX8" fmla="*/ 197902 w 1279874"/>
                <a:gd name="connsiteY8" fmla="*/ 410009 h 1070511"/>
                <a:gd name="connsiteX9" fmla="*/ 98455 w 1279874"/>
                <a:gd name="connsiteY9" fmla="*/ 540930 h 1070511"/>
                <a:gd name="connsiteX10" fmla="*/ 485054 w 1279874"/>
                <a:gd name="connsiteY10" fmla="*/ 548340 h 1070511"/>
                <a:gd name="connsiteX11" fmla="*/ 590716 w 1279874"/>
                <a:gd name="connsiteY11" fmla="*/ 410009 h 1070511"/>
                <a:gd name="connsiteX12" fmla="*/ 42331 w 1279874"/>
                <a:gd name="connsiteY12" fmla="*/ 0 h 1070511"/>
                <a:gd name="connsiteX13" fmla="*/ 89641 w 1279874"/>
                <a:gd name="connsiteY13" fmla="*/ 0 h 1070511"/>
                <a:gd name="connsiteX14" fmla="*/ 316234 w 1279874"/>
                <a:gd name="connsiteY14" fmla="*/ 226550 h 1070511"/>
                <a:gd name="connsiteX15" fmla="*/ 729578 w 1279874"/>
                <a:gd name="connsiteY15" fmla="*/ 226550 h 1070511"/>
                <a:gd name="connsiteX16" fmla="*/ 811749 w 1279874"/>
                <a:gd name="connsiteY16" fmla="*/ 118254 h 1070511"/>
                <a:gd name="connsiteX17" fmla="*/ 443225 w 1279874"/>
                <a:gd name="connsiteY17" fmla="*/ 118254 h 1070511"/>
                <a:gd name="connsiteX18" fmla="*/ 432020 w 1279874"/>
                <a:gd name="connsiteY18" fmla="*/ 114520 h 1070511"/>
                <a:gd name="connsiteX19" fmla="*/ 318724 w 1279874"/>
                <a:gd name="connsiteY19" fmla="*/ 0 h 1070511"/>
                <a:gd name="connsiteX20" fmla="*/ 364789 w 1279874"/>
                <a:gd name="connsiteY20" fmla="*/ 0 h 1070511"/>
                <a:gd name="connsiteX21" fmla="*/ 450695 w 1279874"/>
                <a:gd name="connsiteY21" fmla="*/ 85890 h 1070511"/>
                <a:gd name="connsiteX22" fmla="*/ 836649 w 1279874"/>
                <a:gd name="connsiteY22" fmla="*/ 85890 h 1070511"/>
                <a:gd name="connsiteX23" fmla="*/ 901390 w 1279874"/>
                <a:gd name="connsiteY23" fmla="*/ 0 h 1070511"/>
                <a:gd name="connsiteX24" fmla="*/ 942476 w 1279874"/>
                <a:gd name="connsiteY24" fmla="*/ 0 h 1070511"/>
                <a:gd name="connsiteX25" fmla="*/ 656122 w 1279874"/>
                <a:gd name="connsiteY25" fmla="*/ 377169 h 1070511"/>
                <a:gd name="connsiteX26" fmla="*/ 925045 w 1279874"/>
                <a:gd name="connsiteY26" fmla="*/ 377169 h 1070511"/>
                <a:gd name="connsiteX27" fmla="*/ 1027136 w 1279874"/>
                <a:gd name="connsiteY27" fmla="*/ 225305 h 1070511"/>
                <a:gd name="connsiteX28" fmla="*/ 1040832 w 1279874"/>
                <a:gd name="connsiteY28" fmla="*/ 217837 h 1070511"/>
                <a:gd name="connsiteX29" fmla="*/ 1279874 w 1279874"/>
                <a:gd name="connsiteY29" fmla="*/ 217837 h 1070511"/>
                <a:gd name="connsiteX30" fmla="*/ 1279874 w 1279874"/>
                <a:gd name="connsiteY30" fmla="*/ 250201 h 1070511"/>
                <a:gd name="connsiteX31" fmla="*/ 1049547 w 1279874"/>
                <a:gd name="connsiteY31" fmla="*/ 250201 h 1070511"/>
                <a:gd name="connsiteX32" fmla="*/ 963641 w 1279874"/>
                <a:gd name="connsiteY32" fmla="*/ 377169 h 1070511"/>
                <a:gd name="connsiteX33" fmla="*/ 1279874 w 1279874"/>
                <a:gd name="connsiteY33" fmla="*/ 377169 h 1070511"/>
                <a:gd name="connsiteX34" fmla="*/ 1279874 w 1279874"/>
                <a:gd name="connsiteY34" fmla="*/ 409533 h 1070511"/>
                <a:gd name="connsiteX35" fmla="*/ 942476 w 1279874"/>
                <a:gd name="connsiteY35" fmla="*/ 409533 h 1070511"/>
                <a:gd name="connsiteX36" fmla="*/ 748253 w 1279874"/>
                <a:gd name="connsiteY36" fmla="*/ 699567 h 1070511"/>
                <a:gd name="connsiteX37" fmla="*/ 1263689 w 1279874"/>
                <a:gd name="connsiteY37" fmla="*/ 699567 h 1070511"/>
                <a:gd name="connsiteX38" fmla="*/ 1279874 w 1279874"/>
                <a:gd name="connsiteY38" fmla="*/ 710770 h 1070511"/>
                <a:gd name="connsiteX39" fmla="*/ 1279874 w 1279874"/>
                <a:gd name="connsiteY39" fmla="*/ 720728 h 1070511"/>
                <a:gd name="connsiteX40" fmla="*/ 1263689 w 1279874"/>
                <a:gd name="connsiteY40" fmla="*/ 731931 h 1070511"/>
                <a:gd name="connsiteX41" fmla="*/ 729578 w 1279874"/>
                <a:gd name="connsiteY41" fmla="*/ 731931 h 1070511"/>
                <a:gd name="connsiteX42" fmla="*/ 729578 w 1279874"/>
                <a:gd name="connsiteY42" fmla="*/ 1070511 h 1070511"/>
                <a:gd name="connsiteX43" fmla="*/ 697208 w 1279874"/>
                <a:gd name="connsiteY43" fmla="*/ 1070511 h 1070511"/>
                <a:gd name="connsiteX44" fmla="*/ 697208 w 1279874"/>
                <a:gd name="connsiteY44" fmla="*/ 730686 h 1070511"/>
                <a:gd name="connsiteX45" fmla="*/ 232818 w 1279874"/>
                <a:gd name="connsiteY45" fmla="*/ 730686 h 1070511"/>
                <a:gd name="connsiteX46" fmla="*/ 79681 w 1279874"/>
                <a:gd name="connsiteY46" fmla="*/ 1070511 h 1070511"/>
                <a:gd name="connsiteX47" fmla="*/ 43576 w 1279874"/>
                <a:gd name="connsiteY47" fmla="*/ 1070511 h 1070511"/>
                <a:gd name="connsiteX48" fmla="*/ 204182 w 1279874"/>
                <a:gd name="connsiteY48" fmla="*/ 715749 h 1070511"/>
                <a:gd name="connsiteX49" fmla="*/ 68476 w 1279874"/>
                <a:gd name="connsiteY49" fmla="*/ 580068 h 1070511"/>
                <a:gd name="connsiteX50" fmla="*/ 0 w 1279874"/>
                <a:gd name="connsiteY50" fmla="*/ 670937 h 1070511"/>
                <a:gd name="connsiteX51" fmla="*/ 0 w 1279874"/>
                <a:gd name="connsiteY51" fmla="*/ 617411 h 1070511"/>
                <a:gd name="connsiteX52" fmla="*/ 44821 w 1279874"/>
                <a:gd name="connsiteY52" fmla="*/ 557662 h 1070511"/>
                <a:gd name="connsiteX53" fmla="*/ 0 w 1279874"/>
                <a:gd name="connsiteY53" fmla="*/ 511605 h 1070511"/>
                <a:gd name="connsiteX54" fmla="*/ 0 w 1279874"/>
                <a:gd name="connsiteY54" fmla="*/ 465548 h 1070511"/>
                <a:gd name="connsiteX55" fmla="*/ 64741 w 1279874"/>
                <a:gd name="connsiteY55" fmla="*/ 530277 h 1070511"/>
                <a:gd name="connsiteX56" fmla="*/ 176792 w 1279874"/>
                <a:gd name="connsiteY56" fmla="*/ 383393 h 1070511"/>
                <a:gd name="connsiteX57" fmla="*/ 189242 w 1279874"/>
                <a:gd name="connsiteY57" fmla="*/ 377169 h 1070511"/>
                <a:gd name="connsiteX58" fmla="*/ 615037 w 1279874"/>
                <a:gd name="connsiteY58" fmla="*/ 377169 h 1070511"/>
                <a:gd name="connsiteX59" fmla="*/ 704678 w 1279874"/>
                <a:gd name="connsiteY59" fmla="*/ 260159 h 1070511"/>
                <a:gd name="connsiteX60" fmla="*/ 308764 w 1279874"/>
                <a:gd name="connsiteY60" fmla="*/ 260159 h 1070511"/>
                <a:gd name="connsiteX61" fmla="*/ 297558 w 1279874"/>
                <a:gd name="connsiteY61" fmla="*/ 253935 h 107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79874" h="1070511">
                  <a:moveTo>
                    <a:pt x="632267" y="410009"/>
                  </a:moveTo>
                  <a:lnTo>
                    <a:pt x="506594" y="575043"/>
                  </a:lnTo>
                  <a:cubicBezTo>
                    <a:pt x="504106" y="580007"/>
                    <a:pt x="497884" y="582488"/>
                    <a:pt x="494152" y="582488"/>
                  </a:cubicBezTo>
                  <a:lnTo>
                    <a:pt x="492907" y="582488"/>
                  </a:lnTo>
                  <a:lnTo>
                    <a:pt x="108425" y="575043"/>
                  </a:lnTo>
                  <a:lnTo>
                    <a:pt x="232853" y="697888"/>
                  </a:lnTo>
                  <a:lnTo>
                    <a:pt x="709412" y="697888"/>
                  </a:lnTo>
                  <a:lnTo>
                    <a:pt x="903519" y="410009"/>
                  </a:lnTo>
                  <a:close/>
                  <a:moveTo>
                    <a:pt x="197902" y="410009"/>
                  </a:moveTo>
                  <a:lnTo>
                    <a:pt x="98455" y="540930"/>
                  </a:lnTo>
                  <a:lnTo>
                    <a:pt x="485054" y="548340"/>
                  </a:lnTo>
                  <a:lnTo>
                    <a:pt x="590716" y="410009"/>
                  </a:lnTo>
                  <a:close/>
                  <a:moveTo>
                    <a:pt x="42331" y="0"/>
                  </a:moveTo>
                  <a:lnTo>
                    <a:pt x="89641" y="0"/>
                  </a:lnTo>
                  <a:lnTo>
                    <a:pt x="316234" y="226550"/>
                  </a:lnTo>
                  <a:lnTo>
                    <a:pt x="729578" y="226550"/>
                  </a:lnTo>
                  <a:lnTo>
                    <a:pt x="811749" y="118254"/>
                  </a:lnTo>
                  <a:lnTo>
                    <a:pt x="443225" y="118254"/>
                  </a:lnTo>
                  <a:cubicBezTo>
                    <a:pt x="439490" y="118254"/>
                    <a:pt x="434510" y="117010"/>
                    <a:pt x="432020" y="114520"/>
                  </a:cubicBezTo>
                  <a:lnTo>
                    <a:pt x="318724" y="0"/>
                  </a:lnTo>
                  <a:lnTo>
                    <a:pt x="364789" y="0"/>
                  </a:lnTo>
                  <a:lnTo>
                    <a:pt x="450695" y="85890"/>
                  </a:lnTo>
                  <a:lnTo>
                    <a:pt x="836649" y="85890"/>
                  </a:lnTo>
                  <a:lnTo>
                    <a:pt x="901390" y="0"/>
                  </a:lnTo>
                  <a:lnTo>
                    <a:pt x="942476" y="0"/>
                  </a:lnTo>
                  <a:lnTo>
                    <a:pt x="656122" y="377169"/>
                  </a:lnTo>
                  <a:lnTo>
                    <a:pt x="925045" y="377169"/>
                  </a:lnTo>
                  <a:lnTo>
                    <a:pt x="1027136" y="225305"/>
                  </a:lnTo>
                  <a:cubicBezTo>
                    <a:pt x="1029626" y="220326"/>
                    <a:pt x="1034607" y="217837"/>
                    <a:pt x="1040832" y="217837"/>
                  </a:cubicBezTo>
                  <a:lnTo>
                    <a:pt x="1279874" y="217837"/>
                  </a:lnTo>
                  <a:lnTo>
                    <a:pt x="1279874" y="250201"/>
                  </a:lnTo>
                  <a:lnTo>
                    <a:pt x="1049547" y="250201"/>
                  </a:lnTo>
                  <a:lnTo>
                    <a:pt x="963641" y="377169"/>
                  </a:lnTo>
                  <a:lnTo>
                    <a:pt x="1279874" y="377169"/>
                  </a:lnTo>
                  <a:lnTo>
                    <a:pt x="1279874" y="409533"/>
                  </a:lnTo>
                  <a:lnTo>
                    <a:pt x="942476" y="409533"/>
                  </a:lnTo>
                  <a:lnTo>
                    <a:pt x="748253" y="699567"/>
                  </a:lnTo>
                  <a:lnTo>
                    <a:pt x="1263689" y="699567"/>
                  </a:lnTo>
                  <a:cubicBezTo>
                    <a:pt x="1271159" y="699567"/>
                    <a:pt x="1277384" y="704546"/>
                    <a:pt x="1279874" y="710770"/>
                  </a:cubicBezTo>
                  <a:lnTo>
                    <a:pt x="1279874" y="720728"/>
                  </a:lnTo>
                  <a:cubicBezTo>
                    <a:pt x="1277384" y="728197"/>
                    <a:pt x="1271159" y="731931"/>
                    <a:pt x="1263689" y="731931"/>
                  </a:cubicBezTo>
                  <a:lnTo>
                    <a:pt x="729578" y="731931"/>
                  </a:lnTo>
                  <a:lnTo>
                    <a:pt x="729578" y="1070511"/>
                  </a:lnTo>
                  <a:lnTo>
                    <a:pt x="697208" y="1070511"/>
                  </a:lnTo>
                  <a:lnTo>
                    <a:pt x="697208" y="730686"/>
                  </a:lnTo>
                  <a:lnTo>
                    <a:pt x="232818" y="730686"/>
                  </a:lnTo>
                  <a:lnTo>
                    <a:pt x="79681" y="1070511"/>
                  </a:lnTo>
                  <a:lnTo>
                    <a:pt x="43576" y="1070511"/>
                  </a:lnTo>
                  <a:lnTo>
                    <a:pt x="204182" y="715749"/>
                  </a:lnTo>
                  <a:lnTo>
                    <a:pt x="68476" y="580068"/>
                  </a:lnTo>
                  <a:lnTo>
                    <a:pt x="0" y="670937"/>
                  </a:lnTo>
                  <a:lnTo>
                    <a:pt x="0" y="617411"/>
                  </a:lnTo>
                  <a:lnTo>
                    <a:pt x="44821" y="557662"/>
                  </a:lnTo>
                  <a:lnTo>
                    <a:pt x="0" y="511605"/>
                  </a:lnTo>
                  <a:lnTo>
                    <a:pt x="0" y="465548"/>
                  </a:lnTo>
                  <a:lnTo>
                    <a:pt x="64741" y="530277"/>
                  </a:lnTo>
                  <a:lnTo>
                    <a:pt x="176792" y="383393"/>
                  </a:lnTo>
                  <a:cubicBezTo>
                    <a:pt x="179282" y="378413"/>
                    <a:pt x="184262" y="377169"/>
                    <a:pt x="189242" y="377169"/>
                  </a:cubicBezTo>
                  <a:lnTo>
                    <a:pt x="615037" y="377169"/>
                  </a:lnTo>
                  <a:lnTo>
                    <a:pt x="704678" y="260159"/>
                  </a:lnTo>
                  <a:lnTo>
                    <a:pt x="308764" y="260159"/>
                  </a:lnTo>
                  <a:cubicBezTo>
                    <a:pt x="305029" y="260159"/>
                    <a:pt x="300049" y="257670"/>
                    <a:pt x="297558" y="253935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F658B3-2AA3-430A-BC56-4773C9DDBF05}"/>
                </a:ext>
              </a:extLst>
            </p:cNvPr>
            <p:cNvSpPr/>
            <p:nvPr/>
          </p:nvSpPr>
          <p:spPr>
            <a:xfrm>
              <a:off x="5491594" y="6167589"/>
              <a:ext cx="95960" cy="947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77">
                  <a:moveTo>
                    <a:pt x="78" y="38"/>
                  </a:moveTo>
                  <a:cubicBezTo>
                    <a:pt x="78" y="60"/>
                    <a:pt x="60" y="77"/>
                    <a:pt x="38" y="77"/>
                  </a:cubicBezTo>
                  <a:cubicBezTo>
                    <a:pt x="17" y="77"/>
                    <a:pt x="0" y="60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60" y="0"/>
                    <a:pt x="78" y="17"/>
                    <a:pt x="78" y="38"/>
                  </a:cubicBezTo>
                  <a:close/>
                </a:path>
              </a:pathLst>
            </a:custGeom>
            <a:solidFill>
              <a:srgbClr val="F67E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DDF5ED-D20D-4D9F-826F-869B7D4F33DE}"/>
                </a:ext>
              </a:extLst>
            </p:cNvPr>
            <p:cNvSpPr/>
            <p:nvPr/>
          </p:nvSpPr>
          <p:spPr>
            <a:xfrm>
              <a:off x="4953223" y="5590585"/>
              <a:ext cx="226814" cy="228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184">
                  <a:moveTo>
                    <a:pt x="183" y="92"/>
                  </a:moveTo>
                  <a:cubicBezTo>
                    <a:pt x="183" y="143"/>
                    <a:pt x="142" y="184"/>
                    <a:pt x="91" y="184"/>
                  </a:cubicBezTo>
                  <a:cubicBezTo>
                    <a:pt x="41" y="184"/>
                    <a:pt x="0" y="143"/>
                    <a:pt x="0" y="92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142" y="0"/>
                    <a:pt x="183" y="41"/>
                    <a:pt x="183" y="92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53C3EB-59A9-431E-BF71-23400418ED98}"/>
                </a:ext>
              </a:extLst>
            </p:cNvPr>
            <p:cNvSpPr/>
            <p:nvPr/>
          </p:nvSpPr>
          <p:spPr>
            <a:xfrm>
              <a:off x="5520257" y="5590585"/>
              <a:ext cx="226814" cy="228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184">
                  <a:moveTo>
                    <a:pt x="183" y="92"/>
                  </a:moveTo>
                  <a:cubicBezTo>
                    <a:pt x="183" y="143"/>
                    <a:pt x="142" y="184"/>
                    <a:pt x="91" y="184"/>
                  </a:cubicBezTo>
                  <a:cubicBezTo>
                    <a:pt x="41" y="184"/>
                    <a:pt x="0" y="143"/>
                    <a:pt x="0" y="92"/>
                  </a:cubicBezTo>
                  <a:cubicBezTo>
                    <a:pt x="0" y="41"/>
                    <a:pt x="41" y="0"/>
                    <a:pt x="91" y="0"/>
                  </a:cubicBezTo>
                  <a:cubicBezTo>
                    <a:pt x="142" y="0"/>
                    <a:pt x="183" y="41"/>
                    <a:pt x="183" y="92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1B56407-69DC-41EB-916C-2001600D9042}"/>
                </a:ext>
              </a:extLst>
            </p:cNvPr>
            <p:cNvSpPr/>
            <p:nvPr/>
          </p:nvSpPr>
          <p:spPr>
            <a:xfrm>
              <a:off x="4775012" y="5203007"/>
              <a:ext cx="1301064" cy="488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393">
                  <a:moveTo>
                    <a:pt x="0" y="372"/>
                  </a:moveTo>
                  <a:cubicBezTo>
                    <a:pt x="0" y="384"/>
                    <a:pt x="10" y="393"/>
                    <a:pt x="21" y="393"/>
                  </a:cubicBezTo>
                  <a:lnTo>
                    <a:pt x="120" y="393"/>
                  </a:lnTo>
                  <a:cubicBezTo>
                    <a:pt x="125" y="335"/>
                    <a:pt x="174" y="288"/>
                    <a:pt x="234" y="288"/>
                  </a:cubicBezTo>
                  <a:cubicBezTo>
                    <a:pt x="294" y="288"/>
                    <a:pt x="343" y="335"/>
                    <a:pt x="348" y="393"/>
                  </a:cubicBezTo>
                  <a:lnTo>
                    <a:pt x="576" y="393"/>
                  </a:lnTo>
                  <a:cubicBezTo>
                    <a:pt x="581" y="335"/>
                    <a:pt x="629" y="288"/>
                    <a:pt x="689" y="288"/>
                  </a:cubicBezTo>
                  <a:cubicBezTo>
                    <a:pt x="727" y="288"/>
                    <a:pt x="760" y="306"/>
                    <a:pt x="780" y="333"/>
                  </a:cubicBezTo>
                  <a:cubicBezTo>
                    <a:pt x="809" y="371"/>
                    <a:pt x="853" y="393"/>
                    <a:pt x="900" y="393"/>
                  </a:cubicBezTo>
                  <a:lnTo>
                    <a:pt x="1045" y="393"/>
                  </a:lnTo>
                  <a:lnTo>
                    <a:pt x="1045" y="300"/>
                  </a:lnTo>
                  <a:cubicBezTo>
                    <a:pt x="1045" y="257"/>
                    <a:pt x="1017" y="218"/>
                    <a:pt x="976" y="203"/>
                  </a:cubicBezTo>
                  <a:lnTo>
                    <a:pt x="932" y="187"/>
                  </a:lnTo>
                  <a:lnTo>
                    <a:pt x="876" y="61"/>
                  </a:lnTo>
                  <a:cubicBezTo>
                    <a:pt x="859" y="24"/>
                    <a:pt x="831" y="0"/>
                    <a:pt x="708" y="0"/>
                  </a:cubicBezTo>
                  <a:lnTo>
                    <a:pt x="216" y="0"/>
                  </a:lnTo>
                  <a:cubicBezTo>
                    <a:pt x="129" y="0"/>
                    <a:pt x="56" y="67"/>
                    <a:pt x="50" y="154"/>
                  </a:cubicBezTo>
                  <a:lnTo>
                    <a:pt x="40" y="286"/>
                  </a:lnTo>
                  <a:cubicBezTo>
                    <a:pt x="15" y="308"/>
                    <a:pt x="0" y="339"/>
                    <a:pt x="0" y="372"/>
                  </a:cubicBezTo>
                  <a:close/>
                </a:path>
              </a:pathLst>
            </a:custGeom>
            <a:solidFill>
              <a:srgbClr val="FFE1D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8BB0E6E-DD8C-4F67-A273-13963FFED1BC}"/>
                </a:ext>
              </a:extLst>
            </p:cNvPr>
            <p:cNvSpPr/>
            <p:nvPr/>
          </p:nvSpPr>
          <p:spPr>
            <a:xfrm>
              <a:off x="5762022" y="5626725"/>
              <a:ext cx="342713" cy="648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53">
                  <a:moveTo>
                    <a:pt x="260" y="0"/>
                  </a:moveTo>
                  <a:lnTo>
                    <a:pt x="14" y="0"/>
                  </a:lnTo>
                  <a:cubicBezTo>
                    <a:pt x="4" y="0"/>
                    <a:pt x="-2" y="10"/>
                    <a:pt x="1" y="19"/>
                  </a:cubicBezTo>
                  <a:lnTo>
                    <a:pt x="12" y="45"/>
                  </a:lnTo>
                  <a:cubicBezTo>
                    <a:pt x="14" y="50"/>
                    <a:pt x="18" y="53"/>
                    <a:pt x="23" y="53"/>
                  </a:cubicBezTo>
                  <a:lnTo>
                    <a:pt x="260" y="53"/>
                  </a:lnTo>
                  <a:cubicBezTo>
                    <a:pt x="269" y="53"/>
                    <a:pt x="276" y="46"/>
                    <a:pt x="276" y="36"/>
                  </a:cubicBezTo>
                  <a:lnTo>
                    <a:pt x="276" y="17"/>
                  </a:lnTo>
                  <a:cubicBezTo>
                    <a:pt x="276" y="8"/>
                    <a:pt x="269" y="0"/>
                    <a:pt x="260" y="0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B1C2AF2-8E62-4E00-B2B3-4817769B9337}"/>
                </a:ext>
              </a:extLst>
            </p:cNvPr>
            <p:cNvSpPr/>
            <p:nvPr/>
          </p:nvSpPr>
          <p:spPr>
            <a:xfrm>
              <a:off x="4883434" y="5250364"/>
              <a:ext cx="211859" cy="195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58">
                  <a:moveTo>
                    <a:pt x="171" y="158"/>
                  </a:moveTo>
                  <a:lnTo>
                    <a:pt x="0" y="158"/>
                  </a:lnTo>
                  <a:lnTo>
                    <a:pt x="0" y="135"/>
                  </a:lnTo>
                  <a:cubicBezTo>
                    <a:pt x="0" y="60"/>
                    <a:pt x="60" y="0"/>
                    <a:pt x="135" y="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FF62997-1CC7-45A4-9504-0FCD23ED3D04}"/>
                </a:ext>
              </a:extLst>
            </p:cNvPr>
            <p:cNvSpPr/>
            <p:nvPr/>
          </p:nvSpPr>
          <p:spPr>
            <a:xfrm>
              <a:off x="5130184" y="5250364"/>
              <a:ext cx="211859" cy="195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58">
                  <a:moveTo>
                    <a:pt x="171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7331485-2AE9-401F-85FD-51D156A938AE}"/>
                </a:ext>
              </a:extLst>
            </p:cNvPr>
            <p:cNvSpPr/>
            <p:nvPr/>
          </p:nvSpPr>
          <p:spPr>
            <a:xfrm>
              <a:off x="5376941" y="5250364"/>
              <a:ext cx="281648" cy="195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158">
                  <a:moveTo>
                    <a:pt x="22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0F49344-5EB7-4C4A-9DE7-FEA66768970E}"/>
                </a:ext>
              </a:extLst>
            </p:cNvPr>
            <p:cNvSpPr/>
            <p:nvPr/>
          </p:nvSpPr>
          <p:spPr>
            <a:xfrm>
              <a:off x="5624940" y="5250364"/>
              <a:ext cx="276663" cy="195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158">
                  <a:moveTo>
                    <a:pt x="223" y="158"/>
                  </a:moveTo>
                  <a:lnTo>
                    <a:pt x="59" y="158"/>
                  </a:lnTo>
                  <a:lnTo>
                    <a:pt x="0" y="0"/>
                  </a:lnTo>
                  <a:lnTo>
                    <a:pt x="76" y="0"/>
                  </a:lnTo>
                  <a:cubicBezTo>
                    <a:pt x="123" y="0"/>
                    <a:pt x="165" y="28"/>
                    <a:pt x="183" y="71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04FCB6-48A1-44D1-A7B8-A6C817ABF4A7}"/>
                </a:ext>
              </a:extLst>
            </p:cNvPr>
            <p:cNvSpPr/>
            <p:nvPr/>
          </p:nvSpPr>
          <p:spPr>
            <a:xfrm>
              <a:off x="5582568" y="5652896"/>
              <a:ext cx="103437" cy="1034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4">
                  <a:moveTo>
                    <a:pt x="84" y="42"/>
                  </a:moveTo>
                  <a:cubicBezTo>
                    <a:pt x="84" y="65"/>
                    <a:pt x="65" y="84"/>
                    <a:pt x="41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9FB390-0B09-4889-8BCB-EBEF1F8B128D}"/>
                </a:ext>
              </a:extLst>
            </p:cNvPr>
            <p:cNvSpPr/>
            <p:nvPr/>
          </p:nvSpPr>
          <p:spPr>
            <a:xfrm>
              <a:off x="5014284" y="5652896"/>
              <a:ext cx="103437" cy="1034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4">
                  <a:moveTo>
                    <a:pt x="84" y="42"/>
                  </a:moveTo>
                  <a:cubicBezTo>
                    <a:pt x="84" y="65"/>
                    <a:pt x="65" y="84"/>
                    <a:pt x="42" y="84"/>
                  </a:cubicBezTo>
                  <a:cubicBezTo>
                    <a:pt x="18" y="84"/>
                    <a:pt x="0" y="65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6C782A4-2E48-4316-98DB-552E79A2FD54}"/>
                </a:ext>
              </a:extLst>
            </p:cNvPr>
            <p:cNvSpPr/>
            <p:nvPr/>
          </p:nvSpPr>
          <p:spPr>
            <a:xfrm>
              <a:off x="4219193" y="7999546"/>
              <a:ext cx="599436" cy="1597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83">
                  <a:moveTo>
                    <a:pt x="482" y="1283"/>
                  </a:moveTo>
                  <a:lnTo>
                    <a:pt x="455" y="1283"/>
                  </a:lnTo>
                  <a:lnTo>
                    <a:pt x="455" y="66"/>
                  </a:lnTo>
                  <a:cubicBezTo>
                    <a:pt x="455" y="44"/>
                    <a:pt x="437" y="26"/>
                    <a:pt x="414" y="26"/>
                  </a:cubicBezTo>
                  <a:lnTo>
                    <a:pt x="66" y="26"/>
                  </a:lnTo>
                  <a:cubicBezTo>
                    <a:pt x="44" y="26"/>
                    <a:pt x="26" y="44"/>
                    <a:pt x="26" y="66"/>
                  </a:cubicBezTo>
                  <a:lnTo>
                    <a:pt x="26" y="1283"/>
                  </a:lnTo>
                  <a:lnTo>
                    <a:pt x="0" y="1283"/>
                  </a:lnTo>
                  <a:lnTo>
                    <a:pt x="0" y="66"/>
                  </a:lnTo>
                  <a:cubicBezTo>
                    <a:pt x="0" y="30"/>
                    <a:pt x="30" y="0"/>
                    <a:pt x="66" y="0"/>
                  </a:cubicBezTo>
                  <a:lnTo>
                    <a:pt x="414" y="0"/>
                  </a:lnTo>
                  <a:cubicBezTo>
                    <a:pt x="452" y="0"/>
                    <a:pt x="482" y="30"/>
                    <a:pt x="482" y="66"/>
                  </a:cubicBezTo>
                  <a:close/>
                </a:path>
              </a:pathLst>
            </a:custGeom>
            <a:solidFill>
              <a:srgbClr val="F67E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D79FC02-3C16-40EB-976B-639CA45BBCBD}"/>
                </a:ext>
              </a:extLst>
            </p:cNvPr>
            <p:cNvSpPr/>
            <p:nvPr/>
          </p:nvSpPr>
          <p:spPr>
            <a:xfrm>
              <a:off x="4130711" y="7959667"/>
              <a:ext cx="777647" cy="213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" h="172">
                  <a:moveTo>
                    <a:pt x="612" y="0"/>
                  </a:moveTo>
                  <a:lnTo>
                    <a:pt x="14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84"/>
                  </a:lnTo>
                  <a:cubicBezTo>
                    <a:pt x="0" y="91"/>
                    <a:pt x="7" y="97"/>
                    <a:pt x="14" y="97"/>
                  </a:cubicBezTo>
                  <a:lnTo>
                    <a:pt x="35" y="97"/>
                  </a:lnTo>
                  <a:cubicBezTo>
                    <a:pt x="43" y="97"/>
                    <a:pt x="49" y="103"/>
                    <a:pt x="49" y="110"/>
                  </a:cubicBezTo>
                  <a:lnTo>
                    <a:pt x="49" y="158"/>
                  </a:lnTo>
                  <a:cubicBezTo>
                    <a:pt x="49" y="165"/>
                    <a:pt x="55" y="172"/>
                    <a:pt x="62" y="172"/>
                  </a:cubicBezTo>
                  <a:lnTo>
                    <a:pt x="104" y="172"/>
                  </a:lnTo>
                  <a:cubicBezTo>
                    <a:pt x="112" y="172"/>
                    <a:pt x="118" y="165"/>
                    <a:pt x="118" y="158"/>
                  </a:cubicBezTo>
                  <a:lnTo>
                    <a:pt x="118" y="110"/>
                  </a:lnTo>
                  <a:cubicBezTo>
                    <a:pt x="118" y="103"/>
                    <a:pt x="124" y="97"/>
                    <a:pt x="132" y="97"/>
                  </a:cubicBezTo>
                  <a:lnTo>
                    <a:pt x="491" y="97"/>
                  </a:lnTo>
                  <a:cubicBezTo>
                    <a:pt x="499" y="97"/>
                    <a:pt x="505" y="103"/>
                    <a:pt x="505" y="110"/>
                  </a:cubicBezTo>
                  <a:lnTo>
                    <a:pt x="505" y="158"/>
                  </a:lnTo>
                  <a:cubicBezTo>
                    <a:pt x="505" y="165"/>
                    <a:pt x="511" y="172"/>
                    <a:pt x="518" y="172"/>
                  </a:cubicBezTo>
                  <a:lnTo>
                    <a:pt x="561" y="172"/>
                  </a:lnTo>
                  <a:cubicBezTo>
                    <a:pt x="568" y="172"/>
                    <a:pt x="574" y="165"/>
                    <a:pt x="574" y="158"/>
                  </a:cubicBezTo>
                  <a:lnTo>
                    <a:pt x="574" y="110"/>
                  </a:lnTo>
                  <a:cubicBezTo>
                    <a:pt x="574" y="103"/>
                    <a:pt x="580" y="97"/>
                    <a:pt x="588" y="97"/>
                  </a:cubicBezTo>
                  <a:lnTo>
                    <a:pt x="612" y="97"/>
                  </a:lnTo>
                  <a:cubicBezTo>
                    <a:pt x="619" y="97"/>
                    <a:pt x="625" y="91"/>
                    <a:pt x="625" y="84"/>
                  </a:cubicBezTo>
                  <a:lnTo>
                    <a:pt x="625" y="14"/>
                  </a:lnTo>
                  <a:cubicBezTo>
                    <a:pt x="625" y="6"/>
                    <a:pt x="619" y="0"/>
                    <a:pt x="612" y="0"/>
                  </a:cubicBezTo>
                  <a:close/>
                </a:path>
              </a:pathLst>
            </a:custGeom>
            <a:solidFill>
              <a:srgbClr val="211D3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E4571E4-1ABA-4B85-934D-BB1F96DF3D8D}"/>
                </a:ext>
              </a:extLst>
            </p:cNvPr>
            <p:cNvSpPr/>
            <p:nvPr/>
          </p:nvSpPr>
          <p:spPr>
            <a:xfrm>
              <a:off x="3822892" y="9496267"/>
              <a:ext cx="1572742" cy="2558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3" h="2054">
                  <a:moveTo>
                    <a:pt x="1263" y="1940"/>
                  </a:moveTo>
                  <a:lnTo>
                    <a:pt x="1263" y="114"/>
                  </a:lnTo>
                  <a:cubicBezTo>
                    <a:pt x="1263" y="51"/>
                    <a:pt x="1213" y="0"/>
                    <a:pt x="1150" y="0"/>
                  </a:cubicBezTo>
                  <a:lnTo>
                    <a:pt x="8" y="0"/>
                  </a:lnTo>
                  <a:cubicBezTo>
                    <a:pt x="3" y="13"/>
                    <a:pt x="0" y="27"/>
                    <a:pt x="0" y="42"/>
                  </a:cubicBezTo>
                  <a:lnTo>
                    <a:pt x="0" y="2012"/>
                  </a:lnTo>
                  <a:cubicBezTo>
                    <a:pt x="0" y="2026"/>
                    <a:pt x="3" y="2040"/>
                    <a:pt x="8" y="2054"/>
                  </a:cubicBezTo>
                  <a:lnTo>
                    <a:pt x="1150" y="2054"/>
                  </a:lnTo>
                  <a:cubicBezTo>
                    <a:pt x="1213" y="2054"/>
                    <a:pt x="1263" y="2002"/>
                    <a:pt x="1263" y="1940"/>
                  </a:cubicBezTo>
                  <a:close/>
                </a:path>
              </a:pathLst>
            </a:custGeom>
            <a:solidFill>
              <a:srgbClr val="211D3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C8D4925-EE61-42A4-8375-8031A1822A25}"/>
                </a:ext>
              </a:extLst>
            </p:cNvPr>
            <p:cNvSpPr/>
            <p:nvPr/>
          </p:nvSpPr>
          <p:spPr>
            <a:xfrm>
              <a:off x="3549968" y="9497510"/>
              <a:ext cx="158271" cy="25572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2053">
                  <a:moveTo>
                    <a:pt x="104" y="11"/>
                  </a:moveTo>
                  <a:cubicBezTo>
                    <a:pt x="104" y="7"/>
                    <a:pt x="104" y="4"/>
                    <a:pt x="104" y="0"/>
                  </a:cubicBezTo>
                  <a:cubicBezTo>
                    <a:pt x="46" y="5"/>
                    <a:pt x="0" y="54"/>
                    <a:pt x="0" y="113"/>
                  </a:cubicBezTo>
                  <a:lnTo>
                    <a:pt x="0" y="1939"/>
                  </a:lnTo>
                  <a:cubicBezTo>
                    <a:pt x="0" y="2001"/>
                    <a:pt x="51" y="2053"/>
                    <a:pt x="114" y="2053"/>
                  </a:cubicBezTo>
                  <a:lnTo>
                    <a:pt x="128" y="2053"/>
                  </a:lnTo>
                  <a:cubicBezTo>
                    <a:pt x="113" y="2033"/>
                    <a:pt x="104" y="2008"/>
                    <a:pt x="104" y="1981"/>
                  </a:cubicBezTo>
                  <a:close/>
                </a:path>
              </a:pathLst>
            </a:custGeom>
            <a:solidFill>
              <a:srgbClr val="0B03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246026C-5B03-4938-AD13-7CC49226C8D7}"/>
                </a:ext>
              </a:extLst>
            </p:cNvPr>
            <p:cNvSpPr/>
            <p:nvPr/>
          </p:nvSpPr>
          <p:spPr>
            <a:xfrm>
              <a:off x="3679576" y="9496267"/>
              <a:ext cx="152040" cy="2558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2054">
                  <a:moveTo>
                    <a:pt x="115" y="2012"/>
                  </a:moveTo>
                  <a:lnTo>
                    <a:pt x="115" y="42"/>
                  </a:lnTo>
                  <a:cubicBezTo>
                    <a:pt x="115" y="27"/>
                    <a:pt x="118" y="13"/>
                    <a:pt x="123" y="0"/>
                  </a:cubicBezTo>
                  <a:lnTo>
                    <a:pt x="10" y="0"/>
                  </a:lnTo>
                  <a:cubicBezTo>
                    <a:pt x="7" y="0"/>
                    <a:pt x="3" y="0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lnTo>
                    <a:pt x="0" y="1982"/>
                  </a:lnTo>
                  <a:cubicBezTo>
                    <a:pt x="0" y="2009"/>
                    <a:pt x="9" y="2034"/>
                    <a:pt x="24" y="2054"/>
                  </a:cubicBezTo>
                  <a:lnTo>
                    <a:pt x="123" y="2054"/>
                  </a:lnTo>
                  <a:cubicBezTo>
                    <a:pt x="118" y="2040"/>
                    <a:pt x="115" y="2026"/>
                    <a:pt x="115" y="2012"/>
                  </a:cubicBez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294E3F9-EFF8-4AF0-A5DE-1B011A598132}"/>
                </a:ext>
              </a:extLst>
            </p:cNvPr>
            <p:cNvSpPr/>
            <p:nvPr/>
          </p:nvSpPr>
          <p:spPr>
            <a:xfrm>
              <a:off x="3957485" y="10802316"/>
              <a:ext cx="1283616" cy="1016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1" h="817">
                  <a:moveTo>
                    <a:pt x="942" y="817"/>
                  </a:moveTo>
                  <a:lnTo>
                    <a:pt x="88" y="817"/>
                  </a:lnTo>
                  <a:cubicBezTo>
                    <a:pt x="39" y="817"/>
                    <a:pt x="0" y="778"/>
                    <a:pt x="0" y="729"/>
                  </a:cubicBezTo>
                  <a:lnTo>
                    <a:pt x="0" y="88"/>
                  </a:lnTo>
                  <a:cubicBezTo>
                    <a:pt x="0" y="39"/>
                    <a:pt x="39" y="0"/>
                    <a:pt x="88" y="0"/>
                  </a:cubicBezTo>
                  <a:lnTo>
                    <a:pt x="942" y="0"/>
                  </a:lnTo>
                  <a:cubicBezTo>
                    <a:pt x="991" y="0"/>
                    <a:pt x="1031" y="39"/>
                    <a:pt x="1031" y="88"/>
                  </a:cubicBezTo>
                  <a:lnTo>
                    <a:pt x="1031" y="729"/>
                  </a:lnTo>
                  <a:cubicBezTo>
                    <a:pt x="1031" y="778"/>
                    <a:pt x="991" y="817"/>
                    <a:pt x="942" y="817"/>
                  </a:cubicBezTo>
                  <a:close/>
                </a:path>
              </a:pathLst>
            </a:custGeom>
            <a:solidFill>
              <a:srgbClr val="68294D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899883F-A66F-4795-8339-A3F96737D1E7}"/>
                </a:ext>
              </a:extLst>
            </p:cNvPr>
            <p:cNvSpPr/>
            <p:nvPr/>
          </p:nvSpPr>
          <p:spPr>
            <a:xfrm>
              <a:off x="3902651" y="10839703"/>
              <a:ext cx="102191" cy="1470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19">
                  <a:moveTo>
                    <a:pt x="32" y="117"/>
                  </a:moveTo>
                  <a:lnTo>
                    <a:pt x="15" y="109"/>
                  </a:lnTo>
                  <a:cubicBezTo>
                    <a:pt x="0" y="103"/>
                    <a:pt x="-5" y="84"/>
                    <a:pt x="4" y="71"/>
                  </a:cubicBezTo>
                  <a:lnTo>
                    <a:pt x="56" y="0"/>
                  </a:lnTo>
                  <a:lnTo>
                    <a:pt x="83" y="11"/>
                  </a:lnTo>
                  <a:lnTo>
                    <a:pt x="68" y="98"/>
                  </a:lnTo>
                  <a:cubicBezTo>
                    <a:pt x="65" y="114"/>
                    <a:pt x="48" y="123"/>
                    <a:pt x="32" y="117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E884C92-2D37-4554-B990-3A7A47B77540}"/>
                </a:ext>
              </a:extLst>
            </p:cNvPr>
            <p:cNvSpPr/>
            <p:nvPr/>
          </p:nvSpPr>
          <p:spPr>
            <a:xfrm>
              <a:off x="3532517" y="10339965"/>
              <a:ext cx="134593" cy="1296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05">
                  <a:moveTo>
                    <a:pt x="19" y="97"/>
                  </a:moveTo>
                  <a:lnTo>
                    <a:pt x="7" y="83"/>
                  </a:lnTo>
                  <a:cubicBezTo>
                    <a:pt x="-5" y="71"/>
                    <a:pt x="-2" y="51"/>
                    <a:pt x="13" y="43"/>
                  </a:cubicBezTo>
                  <a:lnTo>
                    <a:pt x="89" y="0"/>
                  </a:lnTo>
                  <a:lnTo>
                    <a:pt x="109" y="21"/>
                  </a:lnTo>
                  <a:lnTo>
                    <a:pt x="59" y="94"/>
                  </a:lnTo>
                  <a:cubicBezTo>
                    <a:pt x="50" y="108"/>
                    <a:pt x="30" y="109"/>
                    <a:pt x="19" y="97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7DC5641-BF3E-4E0C-8665-42823E15FAFD}"/>
                </a:ext>
              </a:extLst>
            </p:cNvPr>
            <p:cNvSpPr/>
            <p:nvPr/>
          </p:nvSpPr>
          <p:spPr>
            <a:xfrm>
              <a:off x="4021043" y="9973573"/>
              <a:ext cx="388824" cy="388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313">
                  <a:moveTo>
                    <a:pt x="313" y="157"/>
                  </a:moveTo>
                  <a:cubicBezTo>
                    <a:pt x="313" y="243"/>
                    <a:pt x="242" y="313"/>
                    <a:pt x="156" y="313"/>
                  </a:cubicBezTo>
                  <a:cubicBezTo>
                    <a:pt x="70" y="313"/>
                    <a:pt x="0" y="243"/>
                    <a:pt x="0" y="157"/>
                  </a:cubicBezTo>
                  <a:cubicBezTo>
                    <a:pt x="0" y="71"/>
                    <a:pt x="70" y="0"/>
                    <a:pt x="156" y="0"/>
                  </a:cubicBezTo>
                  <a:cubicBezTo>
                    <a:pt x="242" y="0"/>
                    <a:pt x="313" y="71"/>
                    <a:pt x="313" y="157"/>
                  </a:cubicBez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42ECB6B-4262-4CF6-9957-3ABF0B39B3AF}"/>
                </a:ext>
              </a:extLst>
            </p:cNvPr>
            <p:cNvSpPr/>
            <p:nvPr/>
          </p:nvSpPr>
          <p:spPr>
            <a:xfrm>
              <a:off x="3958731" y="10798577"/>
              <a:ext cx="72281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58" y="36"/>
                  </a:moveTo>
                  <a:cubicBezTo>
                    <a:pt x="54" y="52"/>
                    <a:pt x="37" y="62"/>
                    <a:pt x="22" y="57"/>
                  </a:cubicBezTo>
                  <a:cubicBezTo>
                    <a:pt x="7" y="53"/>
                    <a:pt x="-3" y="37"/>
                    <a:pt x="1" y="22"/>
                  </a:cubicBezTo>
                  <a:cubicBezTo>
                    <a:pt x="6" y="7"/>
                    <a:pt x="21" y="-3"/>
                    <a:pt x="37" y="1"/>
                  </a:cubicBezTo>
                  <a:cubicBezTo>
                    <a:pt x="53" y="5"/>
                    <a:pt x="62" y="21"/>
                    <a:pt x="58" y="36"/>
                  </a:cubicBez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FC56D0-8313-428E-999D-530D910F25C3}"/>
                </a:ext>
              </a:extLst>
            </p:cNvPr>
            <p:cNvSpPr/>
            <p:nvPr/>
          </p:nvSpPr>
          <p:spPr>
            <a:xfrm>
              <a:off x="3629727" y="10308809"/>
              <a:ext cx="71035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51" y="47"/>
                  </a:moveTo>
                  <a:cubicBezTo>
                    <a:pt x="41" y="60"/>
                    <a:pt x="22" y="61"/>
                    <a:pt x="10" y="51"/>
                  </a:cubicBezTo>
                  <a:cubicBezTo>
                    <a:pt x="-2" y="41"/>
                    <a:pt x="-4" y="23"/>
                    <a:pt x="6" y="10"/>
                  </a:cubicBezTo>
                  <a:cubicBezTo>
                    <a:pt x="16" y="-2"/>
                    <a:pt x="35" y="-4"/>
                    <a:pt x="47" y="6"/>
                  </a:cubicBezTo>
                  <a:cubicBezTo>
                    <a:pt x="60" y="17"/>
                    <a:pt x="61" y="34"/>
                    <a:pt x="51" y="47"/>
                  </a:cubicBez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4885C4C-BDDF-43C2-906E-2EDA9A05AA6C}"/>
                </a:ext>
              </a:extLst>
            </p:cNvPr>
            <p:cNvSpPr/>
            <p:nvPr/>
          </p:nvSpPr>
          <p:spPr>
            <a:xfrm>
              <a:off x="3670852" y="9496267"/>
              <a:ext cx="11216" cy="828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666">
                  <a:moveTo>
                    <a:pt x="10" y="666"/>
                  </a:moveTo>
                  <a:lnTo>
                    <a:pt x="0" y="666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5336ABA-2B69-4CA4-B961-D24369C1FC0C}"/>
                </a:ext>
              </a:extLst>
            </p:cNvPr>
            <p:cNvSpPr/>
            <p:nvPr/>
          </p:nvSpPr>
          <p:spPr>
            <a:xfrm>
              <a:off x="4004842" y="10797331"/>
              <a:ext cx="897285" cy="336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1" h="28">
                  <a:moveTo>
                    <a:pt x="7" y="28"/>
                  </a:moveTo>
                  <a:lnTo>
                    <a:pt x="0" y="22"/>
                  </a:lnTo>
                  <a:lnTo>
                    <a:pt x="4" y="17"/>
                  </a:lnTo>
                  <a:cubicBezTo>
                    <a:pt x="13" y="6"/>
                    <a:pt x="27" y="0"/>
                    <a:pt x="41" y="0"/>
                  </a:cubicBezTo>
                  <a:lnTo>
                    <a:pt x="721" y="0"/>
                  </a:lnTo>
                  <a:lnTo>
                    <a:pt x="721" y="8"/>
                  </a:lnTo>
                  <a:lnTo>
                    <a:pt x="41" y="8"/>
                  </a:lnTo>
                  <a:cubicBezTo>
                    <a:pt x="29" y="8"/>
                    <a:pt x="18" y="14"/>
                    <a:pt x="11" y="23"/>
                  </a:cubicBez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7486D0E-A397-49B2-810A-66321B7EF8A2}"/>
                </a:ext>
              </a:extLst>
            </p:cNvPr>
            <p:cNvSpPr/>
            <p:nvPr/>
          </p:nvSpPr>
          <p:spPr>
            <a:xfrm>
              <a:off x="5267272" y="11682154"/>
              <a:ext cx="282894" cy="413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" h="333">
                  <a:moveTo>
                    <a:pt x="228" y="166"/>
                  </a:moveTo>
                  <a:cubicBezTo>
                    <a:pt x="228" y="258"/>
                    <a:pt x="177" y="333"/>
                    <a:pt x="114" y="333"/>
                  </a:cubicBezTo>
                  <a:cubicBezTo>
                    <a:pt x="51" y="333"/>
                    <a:pt x="0" y="258"/>
                    <a:pt x="0" y="166"/>
                  </a:cubicBezTo>
                  <a:cubicBezTo>
                    <a:pt x="0" y="75"/>
                    <a:pt x="51" y="0"/>
                    <a:pt x="114" y="0"/>
                  </a:cubicBezTo>
                  <a:cubicBezTo>
                    <a:pt x="177" y="0"/>
                    <a:pt x="228" y="75"/>
                    <a:pt x="228" y="166"/>
                  </a:cubicBez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7CC3B6-F1A5-41CA-8B2F-F3210B65BF2A}"/>
                </a:ext>
              </a:extLst>
            </p:cNvPr>
            <p:cNvSpPr/>
            <p:nvPr/>
          </p:nvSpPr>
          <p:spPr>
            <a:xfrm>
              <a:off x="5765764" y="7494823"/>
              <a:ext cx="599436" cy="1598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84">
                  <a:moveTo>
                    <a:pt x="482" y="1284"/>
                  </a:moveTo>
                  <a:lnTo>
                    <a:pt x="455" y="1284"/>
                  </a:lnTo>
                  <a:lnTo>
                    <a:pt x="455" y="68"/>
                  </a:lnTo>
                  <a:cubicBezTo>
                    <a:pt x="455" y="45"/>
                    <a:pt x="437" y="27"/>
                    <a:pt x="415" y="27"/>
                  </a:cubicBezTo>
                  <a:lnTo>
                    <a:pt x="67" y="27"/>
                  </a:lnTo>
                  <a:cubicBezTo>
                    <a:pt x="44" y="27"/>
                    <a:pt x="26" y="45"/>
                    <a:pt x="26" y="68"/>
                  </a:cubicBezTo>
                  <a:lnTo>
                    <a:pt x="26" y="1284"/>
                  </a:lnTo>
                  <a:lnTo>
                    <a:pt x="0" y="1284"/>
                  </a:lnTo>
                  <a:lnTo>
                    <a:pt x="0" y="68"/>
                  </a:lnTo>
                  <a:cubicBezTo>
                    <a:pt x="0" y="30"/>
                    <a:pt x="29" y="0"/>
                    <a:pt x="67" y="0"/>
                  </a:cubicBezTo>
                  <a:lnTo>
                    <a:pt x="415" y="0"/>
                  </a:lnTo>
                  <a:cubicBezTo>
                    <a:pt x="452" y="0"/>
                    <a:pt x="482" y="30"/>
                    <a:pt x="482" y="68"/>
                  </a:cubicBez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FCE6DE2-E85E-4B5D-B828-A313CD7B3A93}"/>
                </a:ext>
              </a:extLst>
            </p:cNvPr>
            <p:cNvSpPr/>
            <p:nvPr/>
          </p:nvSpPr>
          <p:spPr>
            <a:xfrm>
              <a:off x="5121460" y="9045132"/>
              <a:ext cx="1677425" cy="29361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7" h="2357">
                  <a:moveTo>
                    <a:pt x="1347" y="2357"/>
                  </a:moveTo>
                  <a:lnTo>
                    <a:pt x="118" y="2357"/>
                  </a:lnTo>
                  <a:cubicBezTo>
                    <a:pt x="53" y="2357"/>
                    <a:pt x="0" y="2305"/>
                    <a:pt x="0" y="2239"/>
                  </a:cubicBezTo>
                  <a:lnTo>
                    <a:pt x="0" y="118"/>
                  </a:lnTo>
                  <a:cubicBezTo>
                    <a:pt x="0" y="53"/>
                    <a:pt x="53" y="0"/>
                    <a:pt x="118" y="0"/>
                  </a:cubicBezTo>
                  <a:lnTo>
                    <a:pt x="1347" y="0"/>
                  </a:ln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826648-348F-4640-B00A-5A569CD1F6A1}"/>
                </a:ext>
              </a:extLst>
            </p:cNvPr>
            <p:cNvSpPr/>
            <p:nvPr/>
          </p:nvSpPr>
          <p:spPr>
            <a:xfrm>
              <a:off x="6952175" y="9045132"/>
              <a:ext cx="132100" cy="29361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2357">
                  <a:moveTo>
                    <a:pt x="27" y="0"/>
                  </a:moveTo>
                  <a:lnTo>
                    <a:pt x="0" y="0"/>
                  </a:lnTo>
                  <a:lnTo>
                    <a:pt x="0" y="2357"/>
                  </a:lnTo>
                  <a:lnTo>
                    <a:pt x="27" y="2357"/>
                  </a:lnTo>
                  <a:cubicBezTo>
                    <a:pt x="71" y="2357"/>
                    <a:pt x="107" y="2322"/>
                    <a:pt x="107" y="2277"/>
                  </a:cubicBezTo>
                  <a:lnTo>
                    <a:pt x="107" y="80"/>
                  </a:lnTo>
                  <a:cubicBezTo>
                    <a:pt x="107" y="36"/>
                    <a:pt x="71" y="0"/>
                    <a:pt x="27" y="0"/>
                  </a:cubicBezTo>
                  <a:close/>
                </a:path>
              </a:pathLst>
            </a:custGeom>
            <a:solidFill>
              <a:srgbClr val="211D3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C81287B-078C-48C1-9E37-45078B804C8A}"/>
                </a:ext>
              </a:extLst>
            </p:cNvPr>
            <p:cNvSpPr/>
            <p:nvPr/>
          </p:nvSpPr>
          <p:spPr>
            <a:xfrm>
              <a:off x="6800135" y="9045132"/>
              <a:ext cx="150794" cy="29361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2357">
                  <a:moveTo>
                    <a:pt x="0" y="2357"/>
                  </a:moveTo>
                  <a:lnTo>
                    <a:pt x="122" y="2357"/>
                  </a:lnTo>
                  <a:lnTo>
                    <a:pt x="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44F9E0C-3FF5-4653-84C6-7717B1AF1C00}"/>
                </a:ext>
              </a:extLst>
            </p:cNvPr>
            <p:cNvSpPr/>
            <p:nvPr/>
          </p:nvSpPr>
          <p:spPr>
            <a:xfrm>
              <a:off x="6938466" y="11682154"/>
              <a:ext cx="281648" cy="413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" h="333">
                  <a:moveTo>
                    <a:pt x="227" y="166"/>
                  </a:moveTo>
                  <a:cubicBezTo>
                    <a:pt x="227" y="258"/>
                    <a:pt x="176" y="333"/>
                    <a:pt x="114" y="333"/>
                  </a:cubicBezTo>
                  <a:cubicBezTo>
                    <a:pt x="51" y="333"/>
                    <a:pt x="0" y="258"/>
                    <a:pt x="0" y="166"/>
                  </a:cubicBezTo>
                  <a:cubicBezTo>
                    <a:pt x="0" y="75"/>
                    <a:pt x="51" y="0"/>
                    <a:pt x="114" y="0"/>
                  </a:cubicBezTo>
                  <a:cubicBezTo>
                    <a:pt x="176" y="0"/>
                    <a:pt x="227" y="75"/>
                    <a:pt x="227" y="166"/>
                  </a:cubicBez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929135E-7AFA-447A-B050-32F446DF2B2F}"/>
                </a:ext>
              </a:extLst>
            </p:cNvPr>
            <p:cNvSpPr/>
            <p:nvPr/>
          </p:nvSpPr>
          <p:spPr>
            <a:xfrm>
              <a:off x="7019471" y="11800546"/>
              <a:ext cx="119638" cy="1769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3">
                  <a:moveTo>
                    <a:pt x="97" y="71"/>
                  </a:moveTo>
                  <a:cubicBezTo>
                    <a:pt x="97" y="111"/>
                    <a:pt x="75" y="143"/>
                    <a:pt x="49" y="143"/>
                  </a:cubicBezTo>
                  <a:cubicBezTo>
                    <a:pt x="21" y="143"/>
                    <a:pt x="0" y="111"/>
                    <a:pt x="0" y="71"/>
                  </a:cubicBezTo>
                  <a:cubicBezTo>
                    <a:pt x="0" y="32"/>
                    <a:pt x="21" y="0"/>
                    <a:pt x="49" y="0"/>
                  </a:cubicBezTo>
                  <a:cubicBezTo>
                    <a:pt x="75" y="0"/>
                    <a:pt x="97" y="32"/>
                    <a:pt x="97" y="71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47C085D-F3EF-417D-BAE8-FB5ABA48D868}"/>
                </a:ext>
              </a:extLst>
            </p:cNvPr>
            <p:cNvSpPr/>
            <p:nvPr/>
          </p:nvSpPr>
          <p:spPr>
            <a:xfrm>
              <a:off x="5521503" y="9588488"/>
              <a:ext cx="367638" cy="3676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" h="296">
                  <a:moveTo>
                    <a:pt x="296" y="148"/>
                  </a:moveTo>
                  <a:cubicBezTo>
                    <a:pt x="296" y="230"/>
                    <a:pt x="230" y="296"/>
                    <a:pt x="148" y="296"/>
                  </a:cubicBezTo>
                  <a:cubicBezTo>
                    <a:pt x="66" y="296"/>
                    <a:pt x="0" y="230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30" y="0"/>
                    <a:pt x="296" y="66"/>
                    <a:pt x="296" y="148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A865115-02B0-417D-8AB9-8000B720F603}"/>
                </a:ext>
              </a:extLst>
            </p:cNvPr>
            <p:cNvSpPr/>
            <p:nvPr/>
          </p:nvSpPr>
          <p:spPr>
            <a:xfrm>
              <a:off x="5622448" y="9689430"/>
              <a:ext cx="165749" cy="165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34">
                  <a:moveTo>
                    <a:pt x="134" y="67"/>
                  </a:moveTo>
                  <a:cubicBezTo>
                    <a:pt x="134" y="104"/>
                    <a:pt x="104" y="134"/>
                    <a:pt x="67" y="134"/>
                  </a:cubicBezTo>
                  <a:cubicBezTo>
                    <a:pt x="30" y="134"/>
                    <a:pt x="0" y="104"/>
                    <a:pt x="0" y="67"/>
                  </a:cubicBezTo>
                  <a:cubicBezTo>
                    <a:pt x="0" y="29"/>
                    <a:pt x="30" y="0"/>
                    <a:pt x="67" y="0"/>
                  </a:cubicBezTo>
                  <a:cubicBezTo>
                    <a:pt x="104" y="0"/>
                    <a:pt x="134" y="29"/>
                    <a:pt x="134" y="67"/>
                  </a:cubicBez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CD85FF5-6B68-4C2F-A330-ACFCCC5CBFA0}"/>
                </a:ext>
              </a:extLst>
            </p:cNvPr>
            <p:cNvSpPr/>
            <p:nvPr/>
          </p:nvSpPr>
          <p:spPr>
            <a:xfrm>
              <a:off x="5337061" y="9261976"/>
              <a:ext cx="256723" cy="171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139">
                  <a:moveTo>
                    <a:pt x="199" y="139"/>
                  </a:moveTo>
                  <a:cubicBezTo>
                    <a:pt x="194" y="139"/>
                    <a:pt x="190" y="135"/>
                    <a:pt x="190" y="130"/>
                  </a:cubicBezTo>
                  <a:cubicBezTo>
                    <a:pt x="190" y="68"/>
                    <a:pt x="152" y="18"/>
                    <a:pt x="104" y="18"/>
                  </a:cubicBezTo>
                  <a:cubicBezTo>
                    <a:pt x="57" y="18"/>
                    <a:pt x="18" y="68"/>
                    <a:pt x="18" y="130"/>
                  </a:cubicBezTo>
                  <a:cubicBezTo>
                    <a:pt x="18" y="135"/>
                    <a:pt x="15" y="139"/>
                    <a:pt x="10" y="139"/>
                  </a:cubicBezTo>
                  <a:cubicBezTo>
                    <a:pt x="5" y="139"/>
                    <a:pt x="0" y="135"/>
                    <a:pt x="0" y="130"/>
                  </a:cubicBezTo>
                  <a:cubicBezTo>
                    <a:pt x="0" y="59"/>
                    <a:pt x="47" y="0"/>
                    <a:pt x="104" y="0"/>
                  </a:cubicBezTo>
                  <a:cubicBezTo>
                    <a:pt x="161" y="0"/>
                    <a:pt x="207" y="59"/>
                    <a:pt x="207" y="130"/>
                  </a:cubicBezTo>
                  <a:cubicBezTo>
                    <a:pt x="207" y="135"/>
                    <a:pt x="204" y="139"/>
                    <a:pt x="199" y="139"/>
                  </a:cubicBez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A2CD46E-C1EB-4D4F-AFC2-9AD1CE13A21E}"/>
                </a:ext>
              </a:extLst>
            </p:cNvPr>
            <p:cNvSpPr/>
            <p:nvPr/>
          </p:nvSpPr>
          <p:spPr>
            <a:xfrm>
              <a:off x="5815613" y="9261976"/>
              <a:ext cx="256723" cy="171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139">
                  <a:moveTo>
                    <a:pt x="198" y="139"/>
                  </a:moveTo>
                  <a:cubicBezTo>
                    <a:pt x="193" y="139"/>
                    <a:pt x="189" y="135"/>
                    <a:pt x="189" y="130"/>
                  </a:cubicBezTo>
                  <a:cubicBezTo>
                    <a:pt x="189" y="68"/>
                    <a:pt x="151" y="18"/>
                    <a:pt x="103" y="18"/>
                  </a:cubicBezTo>
                  <a:cubicBezTo>
                    <a:pt x="56" y="18"/>
                    <a:pt x="18" y="68"/>
                    <a:pt x="18" y="130"/>
                  </a:cubicBezTo>
                  <a:cubicBezTo>
                    <a:pt x="18" y="135"/>
                    <a:pt x="14" y="139"/>
                    <a:pt x="9" y="139"/>
                  </a:cubicBezTo>
                  <a:cubicBezTo>
                    <a:pt x="4" y="139"/>
                    <a:pt x="0" y="135"/>
                    <a:pt x="0" y="130"/>
                  </a:cubicBezTo>
                  <a:cubicBezTo>
                    <a:pt x="0" y="59"/>
                    <a:pt x="46" y="0"/>
                    <a:pt x="103" y="0"/>
                  </a:cubicBezTo>
                  <a:cubicBezTo>
                    <a:pt x="160" y="0"/>
                    <a:pt x="207" y="59"/>
                    <a:pt x="207" y="130"/>
                  </a:cubicBezTo>
                  <a:cubicBezTo>
                    <a:pt x="207" y="135"/>
                    <a:pt x="203" y="139"/>
                    <a:pt x="198" y="139"/>
                  </a:cubicBez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2E93381-66A6-499F-BBEB-CD122E4A4358}"/>
                </a:ext>
              </a:extLst>
            </p:cNvPr>
            <p:cNvSpPr/>
            <p:nvPr/>
          </p:nvSpPr>
          <p:spPr>
            <a:xfrm>
              <a:off x="6294166" y="9261976"/>
              <a:ext cx="255477" cy="171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139">
                  <a:moveTo>
                    <a:pt x="197" y="139"/>
                  </a:moveTo>
                  <a:cubicBezTo>
                    <a:pt x="193" y="139"/>
                    <a:pt x="188" y="135"/>
                    <a:pt x="188" y="130"/>
                  </a:cubicBezTo>
                  <a:cubicBezTo>
                    <a:pt x="188" y="68"/>
                    <a:pt x="150" y="18"/>
                    <a:pt x="103" y="18"/>
                  </a:cubicBezTo>
                  <a:cubicBezTo>
                    <a:pt x="56" y="18"/>
                    <a:pt x="17" y="68"/>
                    <a:pt x="17" y="130"/>
                  </a:cubicBezTo>
                  <a:cubicBezTo>
                    <a:pt x="17" y="135"/>
                    <a:pt x="13" y="139"/>
                    <a:pt x="8" y="139"/>
                  </a:cubicBezTo>
                  <a:cubicBezTo>
                    <a:pt x="4" y="139"/>
                    <a:pt x="0" y="135"/>
                    <a:pt x="0" y="130"/>
                  </a:cubicBezTo>
                  <a:cubicBezTo>
                    <a:pt x="0" y="59"/>
                    <a:pt x="46" y="0"/>
                    <a:pt x="103" y="0"/>
                  </a:cubicBezTo>
                  <a:cubicBezTo>
                    <a:pt x="160" y="0"/>
                    <a:pt x="206" y="59"/>
                    <a:pt x="206" y="130"/>
                  </a:cubicBezTo>
                  <a:cubicBezTo>
                    <a:pt x="206" y="135"/>
                    <a:pt x="202" y="139"/>
                    <a:pt x="197" y="139"/>
                  </a:cubicBezTo>
                  <a:close/>
                </a:path>
              </a:pathLst>
            </a:custGeom>
            <a:solidFill>
              <a:srgbClr val="6829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F94F81-435B-4433-BA63-6644A533E84C}"/>
                </a:ext>
              </a:extLst>
            </p:cNvPr>
            <p:cNvSpPr/>
            <p:nvPr/>
          </p:nvSpPr>
          <p:spPr>
            <a:xfrm>
              <a:off x="6047409" y="9507484"/>
              <a:ext cx="544602" cy="406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327">
                  <a:moveTo>
                    <a:pt x="73" y="0"/>
                  </a:moveTo>
                  <a:lnTo>
                    <a:pt x="0" y="153"/>
                  </a:lnTo>
                  <a:lnTo>
                    <a:pt x="366" y="327"/>
                  </a:lnTo>
                  <a:lnTo>
                    <a:pt x="438" y="174"/>
                  </a:lnTo>
                  <a:close/>
                </a:path>
              </a:pathLst>
            </a:custGeom>
            <a:solidFill>
              <a:srgbClr val="FF92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2730EB-AB94-489A-B8B6-FB8687AE2718}"/>
                </a:ext>
              </a:extLst>
            </p:cNvPr>
            <p:cNvSpPr/>
            <p:nvPr/>
          </p:nvSpPr>
          <p:spPr>
            <a:xfrm>
              <a:off x="6503532" y="9724327"/>
              <a:ext cx="176965" cy="23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87">
                  <a:moveTo>
                    <a:pt x="143" y="35"/>
                  </a:moveTo>
                  <a:lnTo>
                    <a:pt x="72" y="0"/>
                  </a:lnTo>
                  <a:lnTo>
                    <a:pt x="0" y="153"/>
                  </a:lnTo>
                  <a:lnTo>
                    <a:pt x="70" y="187"/>
                  </a:lnTo>
                  <a:close/>
                </a:path>
              </a:pathLst>
            </a:custGeom>
            <a:solidFill>
              <a:srgbClr val="F67E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DC75458-D64B-4ECC-A95A-2972F562D1D3}"/>
                </a:ext>
              </a:extLst>
            </p:cNvPr>
            <p:cNvSpPr/>
            <p:nvPr/>
          </p:nvSpPr>
          <p:spPr>
            <a:xfrm>
              <a:off x="5370706" y="10118132"/>
              <a:ext cx="336482" cy="2579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208">
                  <a:moveTo>
                    <a:pt x="0" y="0"/>
                  </a:moveTo>
                  <a:lnTo>
                    <a:pt x="44" y="175"/>
                  </a:lnTo>
                  <a:lnTo>
                    <a:pt x="153" y="208"/>
                  </a:lnTo>
                  <a:lnTo>
                    <a:pt x="271" y="108"/>
                  </a:lnTo>
                  <a:close/>
                </a:path>
              </a:pathLst>
            </a:custGeom>
            <a:solidFill>
              <a:srgbClr val="F67E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2E2CA57-6A06-4CA6-A82B-9674A53F617A}"/>
                </a:ext>
              </a:extLst>
            </p:cNvPr>
            <p:cNvSpPr/>
            <p:nvPr/>
          </p:nvSpPr>
          <p:spPr>
            <a:xfrm>
              <a:off x="5867955" y="7451205"/>
              <a:ext cx="406271" cy="1196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97">
                  <a:moveTo>
                    <a:pt x="279" y="97"/>
                  </a:moveTo>
                  <a:lnTo>
                    <a:pt x="49" y="97"/>
                  </a:lnTo>
                  <a:cubicBezTo>
                    <a:pt x="22" y="97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lnTo>
                    <a:pt x="279" y="0"/>
                  </a:lnTo>
                  <a:cubicBezTo>
                    <a:pt x="306" y="0"/>
                    <a:pt x="327" y="22"/>
                    <a:pt x="327" y="49"/>
                  </a:cubicBezTo>
                  <a:cubicBezTo>
                    <a:pt x="327" y="76"/>
                    <a:pt x="306" y="97"/>
                    <a:pt x="279" y="97"/>
                  </a:cubicBez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96BE67-E05F-45C2-A3F7-E42B218611C7}"/>
                </a:ext>
              </a:extLst>
            </p:cNvPr>
            <p:cNvSpPr/>
            <p:nvPr/>
          </p:nvSpPr>
          <p:spPr>
            <a:xfrm>
              <a:off x="5425540" y="10296347"/>
              <a:ext cx="142070" cy="79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65">
                  <a:moveTo>
                    <a:pt x="115" y="0"/>
                  </a:moveTo>
                  <a:lnTo>
                    <a:pt x="0" y="32"/>
                  </a:lnTo>
                  <a:lnTo>
                    <a:pt x="109" y="65"/>
                  </a:lnTo>
                  <a:close/>
                </a:path>
              </a:pathLst>
            </a:custGeom>
            <a:solidFill>
              <a:srgbClr val="FF92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07D2408-5C7C-40F1-9051-59AA9472FA90}"/>
                </a:ext>
              </a:extLst>
            </p:cNvPr>
            <p:cNvSpPr/>
            <p:nvPr/>
          </p:nvSpPr>
          <p:spPr>
            <a:xfrm>
              <a:off x="9433418" y="6597538"/>
              <a:ext cx="702873" cy="21435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1721">
                  <a:moveTo>
                    <a:pt x="288" y="0"/>
                  </a:moveTo>
                  <a:lnTo>
                    <a:pt x="565" y="595"/>
                  </a:lnTo>
                  <a:lnTo>
                    <a:pt x="428" y="1393"/>
                  </a:lnTo>
                  <a:cubicBezTo>
                    <a:pt x="428" y="1393"/>
                    <a:pt x="560" y="1520"/>
                    <a:pt x="519" y="1721"/>
                  </a:cubicBezTo>
                  <a:lnTo>
                    <a:pt x="178" y="1721"/>
                  </a:lnTo>
                  <a:cubicBezTo>
                    <a:pt x="178" y="1721"/>
                    <a:pt x="152" y="1583"/>
                    <a:pt x="222" y="1389"/>
                  </a:cubicBezTo>
                  <a:cubicBezTo>
                    <a:pt x="223" y="1387"/>
                    <a:pt x="270" y="642"/>
                    <a:pt x="271" y="640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4306C61-7B0A-4CC8-AB49-4FD217D88108}"/>
                </a:ext>
              </a:extLst>
            </p:cNvPr>
            <p:cNvSpPr/>
            <p:nvPr/>
          </p:nvSpPr>
          <p:spPr>
            <a:xfrm>
              <a:off x="9381076" y="9075042"/>
              <a:ext cx="1833204" cy="28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2" h="232">
                  <a:moveTo>
                    <a:pt x="67" y="0"/>
                  </a:moveTo>
                  <a:lnTo>
                    <a:pt x="0" y="232"/>
                  </a:lnTo>
                  <a:lnTo>
                    <a:pt x="1407" y="232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D6CD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B63E72-19A7-450B-B39D-46A47C9306DE}"/>
                </a:ext>
              </a:extLst>
            </p:cNvPr>
            <p:cNvSpPr/>
            <p:nvPr/>
          </p:nvSpPr>
          <p:spPr>
            <a:xfrm>
              <a:off x="9381076" y="8510500"/>
              <a:ext cx="1833204" cy="2741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2" h="221">
                  <a:moveTo>
                    <a:pt x="1472" y="0"/>
                  </a:moveTo>
                  <a:lnTo>
                    <a:pt x="67" y="0"/>
                  </a:lnTo>
                  <a:lnTo>
                    <a:pt x="0" y="221"/>
                  </a:lnTo>
                  <a:lnTo>
                    <a:pt x="1407" y="221"/>
                  </a:lnTo>
                  <a:close/>
                </a:path>
              </a:pathLst>
            </a:custGeom>
            <a:solidFill>
              <a:srgbClr val="D6CD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E9E4C30-2355-4DBC-A7AF-091042CFDCDC}"/>
                </a:ext>
              </a:extLst>
            </p:cNvPr>
            <p:cNvSpPr/>
            <p:nvPr/>
          </p:nvSpPr>
          <p:spPr>
            <a:xfrm>
              <a:off x="9381076" y="9364167"/>
              <a:ext cx="1833204" cy="291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2" h="235">
                  <a:moveTo>
                    <a:pt x="67" y="235"/>
                  </a:moveTo>
                  <a:lnTo>
                    <a:pt x="1472" y="235"/>
                  </a:lnTo>
                  <a:lnTo>
                    <a:pt x="1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6E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57666BA-868C-461A-A944-28F02FBF9352}"/>
                </a:ext>
              </a:extLst>
            </p:cNvPr>
            <p:cNvSpPr/>
            <p:nvPr/>
          </p:nvSpPr>
          <p:spPr>
            <a:xfrm>
              <a:off x="9381076" y="8785917"/>
              <a:ext cx="1833204" cy="28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2" h="232">
                  <a:moveTo>
                    <a:pt x="1407" y="0"/>
                  </a:moveTo>
                  <a:lnTo>
                    <a:pt x="0" y="0"/>
                  </a:lnTo>
                  <a:lnTo>
                    <a:pt x="67" y="232"/>
                  </a:lnTo>
                  <a:lnTo>
                    <a:pt x="1472" y="232"/>
                  </a:lnTo>
                  <a:close/>
                </a:path>
              </a:pathLst>
            </a:custGeom>
            <a:solidFill>
              <a:srgbClr val="EBE6E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44A38E0-F47E-416E-AF92-8FDA5DA41850}"/>
                </a:ext>
              </a:extLst>
            </p:cNvPr>
            <p:cNvSpPr/>
            <p:nvPr/>
          </p:nvSpPr>
          <p:spPr>
            <a:xfrm>
              <a:off x="9126845" y="9210881"/>
              <a:ext cx="679195" cy="1684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1353">
                  <a:moveTo>
                    <a:pt x="87" y="1061"/>
                  </a:moveTo>
                  <a:cubicBezTo>
                    <a:pt x="72" y="984"/>
                    <a:pt x="78" y="909"/>
                    <a:pt x="102" y="840"/>
                  </a:cubicBezTo>
                  <a:lnTo>
                    <a:pt x="0" y="0"/>
                  </a:lnTo>
                  <a:lnTo>
                    <a:pt x="415" y="0"/>
                  </a:lnTo>
                  <a:lnTo>
                    <a:pt x="546" y="1353"/>
                  </a:lnTo>
                  <a:lnTo>
                    <a:pt x="142" y="1353"/>
                  </a:ln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A16CE45-0778-485A-B04F-9C8A952218DD}"/>
                </a:ext>
              </a:extLst>
            </p:cNvPr>
            <p:cNvSpPr/>
            <p:nvPr/>
          </p:nvSpPr>
          <p:spPr>
            <a:xfrm>
              <a:off x="9126845" y="9210881"/>
              <a:ext cx="525909" cy="436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51">
                  <a:moveTo>
                    <a:pt x="415" y="0"/>
                  </a:moveTo>
                  <a:lnTo>
                    <a:pt x="0" y="0"/>
                  </a:lnTo>
                  <a:lnTo>
                    <a:pt x="43" y="351"/>
                  </a:lnTo>
                  <a:lnTo>
                    <a:pt x="423" y="87"/>
                  </a:ln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58C420-BC15-4253-AD67-D2E59E502673}"/>
                </a:ext>
              </a:extLst>
            </p:cNvPr>
            <p:cNvSpPr/>
            <p:nvPr/>
          </p:nvSpPr>
          <p:spPr>
            <a:xfrm>
              <a:off x="8516193" y="7842521"/>
              <a:ext cx="1368360" cy="143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9" h="1154">
                  <a:moveTo>
                    <a:pt x="1099" y="1154"/>
                  </a:moveTo>
                  <a:lnTo>
                    <a:pt x="398" y="1154"/>
                  </a:lnTo>
                  <a:lnTo>
                    <a:pt x="0" y="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67E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6E44A05-D857-4C6A-818A-0E1542FF3F4E}"/>
                </a:ext>
              </a:extLst>
            </p:cNvPr>
            <p:cNvSpPr/>
            <p:nvPr/>
          </p:nvSpPr>
          <p:spPr>
            <a:xfrm>
              <a:off x="8689419" y="8343505"/>
              <a:ext cx="623115" cy="9359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1" h="752">
                  <a:moveTo>
                    <a:pt x="259" y="752"/>
                  </a:moveTo>
                  <a:lnTo>
                    <a:pt x="50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3B62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C1C006-4A51-4EBD-8D9F-03E1072A24D6}"/>
                </a:ext>
              </a:extLst>
            </p:cNvPr>
            <p:cNvSpPr/>
            <p:nvPr/>
          </p:nvSpPr>
          <p:spPr>
            <a:xfrm>
              <a:off x="8030163" y="9210881"/>
              <a:ext cx="679195" cy="1684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1353">
                  <a:moveTo>
                    <a:pt x="459" y="1061"/>
                  </a:moveTo>
                  <a:cubicBezTo>
                    <a:pt x="474" y="984"/>
                    <a:pt x="469" y="909"/>
                    <a:pt x="444" y="840"/>
                  </a:cubicBezTo>
                  <a:lnTo>
                    <a:pt x="546" y="0"/>
                  </a:lnTo>
                  <a:lnTo>
                    <a:pt x="130" y="0"/>
                  </a:lnTo>
                  <a:lnTo>
                    <a:pt x="0" y="1353"/>
                  </a:lnTo>
                  <a:lnTo>
                    <a:pt x="404" y="1353"/>
                  </a:ln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96A70B-C1CE-42F0-83B9-EFAE84E68827}"/>
                </a:ext>
              </a:extLst>
            </p:cNvPr>
            <p:cNvSpPr/>
            <p:nvPr/>
          </p:nvSpPr>
          <p:spPr>
            <a:xfrm>
              <a:off x="8147309" y="9210881"/>
              <a:ext cx="562050" cy="4735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381">
                  <a:moveTo>
                    <a:pt x="452" y="0"/>
                  </a:moveTo>
                  <a:lnTo>
                    <a:pt x="36" y="0"/>
                  </a:lnTo>
                  <a:lnTo>
                    <a:pt x="0" y="381"/>
                  </a:lnTo>
                  <a:lnTo>
                    <a:pt x="443" y="74"/>
                  </a:ln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2822304-DF59-40E2-966F-7B23A937713D}"/>
                </a:ext>
              </a:extLst>
            </p:cNvPr>
            <p:cNvSpPr/>
            <p:nvPr/>
          </p:nvSpPr>
          <p:spPr>
            <a:xfrm>
              <a:off x="9433418" y="6597538"/>
              <a:ext cx="371376" cy="535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431">
                  <a:moveTo>
                    <a:pt x="288" y="0"/>
                  </a:moveTo>
                  <a:lnTo>
                    <a:pt x="0" y="131"/>
                  </a:lnTo>
                  <a:lnTo>
                    <a:pt x="159" y="431"/>
                  </a:lnTo>
                  <a:cubicBezTo>
                    <a:pt x="247" y="305"/>
                    <a:pt x="283" y="142"/>
                    <a:pt x="299" y="24"/>
                  </a:cubicBez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4CF8E7E-8EE8-438C-A072-1BB7D88442D8}"/>
                </a:ext>
              </a:extLst>
            </p:cNvPr>
            <p:cNvSpPr/>
            <p:nvPr/>
          </p:nvSpPr>
          <p:spPr>
            <a:xfrm>
              <a:off x="8704373" y="5558183"/>
              <a:ext cx="381346" cy="3227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260">
                  <a:moveTo>
                    <a:pt x="307" y="260"/>
                  </a:moveTo>
                  <a:lnTo>
                    <a:pt x="59" y="260"/>
                  </a:lnTo>
                  <a:lnTo>
                    <a:pt x="0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43AD949-22C3-44B4-BE03-DC71951BB031}"/>
                </a:ext>
              </a:extLst>
            </p:cNvPr>
            <p:cNvSpPr/>
            <p:nvPr/>
          </p:nvSpPr>
          <p:spPr>
            <a:xfrm>
              <a:off x="8704373" y="5558183"/>
              <a:ext cx="302834" cy="1881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152">
                  <a:moveTo>
                    <a:pt x="244" y="0"/>
                  </a:moveTo>
                  <a:lnTo>
                    <a:pt x="0" y="0"/>
                  </a:lnTo>
                  <a:lnTo>
                    <a:pt x="35" y="152"/>
                  </a:lnTo>
                  <a:cubicBezTo>
                    <a:pt x="89" y="143"/>
                    <a:pt x="186" y="112"/>
                    <a:pt x="244" y="0"/>
                  </a:cubicBez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E6B0988-CB77-4BA3-AE72-7707753C4F93}"/>
                </a:ext>
              </a:extLst>
            </p:cNvPr>
            <p:cNvSpPr/>
            <p:nvPr/>
          </p:nvSpPr>
          <p:spPr>
            <a:xfrm>
              <a:off x="7039411" y="5122003"/>
              <a:ext cx="1506688" cy="12200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0" h="980">
                  <a:moveTo>
                    <a:pt x="602" y="980"/>
                  </a:moveTo>
                  <a:cubicBezTo>
                    <a:pt x="602" y="980"/>
                    <a:pt x="9" y="783"/>
                    <a:pt x="0" y="637"/>
                  </a:cubicBezTo>
                  <a:cubicBezTo>
                    <a:pt x="-8" y="501"/>
                    <a:pt x="865" y="63"/>
                    <a:pt x="983" y="5"/>
                  </a:cubicBezTo>
                  <a:cubicBezTo>
                    <a:pt x="992" y="0"/>
                    <a:pt x="1002" y="-1"/>
                    <a:pt x="1012" y="0"/>
                  </a:cubicBezTo>
                  <a:lnTo>
                    <a:pt x="1199" y="22"/>
                  </a:lnTo>
                  <a:cubicBezTo>
                    <a:pt x="1199" y="22"/>
                    <a:pt x="1233" y="127"/>
                    <a:pt x="1181" y="174"/>
                  </a:cubicBezTo>
                  <a:cubicBezTo>
                    <a:pt x="1181" y="174"/>
                    <a:pt x="1051" y="197"/>
                    <a:pt x="1008" y="123"/>
                  </a:cubicBezTo>
                  <a:lnTo>
                    <a:pt x="452" y="602"/>
                  </a:lnTo>
                  <a:lnTo>
                    <a:pt x="659" y="643"/>
                  </a:ln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43DA005-A53D-401B-AA5A-743CFD8F87D5}"/>
                </a:ext>
              </a:extLst>
            </p:cNvPr>
            <p:cNvSpPr/>
            <p:nvPr/>
          </p:nvSpPr>
          <p:spPr>
            <a:xfrm>
              <a:off x="8336732" y="5140696"/>
              <a:ext cx="209367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63">
                  <a:moveTo>
                    <a:pt x="158" y="8"/>
                  </a:moveTo>
                  <a:lnTo>
                    <a:pt x="88" y="0"/>
                  </a:lnTo>
                  <a:lnTo>
                    <a:pt x="0" y="142"/>
                  </a:lnTo>
                  <a:cubicBezTo>
                    <a:pt x="56" y="175"/>
                    <a:pt x="140" y="160"/>
                    <a:pt x="140" y="160"/>
                  </a:cubicBezTo>
                  <a:cubicBezTo>
                    <a:pt x="192" y="113"/>
                    <a:pt x="158" y="8"/>
                    <a:pt x="158" y="8"/>
                  </a:cubicBezTo>
                  <a:close/>
                </a:path>
              </a:pathLst>
            </a:custGeom>
            <a:solidFill>
              <a:srgbClr val="F3A3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5F0D7A7-90E1-40B6-9552-B5D356D64760}"/>
                </a:ext>
              </a:extLst>
            </p:cNvPr>
            <p:cNvSpPr/>
            <p:nvPr/>
          </p:nvSpPr>
          <p:spPr>
            <a:xfrm>
              <a:off x="8472575" y="4915128"/>
              <a:ext cx="588220" cy="7327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589">
                  <a:moveTo>
                    <a:pt x="470" y="184"/>
                  </a:moveTo>
                  <a:cubicBezTo>
                    <a:pt x="460" y="55"/>
                    <a:pt x="340" y="0"/>
                    <a:pt x="230" y="0"/>
                  </a:cubicBezTo>
                  <a:cubicBezTo>
                    <a:pt x="120" y="0"/>
                    <a:pt x="32" y="104"/>
                    <a:pt x="32" y="214"/>
                  </a:cubicBezTo>
                  <a:cubicBezTo>
                    <a:pt x="32" y="236"/>
                    <a:pt x="33" y="264"/>
                    <a:pt x="35" y="295"/>
                  </a:cubicBezTo>
                  <a:cubicBezTo>
                    <a:pt x="17" y="329"/>
                    <a:pt x="-9" y="385"/>
                    <a:pt x="4" y="393"/>
                  </a:cubicBezTo>
                  <a:cubicBezTo>
                    <a:pt x="12" y="398"/>
                    <a:pt x="29" y="402"/>
                    <a:pt x="45" y="404"/>
                  </a:cubicBezTo>
                  <a:cubicBezTo>
                    <a:pt x="60" y="500"/>
                    <a:pt x="90" y="589"/>
                    <a:pt x="154" y="589"/>
                  </a:cubicBezTo>
                  <a:cubicBezTo>
                    <a:pt x="263" y="589"/>
                    <a:pt x="497" y="538"/>
                    <a:pt x="470" y="184"/>
                  </a:cubicBez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BC70E02-9B57-4DA7-96DA-9ABA6B7704E2}"/>
                </a:ext>
              </a:extLst>
            </p:cNvPr>
            <p:cNvSpPr/>
            <p:nvPr/>
          </p:nvSpPr>
          <p:spPr>
            <a:xfrm>
              <a:off x="8385339" y="4809199"/>
              <a:ext cx="816280" cy="826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6" h="664">
                  <a:moveTo>
                    <a:pt x="7" y="0"/>
                  </a:moveTo>
                  <a:cubicBezTo>
                    <a:pt x="7" y="0"/>
                    <a:pt x="-74" y="308"/>
                    <a:pt x="331" y="278"/>
                  </a:cubicBezTo>
                  <a:lnTo>
                    <a:pt x="358" y="407"/>
                  </a:lnTo>
                  <a:cubicBezTo>
                    <a:pt x="360" y="414"/>
                    <a:pt x="370" y="416"/>
                    <a:pt x="374" y="410"/>
                  </a:cubicBezTo>
                  <a:cubicBezTo>
                    <a:pt x="390" y="385"/>
                    <a:pt x="420" y="351"/>
                    <a:pt x="450" y="390"/>
                  </a:cubicBezTo>
                  <a:cubicBezTo>
                    <a:pt x="494" y="447"/>
                    <a:pt x="412" y="516"/>
                    <a:pt x="380" y="464"/>
                  </a:cubicBezTo>
                  <a:lnTo>
                    <a:pt x="396" y="581"/>
                  </a:lnTo>
                  <a:cubicBezTo>
                    <a:pt x="396" y="581"/>
                    <a:pt x="442" y="686"/>
                    <a:pt x="521" y="660"/>
                  </a:cubicBezTo>
                  <a:cubicBezTo>
                    <a:pt x="601" y="634"/>
                    <a:pt x="550" y="531"/>
                    <a:pt x="550" y="531"/>
                  </a:cubicBezTo>
                  <a:cubicBezTo>
                    <a:pt x="550" y="531"/>
                    <a:pt x="769" y="251"/>
                    <a:pt x="579" y="193"/>
                  </a:cubicBezTo>
                  <a:cubicBezTo>
                    <a:pt x="579" y="193"/>
                    <a:pt x="600" y="2"/>
                    <a:pt x="452" y="21"/>
                  </a:cubicBezTo>
                  <a:cubicBezTo>
                    <a:pt x="142" y="60"/>
                    <a:pt x="96" y="104"/>
                    <a:pt x="7" y="0"/>
                  </a:cubicBezTo>
                  <a:close/>
                </a:path>
              </a:pathLst>
            </a:custGeom>
            <a:solidFill>
              <a:srgbClr val="3A3A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E90427C-6926-4B96-A659-656654218EAF}"/>
                </a:ext>
              </a:extLst>
            </p:cNvPr>
            <p:cNvSpPr/>
            <p:nvPr/>
          </p:nvSpPr>
          <p:spPr>
            <a:xfrm>
              <a:off x="7899309" y="7842521"/>
              <a:ext cx="1201365" cy="143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" h="1154">
                  <a:moveTo>
                    <a:pt x="761" y="1154"/>
                  </a:moveTo>
                  <a:lnTo>
                    <a:pt x="0" y="1154"/>
                  </a:lnTo>
                  <a:lnTo>
                    <a:pt x="205" y="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67E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B59EB29-90FE-4EB5-9CF4-4D08F2F4095E}"/>
                </a:ext>
              </a:extLst>
            </p:cNvPr>
            <p:cNvSpPr/>
            <p:nvPr/>
          </p:nvSpPr>
          <p:spPr>
            <a:xfrm>
              <a:off x="8407771" y="7962159"/>
              <a:ext cx="304080" cy="4473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360">
                  <a:moveTo>
                    <a:pt x="245" y="360"/>
                  </a:moveTo>
                  <a:lnTo>
                    <a:pt x="0" y="360"/>
                  </a:lnTo>
                  <a:lnTo>
                    <a:pt x="0" y="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652FD0-9E80-4297-9D91-44080DB16974}"/>
                </a:ext>
              </a:extLst>
            </p:cNvPr>
            <p:cNvSpPr/>
            <p:nvPr/>
          </p:nvSpPr>
          <p:spPr>
            <a:xfrm>
              <a:off x="8457620" y="7997054"/>
              <a:ext cx="302834" cy="4473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360">
                  <a:moveTo>
                    <a:pt x="244" y="360"/>
                  </a:moveTo>
                  <a:lnTo>
                    <a:pt x="0" y="360"/>
                  </a:lnTo>
                  <a:lnTo>
                    <a:pt x="0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E1D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5961F7B-52E0-46F3-9BA8-20FCBC185452}"/>
                </a:ext>
              </a:extLst>
            </p:cNvPr>
            <p:cNvSpPr/>
            <p:nvPr/>
          </p:nvSpPr>
          <p:spPr>
            <a:xfrm>
              <a:off x="9657739" y="8282440"/>
              <a:ext cx="368884" cy="56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46">
                  <a:moveTo>
                    <a:pt x="277" y="46"/>
                  </a:moveTo>
                  <a:lnTo>
                    <a:pt x="19" y="46"/>
                  </a:lnTo>
                  <a:cubicBezTo>
                    <a:pt x="8" y="46"/>
                    <a:pt x="0" y="37"/>
                    <a:pt x="0" y="27"/>
                  </a:cubicBezTo>
                  <a:lnTo>
                    <a:pt x="0" y="20"/>
                  </a:lnTo>
                  <a:cubicBezTo>
                    <a:pt x="0" y="9"/>
                    <a:pt x="8" y="0"/>
                    <a:pt x="19" y="0"/>
                  </a:cubicBezTo>
                  <a:lnTo>
                    <a:pt x="277" y="0"/>
                  </a:lnTo>
                  <a:cubicBezTo>
                    <a:pt x="288" y="0"/>
                    <a:pt x="297" y="9"/>
                    <a:pt x="297" y="20"/>
                  </a:cubicBezTo>
                  <a:lnTo>
                    <a:pt x="297" y="27"/>
                  </a:lnTo>
                  <a:cubicBezTo>
                    <a:pt x="297" y="37"/>
                    <a:pt x="288" y="46"/>
                    <a:pt x="277" y="46"/>
                  </a:cubicBezTo>
                  <a:close/>
                </a:path>
              </a:pathLst>
            </a:custGeom>
            <a:solidFill>
              <a:srgbClr val="3A3A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5FE4012-2912-4C9F-9A1A-5A9C8765D3BE}"/>
                </a:ext>
              </a:extLst>
            </p:cNvPr>
            <p:cNvSpPr/>
            <p:nvPr/>
          </p:nvSpPr>
          <p:spPr>
            <a:xfrm>
              <a:off x="7945420" y="10966818"/>
              <a:ext cx="573266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653">
                  <a:moveTo>
                    <a:pt x="0" y="653"/>
                  </a:moveTo>
                  <a:lnTo>
                    <a:pt x="337" y="653"/>
                  </a:lnTo>
                  <a:lnTo>
                    <a:pt x="461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D6CD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CC0D4D8-F6D4-43CB-AA3F-0F813098F733}"/>
                </a:ext>
              </a:extLst>
            </p:cNvPr>
            <p:cNvSpPr/>
            <p:nvPr/>
          </p:nvSpPr>
          <p:spPr>
            <a:xfrm>
              <a:off x="8023932" y="10897029"/>
              <a:ext cx="508462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56">
                  <a:moveTo>
                    <a:pt x="5" y="0"/>
                  </a:moveTo>
                  <a:lnTo>
                    <a:pt x="0" y="56"/>
                  </a:lnTo>
                  <a:lnTo>
                    <a:pt x="398" y="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A3A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5C9926-3D8E-4213-9B78-CF657004ECBB}"/>
                </a:ext>
              </a:extLst>
            </p:cNvPr>
            <p:cNvSpPr/>
            <p:nvPr/>
          </p:nvSpPr>
          <p:spPr>
            <a:xfrm>
              <a:off x="9317518" y="10966818"/>
              <a:ext cx="573266" cy="812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653">
                  <a:moveTo>
                    <a:pt x="461" y="653"/>
                  </a:moveTo>
                  <a:lnTo>
                    <a:pt x="124" y="653"/>
                  </a:ln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D6CDD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32D7A6B-0533-41EA-B8C4-109301E9BC18}"/>
                </a:ext>
              </a:extLst>
            </p:cNvPr>
            <p:cNvSpPr/>
            <p:nvPr/>
          </p:nvSpPr>
          <p:spPr>
            <a:xfrm>
              <a:off x="9303810" y="10897029"/>
              <a:ext cx="508462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56">
                  <a:moveTo>
                    <a:pt x="404" y="0"/>
                  </a:moveTo>
                  <a:lnTo>
                    <a:pt x="409" y="56"/>
                  </a:lnTo>
                  <a:lnTo>
                    <a:pt x="11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08BBFFB-DEC9-45F8-BBEE-19690A803352}"/>
                </a:ext>
              </a:extLst>
            </p:cNvPr>
            <p:cNvSpPr/>
            <p:nvPr/>
          </p:nvSpPr>
          <p:spPr>
            <a:xfrm>
              <a:off x="9599163" y="8392108"/>
              <a:ext cx="204382" cy="429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346">
                  <a:moveTo>
                    <a:pt x="71" y="0"/>
                  </a:moveTo>
                  <a:lnTo>
                    <a:pt x="7" y="138"/>
                  </a:lnTo>
                  <a:cubicBezTo>
                    <a:pt x="-2" y="158"/>
                    <a:pt x="-2" y="180"/>
                    <a:pt x="7" y="201"/>
                  </a:cubicBezTo>
                  <a:lnTo>
                    <a:pt x="81" y="346"/>
                  </a:lnTo>
                  <a:cubicBezTo>
                    <a:pt x="81" y="346"/>
                    <a:pt x="150" y="298"/>
                    <a:pt x="97" y="187"/>
                  </a:cubicBezTo>
                  <a:lnTo>
                    <a:pt x="165" y="99"/>
                  </a:lnTo>
                  <a:close/>
                </a:path>
              </a:pathLst>
            </a:custGeom>
            <a:solidFill>
              <a:srgbClr val="FFC2A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A06B82A-32C6-4533-97CB-C1EF55A706A6}"/>
                </a:ext>
              </a:extLst>
            </p:cNvPr>
            <p:cNvSpPr/>
            <p:nvPr/>
          </p:nvSpPr>
          <p:spPr>
            <a:xfrm>
              <a:off x="7651306" y="5802444"/>
              <a:ext cx="2190872" cy="20338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9" h="1633">
                  <a:moveTo>
                    <a:pt x="1424" y="855"/>
                  </a:moveTo>
                  <a:lnTo>
                    <a:pt x="1759" y="689"/>
                  </a:lnTo>
                  <a:cubicBezTo>
                    <a:pt x="1616" y="187"/>
                    <a:pt x="1526" y="141"/>
                    <a:pt x="1475" y="108"/>
                  </a:cubicBezTo>
                  <a:cubicBezTo>
                    <a:pt x="1436" y="83"/>
                    <a:pt x="1234" y="-17"/>
                    <a:pt x="989" y="2"/>
                  </a:cubicBezTo>
                  <a:cubicBezTo>
                    <a:pt x="872" y="11"/>
                    <a:pt x="543" y="106"/>
                    <a:pt x="543" y="106"/>
                  </a:cubicBezTo>
                  <a:lnTo>
                    <a:pt x="134" y="44"/>
                  </a:lnTo>
                  <a:lnTo>
                    <a:pt x="0" y="454"/>
                  </a:lnTo>
                  <a:lnTo>
                    <a:pt x="482" y="614"/>
                  </a:lnTo>
                  <a:lnTo>
                    <a:pt x="395" y="1633"/>
                  </a:lnTo>
                  <a:lnTo>
                    <a:pt x="1444" y="1633"/>
                  </a:lnTo>
                  <a:lnTo>
                    <a:pt x="1334" y="1333"/>
                  </a:lnTo>
                  <a:lnTo>
                    <a:pt x="1358" y="724"/>
                  </a:lnTo>
                  <a:close/>
                </a:path>
              </a:pathLst>
            </a:custGeom>
            <a:solidFill>
              <a:srgbClr val="0B03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2EB2F6C-353F-46CC-80D9-D6FB0AE5E121}"/>
                </a:ext>
              </a:extLst>
            </p:cNvPr>
            <p:cNvSpPr/>
            <p:nvPr/>
          </p:nvSpPr>
          <p:spPr>
            <a:xfrm>
              <a:off x="8703127" y="5792474"/>
              <a:ext cx="444904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4">
                  <a:moveTo>
                    <a:pt x="0" y="24"/>
                  </a:moveTo>
                  <a:lnTo>
                    <a:pt x="358" y="0"/>
                  </a:ln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9CE8D99-77CF-4A8C-BB79-8D40F7002020}"/>
                </a:ext>
              </a:extLst>
            </p:cNvPr>
            <p:cNvSpPr/>
            <p:nvPr/>
          </p:nvSpPr>
          <p:spPr>
            <a:xfrm>
              <a:off x="8699389" y="5752595"/>
              <a:ext cx="451135" cy="107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87">
                  <a:moveTo>
                    <a:pt x="4" y="87"/>
                  </a:moveTo>
                  <a:lnTo>
                    <a:pt x="0" y="25"/>
                  </a:lnTo>
                  <a:lnTo>
                    <a:pt x="359" y="0"/>
                  </a:lnTo>
                  <a:lnTo>
                    <a:pt x="363" y="63"/>
                  </a:lnTo>
                  <a:close/>
                </a:path>
              </a:pathLst>
            </a:custGeom>
            <a:solidFill>
              <a:srgbClr val="FFF8F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B04E728-1DCD-4D75-8C7E-CBC742DB0642}"/>
                </a:ext>
              </a:extLst>
            </p:cNvPr>
            <p:cNvSpPr/>
            <p:nvPr/>
          </p:nvSpPr>
          <p:spPr>
            <a:xfrm>
              <a:off x="8381600" y="8240068"/>
              <a:ext cx="421226" cy="47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9" h="385">
                  <a:moveTo>
                    <a:pt x="339" y="297"/>
                  </a:moveTo>
                  <a:lnTo>
                    <a:pt x="253" y="359"/>
                  </a:lnTo>
                  <a:cubicBezTo>
                    <a:pt x="204" y="394"/>
                    <a:pt x="140" y="394"/>
                    <a:pt x="91" y="361"/>
                  </a:cubicBezTo>
                  <a:lnTo>
                    <a:pt x="0" y="297"/>
                  </a:lnTo>
                  <a:lnTo>
                    <a:pt x="0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F92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04D985A-4ECE-4661-982E-7CC73D7532A1}"/>
                </a:ext>
              </a:extLst>
            </p:cNvPr>
            <p:cNvSpPr/>
            <p:nvPr/>
          </p:nvSpPr>
          <p:spPr>
            <a:xfrm>
              <a:off x="7450667" y="11803038"/>
              <a:ext cx="964582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5" h="47">
                  <a:moveTo>
                    <a:pt x="6" y="0"/>
                  </a:moveTo>
                  <a:cubicBezTo>
                    <a:pt x="5" y="2"/>
                    <a:pt x="5" y="5"/>
                    <a:pt x="5" y="8"/>
                  </a:cubicBezTo>
                  <a:lnTo>
                    <a:pt x="0" y="47"/>
                  </a:lnTo>
                  <a:lnTo>
                    <a:pt x="769" y="47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04E12B-9513-4FE3-8009-6B7F51C43077}"/>
                </a:ext>
              </a:extLst>
            </p:cNvPr>
            <p:cNvSpPr/>
            <p:nvPr/>
          </p:nvSpPr>
          <p:spPr>
            <a:xfrm>
              <a:off x="7458144" y="11493973"/>
              <a:ext cx="988260" cy="307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4" h="248">
                  <a:moveTo>
                    <a:pt x="794" y="44"/>
                  </a:moveTo>
                  <a:cubicBezTo>
                    <a:pt x="796" y="20"/>
                    <a:pt x="780" y="0"/>
                    <a:pt x="758" y="0"/>
                  </a:cubicBezTo>
                  <a:lnTo>
                    <a:pt x="652" y="0"/>
                  </a:lnTo>
                  <a:cubicBezTo>
                    <a:pt x="626" y="0"/>
                    <a:pt x="600" y="12"/>
                    <a:pt x="582" y="33"/>
                  </a:cubicBezTo>
                  <a:cubicBezTo>
                    <a:pt x="569" y="46"/>
                    <a:pt x="554" y="59"/>
                    <a:pt x="543" y="61"/>
                  </a:cubicBezTo>
                  <a:cubicBezTo>
                    <a:pt x="515" y="65"/>
                    <a:pt x="432" y="42"/>
                    <a:pt x="402" y="23"/>
                  </a:cubicBezTo>
                  <a:cubicBezTo>
                    <a:pt x="382" y="11"/>
                    <a:pt x="354" y="12"/>
                    <a:pt x="333" y="28"/>
                  </a:cubicBezTo>
                  <a:lnTo>
                    <a:pt x="192" y="128"/>
                  </a:lnTo>
                  <a:lnTo>
                    <a:pt x="88" y="154"/>
                  </a:lnTo>
                  <a:cubicBezTo>
                    <a:pt x="44" y="164"/>
                    <a:pt x="9" y="203"/>
                    <a:pt x="0" y="248"/>
                  </a:cubicBezTo>
                  <a:lnTo>
                    <a:pt x="769" y="248"/>
                  </a:lnTo>
                  <a:close/>
                </a:path>
              </a:pathLst>
            </a:custGeom>
            <a:solidFill>
              <a:srgbClr val="0B03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7B74A0B-936E-4142-8D3D-DF59D1F211BC}"/>
                </a:ext>
              </a:extLst>
            </p:cNvPr>
            <p:cNvSpPr/>
            <p:nvPr/>
          </p:nvSpPr>
          <p:spPr>
            <a:xfrm>
              <a:off x="7672495" y="11560020"/>
              <a:ext cx="144563" cy="15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23">
                  <a:moveTo>
                    <a:pt x="33" y="123"/>
                  </a:moveTo>
                  <a:cubicBezTo>
                    <a:pt x="27" y="123"/>
                    <a:pt x="20" y="120"/>
                    <a:pt x="16" y="115"/>
                  </a:cubicBezTo>
                  <a:cubicBezTo>
                    <a:pt x="0" y="98"/>
                    <a:pt x="0" y="77"/>
                    <a:pt x="0" y="76"/>
                  </a:cubicBezTo>
                  <a:cubicBezTo>
                    <a:pt x="0" y="72"/>
                    <a:pt x="4" y="68"/>
                    <a:pt x="9" y="67"/>
                  </a:cubicBezTo>
                  <a:cubicBezTo>
                    <a:pt x="14" y="67"/>
                    <a:pt x="17" y="70"/>
                    <a:pt x="17" y="75"/>
                  </a:cubicBezTo>
                  <a:cubicBezTo>
                    <a:pt x="17" y="75"/>
                    <a:pt x="17" y="90"/>
                    <a:pt x="30" y="103"/>
                  </a:cubicBezTo>
                  <a:cubicBezTo>
                    <a:pt x="33" y="107"/>
                    <a:pt x="37" y="106"/>
                    <a:pt x="38" y="105"/>
                  </a:cubicBezTo>
                  <a:cubicBezTo>
                    <a:pt x="39" y="105"/>
                    <a:pt x="43" y="103"/>
                    <a:pt x="44" y="98"/>
                  </a:cubicBezTo>
                  <a:cubicBezTo>
                    <a:pt x="46" y="90"/>
                    <a:pt x="49" y="79"/>
                    <a:pt x="53" y="68"/>
                  </a:cubicBezTo>
                  <a:cubicBezTo>
                    <a:pt x="54" y="65"/>
                    <a:pt x="56" y="63"/>
                    <a:pt x="59" y="62"/>
                  </a:cubicBezTo>
                  <a:cubicBezTo>
                    <a:pt x="61" y="61"/>
                    <a:pt x="64" y="61"/>
                    <a:pt x="66" y="62"/>
                  </a:cubicBezTo>
                  <a:cubicBezTo>
                    <a:pt x="66" y="62"/>
                    <a:pt x="73" y="67"/>
                    <a:pt x="85" y="70"/>
                  </a:cubicBezTo>
                  <a:cubicBezTo>
                    <a:pt x="90" y="72"/>
                    <a:pt x="95" y="68"/>
                    <a:pt x="96" y="67"/>
                  </a:cubicBezTo>
                  <a:cubicBezTo>
                    <a:pt x="98" y="66"/>
                    <a:pt x="101" y="62"/>
                    <a:pt x="99" y="56"/>
                  </a:cubicBezTo>
                  <a:cubicBezTo>
                    <a:pt x="93" y="38"/>
                    <a:pt x="93" y="22"/>
                    <a:pt x="98" y="6"/>
                  </a:cubicBezTo>
                  <a:cubicBezTo>
                    <a:pt x="99" y="2"/>
                    <a:pt x="104" y="-1"/>
                    <a:pt x="109" y="0"/>
                  </a:cubicBezTo>
                  <a:cubicBezTo>
                    <a:pt x="113" y="1"/>
                    <a:pt x="116" y="5"/>
                    <a:pt x="114" y="10"/>
                  </a:cubicBezTo>
                  <a:cubicBezTo>
                    <a:pt x="111" y="22"/>
                    <a:pt x="111" y="35"/>
                    <a:pt x="116" y="49"/>
                  </a:cubicBezTo>
                  <a:cubicBezTo>
                    <a:pt x="119" y="58"/>
                    <a:pt x="116" y="70"/>
                    <a:pt x="108" y="79"/>
                  </a:cubicBezTo>
                  <a:cubicBezTo>
                    <a:pt x="99" y="87"/>
                    <a:pt x="87" y="90"/>
                    <a:pt x="77" y="87"/>
                  </a:cubicBezTo>
                  <a:cubicBezTo>
                    <a:pt x="73" y="85"/>
                    <a:pt x="69" y="84"/>
                    <a:pt x="66" y="82"/>
                  </a:cubicBezTo>
                  <a:cubicBezTo>
                    <a:pt x="64" y="88"/>
                    <a:pt x="62" y="95"/>
                    <a:pt x="61" y="100"/>
                  </a:cubicBezTo>
                  <a:cubicBezTo>
                    <a:pt x="59" y="110"/>
                    <a:pt x="52" y="118"/>
                    <a:pt x="42" y="121"/>
                  </a:cubicBezTo>
                  <a:cubicBezTo>
                    <a:pt x="39" y="122"/>
                    <a:pt x="36" y="123"/>
                    <a:pt x="33" y="123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0FF5B3-A294-435B-8474-E2FAC5EED683}"/>
                </a:ext>
              </a:extLst>
            </p:cNvPr>
            <p:cNvSpPr/>
            <p:nvPr/>
          </p:nvSpPr>
          <p:spPr>
            <a:xfrm>
              <a:off x="7638847" y="11540084"/>
              <a:ext cx="173226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68">
                  <a:moveTo>
                    <a:pt x="123" y="25"/>
                  </a:moveTo>
                  <a:close/>
                  <a:moveTo>
                    <a:pt x="73" y="17"/>
                  </a:moveTo>
                  <a:cubicBezTo>
                    <a:pt x="66" y="17"/>
                    <a:pt x="59" y="18"/>
                    <a:pt x="52" y="19"/>
                  </a:cubicBezTo>
                  <a:cubicBezTo>
                    <a:pt x="30" y="22"/>
                    <a:pt x="16" y="32"/>
                    <a:pt x="17" y="39"/>
                  </a:cubicBezTo>
                  <a:cubicBezTo>
                    <a:pt x="17" y="47"/>
                    <a:pt x="31" y="53"/>
                    <a:pt x="54" y="49"/>
                  </a:cubicBezTo>
                  <a:cubicBezTo>
                    <a:pt x="77" y="46"/>
                    <a:pt x="110" y="32"/>
                    <a:pt x="120" y="23"/>
                  </a:cubicBezTo>
                  <a:cubicBezTo>
                    <a:pt x="113" y="21"/>
                    <a:pt x="92" y="17"/>
                    <a:pt x="73" y="17"/>
                  </a:cubicBezTo>
                  <a:close/>
                  <a:moveTo>
                    <a:pt x="39" y="68"/>
                  </a:moveTo>
                  <a:cubicBezTo>
                    <a:pt x="16" y="68"/>
                    <a:pt x="0" y="58"/>
                    <a:pt x="0" y="42"/>
                  </a:cubicBezTo>
                  <a:cubicBezTo>
                    <a:pt x="-1" y="23"/>
                    <a:pt x="20" y="6"/>
                    <a:pt x="52" y="1"/>
                  </a:cubicBezTo>
                  <a:cubicBezTo>
                    <a:pt x="65" y="0"/>
                    <a:pt x="86" y="0"/>
                    <a:pt x="104" y="2"/>
                  </a:cubicBezTo>
                  <a:cubicBezTo>
                    <a:pt x="136" y="6"/>
                    <a:pt x="140" y="14"/>
                    <a:pt x="140" y="21"/>
                  </a:cubicBezTo>
                  <a:cubicBezTo>
                    <a:pt x="141" y="43"/>
                    <a:pt x="72" y="64"/>
                    <a:pt x="54" y="66"/>
                  </a:cubicBezTo>
                  <a:cubicBezTo>
                    <a:pt x="49" y="68"/>
                    <a:pt x="44" y="68"/>
                    <a:pt x="39" y="68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F72E219-3325-4863-9EDE-C94301D444D7}"/>
                </a:ext>
              </a:extLst>
            </p:cNvPr>
            <p:cNvSpPr/>
            <p:nvPr/>
          </p:nvSpPr>
          <p:spPr>
            <a:xfrm>
              <a:off x="7731068" y="11455340"/>
              <a:ext cx="87236" cy="1196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97">
                  <a:moveTo>
                    <a:pt x="25" y="18"/>
                  </a:moveTo>
                  <a:cubicBezTo>
                    <a:pt x="24" y="18"/>
                    <a:pt x="23" y="18"/>
                    <a:pt x="21" y="18"/>
                  </a:cubicBezTo>
                  <a:cubicBezTo>
                    <a:pt x="16" y="21"/>
                    <a:pt x="15" y="33"/>
                    <a:pt x="22" y="45"/>
                  </a:cubicBezTo>
                  <a:cubicBezTo>
                    <a:pt x="29" y="59"/>
                    <a:pt x="46" y="74"/>
                    <a:pt x="54" y="79"/>
                  </a:cubicBezTo>
                  <a:cubicBezTo>
                    <a:pt x="54" y="68"/>
                    <a:pt x="50" y="45"/>
                    <a:pt x="43" y="32"/>
                  </a:cubicBezTo>
                  <a:cubicBezTo>
                    <a:pt x="40" y="26"/>
                    <a:pt x="35" y="21"/>
                    <a:pt x="30" y="19"/>
                  </a:cubicBezTo>
                  <a:cubicBezTo>
                    <a:pt x="29" y="18"/>
                    <a:pt x="27" y="18"/>
                    <a:pt x="25" y="18"/>
                  </a:cubicBezTo>
                  <a:close/>
                  <a:moveTo>
                    <a:pt x="55" y="97"/>
                  </a:moveTo>
                  <a:cubicBezTo>
                    <a:pt x="36" y="97"/>
                    <a:pt x="11" y="64"/>
                    <a:pt x="7" y="55"/>
                  </a:cubicBezTo>
                  <a:cubicBezTo>
                    <a:pt x="-4" y="35"/>
                    <a:pt x="-1" y="14"/>
                    <a:pt x="14" y="4"/>
                  </a:cubicBezTo>
                  <a:cubicBezTo>
                    <a:pt x="21" y="-1"/>
                    <a:pt x="30" y="-1"/>
                    <a:pt x="39" y="3"/>
                  </a:cubicBezTo>
                  <a:cubicBezTo>
                    <a:pt x="47" y="7"/>
                    <a:pt x="54" y="14"/>
                    <a:pt x="59" y="23"/>
                  </a:cubicBezTo>
                  <a:cubicBezTo>
                    <a:pt x="65" y="35"/>
                    <a:pt x="81" y="84"/>
                    <a:pt x="63" y="95"/>
                  </a:cubicBezTo>
                  <a:cubicBezTo>
                    <a:pt x="60" y="96"/>
                    <a:pt x="58" y="97"/>
                    <a:pt x="55" y="97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FDAA771-3C0B-4150-A8BA-7E868B058C0E}"/>
                </a:ext>
              </a:extLst>
            </p:cNvPr>
            <p:cNvSpPr/>
            <p:nvPr/>
          </p:nvSpPr>
          <p:spPr>
            <a:xfrm>
              <a:off x="9420955" y="11803038"/>
              <a:ext cx="964582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5" h="47">
                  <a:moveTo>
                    <a:pt x="769" y="0"/>
                  </a:moveTo>
                  <a:cubicBezTo>
                    <a:pt x="770" y="2"/>
                    <a:pt x="770" y="5"/>
                    <a:pt x="770" y="8"/>
                  </a:cubicBezTo>
                  <a:lnTo>
                    <a:pt x="775" y="47"/>
                  </a:lnTo>
                  <a:lnTo>
                    <a:pt x="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77B715-55CD-4FAA-9F57-660BE1A6699D}"/>
                </a:ext>
              </a:extLst>
            </p:cNvPr>
            <p:cNvSpPr/>
            <p:nvPr/>
          </p:nvSpPr>
          <p:spPr>
            <a:xfrm>
              <a:off x="9388550" y="11493973"/>
              <a:ext cx="988260" cy="3078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4" h="248">
                  <a:moveTo>
                    <a:pt x="0" y="44"/>
                  </a:moveTo>
                  <a:cubicBezTo>
                    <a:pt x="-2" y="20"/>
                    <a:pt x="14" y="0"/>
                    <a:pt x="36" y="0"/>
                  </a:cubicBezTo>
                  <a:lnTo>
                    <a:pt x="143" y="0"/>
                  </a:lnTo>
                  <a:cubicBezTo>
                    <a:pt x="168" y="0"/>
                    <a:pt x="193" y="12"/>
                    <a:pt x="212" y="33"/>
                  </a:cubicBezTo>
                  <a:cubicBezTo>
                    <a:pt x="225" y="46"/>
                    <a:pt x="240" y="59"/>
                    <a:pt x="251" y="61"/>
                  </a:cubicBezTo>
                  <a:cubicBezTo>
                    <a:pt x="279" y="65"/>
                    <a:pt x="362" y="42"/>
                    <a:pt x="392" y="23"/>
                  </a:cubicBezTo>
                  <a:cubicBezTo>
                    <a:pt x="412" y="11"/>
                    <a:pt x="439" y="12"/>
                    <a:pt x="461" y="28"/>
                  </a:cubicBezTo>
                  <a:lnTo>
                    <a:pt x="602" y="128"/>
                  </a:lnTo>
                  <a:lnTo>
                    <a:pt x="706" y="154"/>
                  </a:lnTo>
                  <a:cubicBezTo>
                    <a:pt x="750" y="164"/>
                    <a:pt x="785" y="203"/>
                    <a:pt x="794" y="248"/>
                  </a:cubicBezTo>
                  <a:lnTo>
                    <a:pt x="25" y="248"/>
                  </a:lnTo>
                  <a:close/>
                </a:path>
              </a:pathLst>
            </a:custGeom>
            <a:solidFill>
              <a:srgbClr val="0B03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1823C28-6216-457F-AE56-F94C84DA3C9B}"/>
                </a:ext>
              </a:extLst>
            </p:cNvPr>
            <p:cNvSpPr/>
            <p:nvPr/>
          </p:nvSpPr>
          <p:spPr>
            <a:xfrm>
              <a:off x="10017896" y="11560020"/>
              <a:ext cx="144563" cy="15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23">
                  <a:moveTo>
                    <a:pt x="84" y="123"/>
                  </a:moveTo>
                  <a:cubicBezTo>
                    <a:pt x="90" y="123"/>
                    <a:pt x="96" y="120"/>
                    <a:pt x="101" y="115"/>
                  </a:cubicBezTo>
                  <a:cubicBezTo>
                    <a:pt x="117" y="98"/>
                    <a:pt x="117" y="77"/>
                    <a:pt x="117" y="76"/>
                  </a:cubicBezTo>
                  <a:cubicBezTo>
                    <a:pt x="117" y="72"/>
                    <a:pt x="113" y="68"/>
                    <a:pt x="108" y="67"/>
                  </a:cubicBezTo>
                  <a:cubicBezTo>
                    <a:pt x="103" y="67"/>
                    <a:pt x="100" y="70"/>
                    <a:pt x="100" y="75"/>
                  </a:cubicBezTo>
                  <a:cubicBezTo>
                    <a:pt x="100" y="75"/>
                    <a:pt x="100" y="90"/>
                    <a:pt x="87" y="103"/>
                  </a:cubicBezTo>
                  <a:cubicBezTo>
                    <a:pt x="84" y="107"/>
                    <a:pt x="80" y="106"/>
                    <a:pt x="79" y="105"/>
                  </a:cubicBezTo>
                  <a:cubicBezTo>
                    <a:pt x="78" y="105"/>
                    <a:pt x="74" y="103"/>
                    <a:pt x="72" y="98"/>
                  </a:cubicBezTo>
                  <a:cubicBezTo>
                    <a:pt x="71" y="90"/>
                    <a:pt x="67" y="79"/>
                    <a:pt x="64" y="68"/>
                  </a:cubicBezTo>
                  <a:cubicBezTo>
                    <a:pt x="63" y="65"/>
                    <a:pt x="61" y="63"/>
                    <a:pt x="59" y="62"/>
                  </a:cubicBezTo>
                  <a:cubicBezTo>
                    <a:pt x="56" y="61"/>
                    <a:pt x="53" y="61"/>
                    <a:pt x="50" y="62"/>
                  </a:cubicBezTo>
                  <a:cubicBezTo>
                    <a:pt x="50" y="62"/>
                    <a:pt x="44" y="67"/>
                    <a:pt x="32" y="70"/>
                  </a:cubicBezTo>
                  <a:cubicBezTo>
                    <a:pt x="27" y="72"/>
                    <a:pt x="22" y="68"/>
                    <a:pt x="20" y="67"/>
                  </a:cubicBezTo>
                  <a:cubicBezTo>
                    <a:pt x="19" y="66"/>
                    <a:pt x="16" y="62"/>
                    <a:pt x="18" y="56"/>
                  </a:cubicBezTo>
                  <a:cubicBezTo>
                    <a:pt x="24" y="38"/>
                    <a:pt x="24" y="22"/>
                    <a:pt x="19" y="6"/>
                  </a:cubicBezTo>
                  <a:cubicBezTo>
                    <a:pt x="18" y="2"/>
                    <a:pt x="13" y="-1"/>
                    <a:pt x="8" y="0"/>
                  </a:cubicBezTo>
                  <a:cubicBezTo>
                    <a:pt x="3" y="1"/>
                    <a:pt x="1" y="5"/>
                    <a:pt x="3" y="10"/>
                  </a:cubicBezTo>
                  <a:cubicBezTo>
                    <a:pt x="7" y="22"/>
                    <a:pt x="6" y="35"/>
                    <a:pt x="1" y="49"/>
                  </a:cubicBezTo>
                  <a:cubicBezTo>
                    <a:pt x="-2" y="58"/>
                    <a:pt x="1" y="70"/>
                    <a:pt x="9" y="79"/>
                  </a:cubicBezTo>
                  <a:cubicBezTo>
                    <a:pt x="18" y="87"/>
                    <a:pt x="30" y="90"/>
                    <a:pt x="39" y="87"/>
                  </a:cubicBezTo>
                  <a:cubicBezTo>
                    <a:pt x="44" y="85"/>
                    <a:pt x="48" y="84"/>
                    <a:pt x="51" y="82"/>
                  </a:cubicBezTo>
                  <a:cubicBezTo>
                    <a:pt x="53" y="88"/>
                    <a:pt x="55" y="95"/>
                    <a:pt x="56" y="100"/>
                  </a:cubicBezTo>
                  <a:cubicBezTo>
                    <a:pt x="59" y="110"/>
                    <a:pt x="66" y="118"/>
                    <a:pt x="75" y="121"/>
                  </a:cubicBezTo>
                  <a:cubicBezTo>
                    <a:pt x="78" y="122"/>
                    <a:pt x="81" y="123"/>
                    <a:pt x="84" y="123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3161C6D-2AD0-477A-A6CF-866EE7EFD514}"/>
                </a:ext>
              </a:extLst>
            </p:cNvPr>
            <p:cNvSpPr/>
            <p:nvPr/>
          </p:nvSpPr>
          <p:spPr>
            <a:xfrm>
              <a:off x="10024127" y="11540084"/>
              <a:ext cx="174472" cy="834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68">
                  <a:moveTo>
                    <a:pt x="16" y="25"/>
                  </a:moveTo>
                  <a:close/>
                  <a:moveTo>
                    <a:pt x="20" y="23"/>
                  </a:moveTo>
                  <a:cubicBezTo>
                    <a:pt x="30" y="32"/>
                    <a:pt x="63" y="46"/>
                    <a:pt x="87" y="49"/>
                  </a:cubicBezTo>
                  <a:cubicBezTo>
                    <a:pt x="109" y="53"/>
                    <a:pt x="123" y="47"/>
                    <a:pt x="123" y="39"/>
                  </a:cubicBezTo>
                  <a:cubicBezTo>
                    <a:pt x="124" y="32"/>
                    <a:pt x="110" y="22"/>
                    <a:pt x="87" y="19"/>
                  </a:cubicBezTo>
                  <a:cubicBezTo>
                    <a:pt x="81" y="18"/>
                    <a:pt x="74" y="17"/>
                    <a:pt x="67" y="17"/>
                  </a:cubicBezTo>
                  <a:cubicBezTo>
                    <a:pt x="48" y="17"/>
                    <a:pt x="28" y="21"/>
                    <a:pt x="20" y="23"/>
                  </a:cubicBezTo>
                  <a:close/>
                  <a:moveTo>
                    <a:pt x="86" y="66"/>
                  </a:moveTo>
                  <a:cubicBezTo>
                    <a:pt x="68" y="64"/>
                    <a:pt x="-1" y="43"/>
                    <a:pt x="0" y="21"/>
                  </a:cubicBezTo>
                  <a:cubicBezTo>
                    <a:pt x="0" y="14"/>
                    <a:pt x="4" y="6"/>
                    <a:pt x="36" y="2"/>
                  </a:cubicBezTo>
                  <a:cubicBezTo>
                    <a:pt x="54" y="0"/>
                    <a:pt x="75" y="0"/>
                    <a:pt x="88" y="1"/>
                  </a:cubicBezTo>
                  <a:cubicBezTo>
                    <a:pt x="120" y="6"/>
                    <a:pt x="141" y="23"/>
                    <a:pt x="141" y="42"/>
                  </a:cubicBezTo>
                  <a:cubicBezTo>
                    <a:pt x="140" y="58"/>
                    <a:pt x="124" y="68"/>
                    <a:pt x="101" y="68"/>
                  </a:cubicBezTo>
                  <a:cubicBezTo>
                    <a:pt x="97" y="68"/>
                    <a:pt x="91" y="68"/>
                    <a:pt x="86" y="66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F3B1985-2F0B-4714-8358-85563DCCB229}"/>
                </a:ext>
              </a:extLst>
            </p:cNvPr>
            <p:cNvSpPr/>
            <p:nvPr/>
          </p:nvSpPr>
          <p:spPr>
            <a:xfrm>
              <a:off x="10016653" y="11455340"/>
              <a:ext cx="87236" cy="1196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97">
                  <a:moveTo>
                    <a:pt x="41" y="19"/>
                  </a:moveTo>
                  <a:cubicBezTo>
                    <a:pt x="36" y="21"/>
                    <a:pt x="31" y="26"/>
                    <a:pt x="28" y="32"/>
                  </a:cubicBezTo>
                  <a:cubicBezTo>
                    <a:pt x="21" y="45"/>
                    <a:pt x="17" y="68"/>
                    <a:pt x="17" y="79"/>
                  </a:cubicBezTo>
                  <a:cubicBezTo>
                    <a:pt x="26" y="74"/>
                    <a:pt x="42" y="59"/>
                    <a:pt x="49" y="45"/>
                  </a:cubicBezTo>
                  <a:cubicBezTo>
                    <a:pt x="56" y="33"/>
                    <a:pt x="55" y="21"/>
                    <a:pt x="50" y="18"/>
                  </a:cubicBezTo>
                  <a:cubicBezTo>
                    <a:pt x="49" y="18"/>
                    <a:pt x="47" y="18"/>
                    <a:pt x="46" y="18"/>
                  </a:cubicBezTo>
                  <a:cubicBezTo>
                    <a:pt x="44" y="18"/>
                    <a:pt x="42" y="18"/>
                    <a:pt x="41" y="19"/>
                  </a:cubicBezTo>
                  <a:close/>
                  <a:moveTo>
                    <a:pt x="8" y="95"/>
                  </a:moveTo>
                  <a:cubicBezTo>
                    <a:pt x="-10" y="84"/>
                    <a:pt x="6" y="35"/>
                    <a:pt x="12" y="23"/>
                  </a:cubicBezTo>
                  <a:cubicBezTo>
                    <a:pt x="17" y="14"/>
                    <a:pt x="24" y="7"/>
                    <a:pt x="32" y="3"/>
                  </a:cubicBezTo>
                  <a:cubicBezTo>
                    <a:pt x="40" y="-1"/>
                    <a:pt x="50" y="-1"/>
                    <a:pt x="58" y="4"/>
                  </a:cubicBezTo>
                  <a:cubicBezTo>
                    <a:pt x="72" y="14"/>
                    <a:pt x="75" y="35"/>
                    <a:pt x="64" y="55"/>
                  </a:cubicBezTo>
                  <a:cubicBezTo>
                    <a:pt x="60" y="64"/>
                    <a:pt x="34" y="97"/>
                    <a:pt x="15" y="97"/>
                  </a:cubicBezTo>
                  <a:cubicBezTo>
                    <a:pt x="13" y="97"/>
                    <a:pt x="10" y="96"/>
                    <a:pt x="8" y="95"/>
                  </a:cubicBezTo>
                  <a:close/>
                </a:path>
              </a:pathLst>
            </a:custGeom>
            <a:solidFill>
              <a:srgbClr val="C471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C9AEAE2-E5BD-4190-A841-1BF1F3D309B8}"/>
              </a:ext>
            </a:extLst>
          </p:cNvPr>
          <p:cNvSpPr/>
          <p:nvPr/>
        </p:nvSpPr>
        <p:spPr>
          <a:xfrm>
            <a:off x="13204508" y="4294506"/>
            <a:ext cx="7512272" cy="20936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29" h="1681">
                <a:moveTo>
                  <a:pt x="6029" y="0"/>
                </a:moveTo>
                <a:lnTo>
                  <a:pt x="385" y="0"/>
                </a:lnTo>
                <a:lnTo>
                  <a:pt x="0" y="545"/>
                </a:lnTo>
                <a:lnTo>
                  <a:pt x="513" y="1681"/>
                </a:lnTo>
                <a:lnTo>
                  <a:pt x="6029" y="168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A808B2A-DDE3-4600-BE1B-8046B8EDE74C}"/>
              </a:ext>
            </a:extLst>
          </p:cNvPr>
          <p:cNvSpPr/>
          <p:nvPr/>
        </p:nvSpPr>
        <p:spPr>
          <a:xfrm>
            <a:off x="19997705" y="4294506"/>
            <a:ext cx="2876294" cy="20936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9" h="1681">
                <a:moveTo>
                  <a:pt x="385" y="0"/>
                </a:moveTo>
                <a:lnTo>
                  <a:pt x="0" y="545"/>
                </a:lnTo>
                <a:lnTo>
                  <a:pt x="513" y="1681"/>
                </a:lnTo>
                <a:lnTo>
                  <a:pt x="2309" y="1681"/>
                </a:lnTo>
                <a:lnTo>
                  <a:pt x="2309" y="0"/>
                </a:lnTo>
                <a:close/>
              </a:path>
            </a:pathLst>
          </a:custGeom>
          <a:solidFill>
            <a:srgbClr val="F67E7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D6234F42-5382-4767-AF8B-44520133CD78}"/>
              </a:ext>
            </a:extLst>
          </p:cNvPr>
          <p:cNvSpPr/>
          <p:nvPr/>
        </p:nvSpPr>
        <p:spPr>
          <a:xfrm>
            <a:off x="13204508" y="7077336"/>
            <a:ext cx="7512272" cy="20936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29" h="1681">
                <a:moveTo>
                  <a:pt x="6029" y="0"/>
                </a:moveTo>
                <a:lnTo>
                  <a:pt x="385" y="0"/>
                </a:lnTo>
                <a:lnTo>
                  <a:pt x="0" y="545"/>
                </a:lnTo>
                <a:lnTo>
                  <a:pt x="513" y="1681"/>
                </a:lnTo>
                <a:lnTo>
                  <a:pt x="6029" y="1681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AF7F7D5-B406-4AC1-AFB6-D373A14781D9}"/>
              </a:ext>
            </a:extLst>
          </p:cNvPr>
          <p:cNvSpPr/>
          <p:nvPr/>
        </p:nvSpPr>
        <p:spPr>
          <a:xfrm>
            <a:off x="19997705" y="7077336"/>
            <a:ext cx="2876294" cy="20936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9" h="1681">
                <a:moveTo>
                  <a:pt x="385" y="0"/>
                </a:moveTo>
                <a:lnTo>
                  <a:pt x="0" y="545"/>
                </a:lnTo>
                <a:lnTo>
                  <a:pt x="513" y="1681"/>
                </a:lnTo>
                <a:lnTo>
                  <a:pt x="2309" y="1681"/>
                </a:lnTo>
                <a:lnTo>
                  <a:pt x="2309" y="0"/>
                </a:lnTo>
                <a:close/>
              </a:path>
            </a:pathLst>
          </a:custGeom>
          <a:solidFill>
            <a:srgbClr val="843B6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BDB7C03D-CA3A-4BBC-9063-8EF1D650A45D}"/>
              </a:ext>
            </a:extLst>
          </p:cNvPr>
          <p:cNvSpPr/>
          <p:nvPr/>
        </p:nvSpPr>
        <p:spPr>
          <a:xfrm>
            <a:off x="13204508" y="9861413"/>
            <a:ext cx="7512272" cy="2092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29" h="1680">
                <a:moveTo>
                  <a:pt x="6029" y="0"/>
                </a:moveTo>
                <a:lnTo>
                  <a:pt x="385" y="0"/>
                </a:lnTo>
                <a:lnTo>
                  <a:pt x="0" y="545"/>
                </a:lnTo>
                <a:lnTo>
                  <a:pt x="513" y="1680"/>
                </a:lnTo>
                <a:lnTo>
                  <a:pt x="6029" y="168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CEB40FE-1124-4F1A-B7D9-FD668BD06270}"/>
              </a:ext>
            </a:extLst>
          </p:cNvPr>
          <p:cNvSpPr/>
          <p:nvPr/>
        </p:nvSpPr>
        <p:spPr>
          <a:xfrm>
            <a:off x="19997705" y="9861413"/>
            <a:ext cx="2876294" cy="2092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09" h="1680">
                <a:moveTo>
                  <a:pt x="385" y="0"/>
                </a:moveTo>
                <a:lnTo>
                  <a:pt x="0" y="545"/>
                </a:lnTo>
                <a:lnTo>
                  <a:pt x="513" y="1680"/>
                </a:lnTo>
                <a:lnTo>
                  <a:pt x="2309" y="1680"/>
                </a:lnTo>
                <a:lnTo>
                  <a:pt x="2309" y="0"/>
                </a:lnTo>
                <a:close/>
              </a:path>
            </a:pathLst>
          </a:custGeom>
          <a:solidFill>
            <a:srgbClr val="0B032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BF20D03B-CAD8-429F-B636-C8048D2EA13A}"/>
              </a:ext>
            </a:extLst>
          </p:cNvPr>
          <p:cNvSpPr/>
          <p:nvPr/>
        </p:nvSpPr>
        <p:spPr>
          <a:xfrm>
            <a:off x="20936116" y="7699205"/>
            <a:ext cx="1434410" cy="849928"/>
          </a:xfrm>
          <a:custGeom>
            <a:avLst/>
            <a:gdLst>
              <a:gd name="connsiteX0" fmla="*/ 1087330 w 1434410"/>
              <a:gd name="connsiteY0" fmla="*/ 646432 h 849928"/>
              <a:gd name="connsiteX1" fmla="*/ 1058934 w 1434410"/>
              <a:gd name="connsiteY1" fmla="*/ 674828 h 849928"/>
              <a:gd name="connsiteX2" fmla="*/ 1087330 w 1434410"/>
              <a:gd name="connsiteY2" fmla="*/ 703223 h 849928"/>
              <a:gd name="connsiteX3" fmla="*/ 1115724 w 1434410"/>
              <a:gd name="connsiteY3" fmla="*/ 674828 h 849928"/>
              <a:gd name="connsiteX4" fmla="*/ 1087330 w 1434410"/>
              <a:gd name="connsiteY4" fmla="*/ 646432 h 849928"/>
              <a:gd name="connsiteX5" fmla="*/ 302212 w 1434410"/>
              <a:gd name="connsiteY5" fmla="*/ 646432 h 849928"/>
              <a:gd name="connsiteX6" fmla="*/ 273818 w 1434410"/>
              <a:gd name="connsiteY6" fmla="*/ 674828 h 849928"/>
              <a:gd name="connsiteX7" fmla="*/ 302212 w 1434410"/>
              <a:gd name="connsiteY7" fmla="*/ 703223 h 849928"/>
              <a:gd name="connsiteX8" fmla="*/ 330604 w 1434410"/>
              <a:gd name="connsiteY8" fmla="*/ 674828 h 849928"/>
              <a:gd name="connsiteX9" fmla="*/ 302212 w 1434410"/>
              <a:gd name="connsiteY9" fmla="*/ 646432 h 849928"/>
              <a:gd name="connsiteX10" fmla="*/ 1087330 w 1434410"/>
              <a:gd name="connsiteY10" fmla="*/ 608160 h 849928"/>
              <a:gd name="connsiteX11" fmla="*/ 1152762 w 1434410"/>
              <a:gd name="connsiteY11" fmla="*/ 674828 h 849928"/>
              <a:gd name="connsiteX12" fmla="*/ 1087330 w 1434410"/>
              <a:gd name="connsiteY12" fmla="*/ 740260 h 849928"/>
              <a:gd name="connsiteX13" fmla="*/ 1020662 w 1434410"/>
              <a:gd name="connsiteY13" fmla="*/ 674828 h 849928"/>
              <a:gd name="connsiteX14" fmla="*/ 1087330 w 1434410"/>
              <a:gd name="connsiteY14" fmla="*/ 608160 h 849928"/>
              <a:gd name="connsiteX15" fmla="*/ 302212 w 1434410"/>
              <a:gd name="connsiteY15" fmla="*/ 608160 h 849928"/>
              <a:gd name="connsiteX16" fmla="*/ 367638 w 1434410"/>
              <a:gd name="connsiteY16" fmla="*/ 674828 h 849928"/>
              <a:gd name="connsiteX17" fmla="*/ 302212 w 1434410"/>
              <a:gd name="connsiteY17" fmla="*/ 740260 h 849928"/>
              <a:gd name="connsiteX18" fmla="*/ 236784 w 1434410"/>
              <a:gd name="connsiteY18" fmla="*/ 674828 h 849928"/>
              <a:gd name="connsiteX19" fmla="*/ 302212 w 1434410"/>
              <a:gd name="connsiteY19" fmla="*/ 608160 h 849928"/>
              <a:gd name="connsiteX20" fmla="*/ 1087014 w 1434410"/>
              <a:gd name="connsiteY20" fmla="*/ 536338 h 849928"/>
              <a:gd name="connsiteX21" fmla="*/ 955028 w 1434410"/>
              <a:gd name="connsiteY21" fmla="*/ 633402 h 849928"/>
              <a:gd name="connsiteX22" fmla="*/ 948802 w 1434410"/>
              <a:gd name="connsiteY22" fmla="*/ 674467 h 849928"/>
              <a:gd name="connsiteX23" fmla="*/ 1087014 w 1434410"/>
              <a:gd name="connsiteY23" fmla="*/ 812596 h 849928"/>
              <a:gd name="connsiteX24" fmla="*/ 1225226 w 1434410"/>
              <a:gd name="connsiteY24" fmla="*/ 674467 h 849928"/>
              <a:gd name="connsiteX25" fmla="*/ 1219000 w 1434410"/>
              <a:gd name="connsiteY25" fmla="*/ 633402 h 849928"/>
              <a:gd name="connsiteX26" fmla="*/ 1087014 w 1434410"/>
              <a:gd name="connsiteY26" fmla="*/ 536338 h 849928"/>
              <a:gd name="connsiteX27" fmla="*/ 302570 w 1434410"/>
              <a:gd name="connsiteY27" fmla="*/ 536338 h 849928"/>
              <a:gd name="connsiteX28" fmla="*/ 170586 w 1434410"/>
              <a:gd name="connsiteY28" fmla="*/ 633402 h 849928"/>
              <a:gd name="connsiteX29" fmla="*/ 164360 w 1434410"/>
              <a:gd name="connsiteY29" fmla="*/ 674467 h 849928"/>
              <a:gd name="connsiteX30" fmla="*/ 302570 w 1434410"/>
              <a:gd name="connsiteY30" fmla="*/ 812596 h 849928"/>
              <a:gd name="connsiteX31" fmla="*/ 440782 w 1434410"/>
              <a:gd name="connsiteY31" fmla="*/ 674467 h 849928"/>
              <a:gd name="connsiteX32" fmla="*/ 434556 w 1434410"/>
              <a:gd name="connsiteY32" fmla="*/ 633402 h 849928"/>
              <a:gd name="connsiteX33" fmla="*/ 302570 w 1434410"/>
              <a:gd name="connsiteY33" fmla="*/ 536338 h 849928"/>
              <a:gd name="connsiteX34" fmla="*/ 1302424 w 1434410"/>
              <a:gd name="connsiteY34" fmla="*/ 342211 h 849928"/>
              <a:gd name="connsiteX35" fmla="*/ 1302424 w 1434410"/>
              <a:gd name="connsiteY35" fmla="*/ 423097 h 849928"/>
              <a:gd name="connsiteX36" fmla="*/ 1316120 w 1434410"/>
              <a:gd name="connsiteY36" fmla="*/ 436786 h 849928"/>
              <a:gd name="connsiteX37" fmla="*/ 1397056 w 1434410"/>
              <a:gd name="connsiteY37" fmla="*/ 436786 h 849928"/>
              <a:gd name="connsiteX38" fmla="*/ 1397056 w 1434410"/>
              <a:gd name="connsiteY38" fmla="*/ 372077 h 849928"/>
              <a:gd name="connsiteX39" fmla="*/ 1367172 w 1434410"/>
              <a:gd name="connsiteY39" fmla="*/ 342211 h 849928"/>
              <a:gd name="connsiteX40" fmla="*/ 820552 w 1434410"/>
              <a:gd name="connsiteY40" fmla="*/ 124440 h 849928"/>
              <a:gd name="connsiteX41" fmla="*/ 820552 w 1434410"/>
              <a:gd name="connsiteY41" fmla="*/ 306123 h 849928"/>
              <a:gd name="connsiteX42" fmla="*/ 1140556 w 1434410"/>
              <a:gd name="connsiteY42" fmla="*/ 306123 h 849928"/>
              <a:gd name="connsiteX43" fmla="*/ 1134330 w 1434410"/>
              <a:gd name="connsiteY43" fmla="*/ 276257 h 849928"/>
              <a:gd name="connsiteX44" fmla="*/ 1134330 w 1434410"/>
              <a:gd name="connsiteY44" fmla="*/ 125685 h 849928"/>
              <a:gd name="connsiteX45" fmla="*/ 470666 w 1434410"/>
              <a:gd name="connsiteY45" fmla="*/ 124440 h 849928"/>
              <a:gd name="connsiteX46" fmla="*/ 470666 w 1434410"/>
              <a:gd name="connsiteY46" fmla="*/ 306123 h 849928"/>
              <a:gd name="connsiteX47" fmla="*/ 783198 w 1434410"/>
              <a:gd name="connsiteY47" fmla="*/ 306123 h 849928"/>
              <a:gd name="connsiteX48" fmla="*/ 783198 w 1434410"/>
              <a:gd name="connsiteY48" fmla="*/ 124440 h 849928"/>
              <a:gd name="connsiteX49" fmla="*/ 136966 w 1434410"/>
              <a:gd name="connsiteY49" fmla="*/ 124440 h 849928"/>
              <a:gd name="connsiteX50" fmla="*/ 124514 w 1434410"/>
              <a:gd name="connsiteY50" fmla="*/ 129418 h 849928"/>
              <a:gd name="connsiteX51" fmla="*/ 119534 w 1434410"/>
              <a:gd name="connsiteY51" fmla="*/ 140617 h 849928"/>
              <a:gd name="connsiteX52" fmla="*/ 119534 w 1434410"/>
              <a:gd name="connsiteY52" fmla="*/ 278746 h 849928"/>
              <a:gd name="connsiteX53" fmla="*/ 145682 w 1434410"/>
              <a:gd name="connsiteY53" fmla="*/ 306123 h 849928"/>
              <a:gd name="connsiteX54" fmla="*/ 433312 w 1434410"/>
              <a:gd name="connsiteY54" fmla="*/ 306123 h 849928"/>
              <a:gd name="connsiteX55" fmla="*/ 433312 w 1434410"/>
              <a:gd name="connsiteY55" fmla="*/ 124440 h 849928"/>
              <a:gd name="connsiteX56" fmla="*/ 53542 w 1434410"/>
              <a:gd name="connsiteY56" fmla="*/ 37332 h 849928"/>
              <a:gd name="connsiteX57" fmla="*/ 37354 w 1434410"/>
              <a:gd name="connsiteY57" fmla="*/ 52265 h 849928"/>
              <a:gd name="connsiteX58" fmla="*/ 37354 w 1434410"/>
              <a:gd name="connsiteY58" fmla="*/ 639624 h 849928"/>
              <a:gd name="connsiteX59" fmla="*/ 53542 w 1434410"/>
              <a:gd name="connsiteY59" fmla="*/ 655801 h 849928"/>
              <a:gd name="connsiteX60" fmla="*/ 128250 w 1434410"/>
              <a:gd name="connsiteY60" fmla="*/ 655801 h 849928"/>
              <a:gd name="connsiteX61" fmla="*/ 130740 w 1434410"/>
              <a:gd name="connsiteY61" fmla="*/ 638380 h 849928"/>
              <a:gd name="connsiteX62" fmla="*/ 131986 w 1434410"/>
              <a:gd name="connsiteY62" fmla="*/ 635891 h 849928"/>
              <a:gd name="connsiteX63" fmla="*/ 134476 w 1434410"/>
              <a:gd name="connsiteY63" fmla="*/ 622202 h 849928"/>
              <a:gd name="connsiteX64" fmla="*/ 136966 w 1434410"/>
              <a:gd name="connsiteY64" fmla="*/ 615980 h 849928"/>
              <a:gd name="connsiteX65" fmla="*/ 140702 w 1434410"/>
              <a:gd name="connsiteY65" fmla="*/ 607269 h 849928"/>
              <a:gd name="connsiteX66" fmla="*/ 143192 w 1434410"/>
              <a:gd name="connsiteY66" fmla="*/ 601047 h 849928"/>
              <a:gd name="connsiteX67" fmla="*/ 148172 w 1434410"/>
              <a:gd name="connsiteY67" fmla="*/ 592336 h 849928"/>
              <a:gd name="connsiteX68" fmla="*/ 150662 w 1434410"/>
              <a:gd name="connsiteY68" fmla="*/ 586114 h 849928"/>
              <a:gd name="connsiteX69" fmla="*/ 155644 w 1434410"/>
              <a:gd name="connsiteY69" fmla="*/ 578648 h 849928"/>
              <a:gd name="connsiteX70" fmla="*/ 160624 w 1434410"/>
              <a:gd name="connsiteY70" fmla="*/ 572426 h 849928"/>
              <a:gd name="connsiteX71" fmla="*/ 165604 w 1434410"/>
              <a:gd name="connsiteY71" fmla="*/ 564959 h 849928"/>
              <a:gd name="connsiteX72" fmla="*/ 170586 w 1434410"/>
              <a:gd name="connsiteY72" fmla="*/ 559982 h 849928"/>
              <a:gd name="connsiteX73" fmla="*/ 175566 w 1434410"/>
              <a:gd name="connsiteY73" fmla="*/ 552515 h 849928"/>
              <a:gd name="connsiteX74" fmla="*/ 181792 w 1434410"/>
              <a:gd name="connsiteY74" fmla="*/ 547538 h 849928"/>
              <a:gd name="connsiteX75" fmla="*/ 188018 w 1434410"/>
              <a:gd name="connsiteY75" fmla="*/ 541316 h 849928"/>
              <a:gd name="connsiteX76" fmla="*/ 194244 w 1434410"/>
              <a:gd name="connsiteY76" fmla="*/ 536338 h 849928"/>
              <a:gd name="connsiteX77" fmla="*/ 201714 w 1434410"/>
              <a:gd name="connsiteY77" fmla="*/ 531360 h 849928"/>
              <a:gd name="connsiteX78" fmla="*/ 206694 w 1434410"/>
              <a:gd name="connsiteY78" fmla="*/ 526383 h 849928"/>
              <a:gd name="connsiteX79" fmla="*/ 215410 w 1434410"/>
              <a:gd name="connsiteY79" fmla="*/ 522649 h 849928"/>
              <a:gd name="connsiteX80" fmla="*/ 221636 w 1434410"/>
              <a:gd name="connsiteY80" fmla="*/ 518916 h 849928"/>
              <a:gd name="connsiteX81" fmla="*/ 230352 w 1434410"/>
              <a:gd name="connsiteY81" fmla="*/ 515183 h 849928"/>
              <a:gd name="connsiteX82" fmla="*/ 236578 w 1434410"/>
              <a:gd name="connsiteY82" fmla="*/ 511450 h 849928"/>
              <a:gd name="connsiteX83" fmla="*/ 245294 w 1434410"/>
              <a:gd name="connsiteY83" fmla="*/ 508961 h 849928"/>
              <a:gd name="connsiteX84" fmla="*/ 252764 w 1434410"/>
              <a:gd name="connsiteY84" fmla="*/ 506472 h 849928"/>
              <a:gd name="connsiteX85" fmla="*/ 261480 w 1434410"/>
              <a:gd name="connsiteY85" fmla="*/ 502739 h 849928"/>
              <a:gd name="connsiteX86" fmla="*/ 267706 w 1434410"/>
              <a:gd name="connsiteY86" fmla="*/ 501495 h 849928"/>
              <a:gd name="connsiteX87" fmla="*/ 280158 w 1434410"/>
              <a:gd name="connsiteY87" fmla="*/ 500250 h 849928"/>
              <a:gd name="connsiteX88" fmla="*/ 285138 w 1434410"/>
              <a:gd name="connsiteY88" fmla="*/ 500250 h 849928"/>
              <a:gd name="connsiteX89" fmla="*/ 302570 w 1434410"/>
              <a:gd name="connsiteY89" fmla="*/ 499006 h 849928"/>
              <a:gd name="connsiteX90" fmla="*/ 320002 w 1434410"/>
              <a:gd name="connsiteY90" fmla="*/ 500250 h 849928"/>
              <a:gd name="connsiteX91" fmla="*/ 324984 w 1434410"/>
              <a:gd name="connsiteY91" fmla="*/ 500250 h 849928"/>
              <a:gd name="connsiteX92" fmla="*/ 337436 w 1434410"/>
              <a:gd name="connsiteY92" fmla="*/ 501495 h 849928"/>
              <a:gd name="connsiteX93" fmla="*/ 343660 w 1434410"/>
              <a:gd name="connsiteY93" fmla="*/ 502739 h 849928"/>
              <a:gd name="connsiteX94" fmla="*/ 353622 w 1434410"/>
              <a:gd name="connsiteY94" fmla="*/ 506472 h 849928"/>
              <a:gd name="connsiteX95" fmla="*/ 359848 w 1434410"/>
              <a:gd name="connsiteY95" fmla="*/ 508961 h 849928"/>
              <a:gd name="connsiteX96" fmla="*/ 368564 w 1434410"/>
              <a:gd name="connsiteY96" fmla="*/ 511450 h 849928"/>
              <a:gd name="connsiteX97" fmla="*/ 376034 w 1434410"/>
              <a:gd name="connsiteY97" fmla="*/ 515183 h 849928"/>
              <a:gd name="connsiteX98" fmla="*/ 383506 w 1434410"/>
              <a:gd name="connsiteY98" fmla="*/ 518916 h 849928"/>
              <a:gd name="connsiteX99" fmla="*/ 389732 w 1434410"/>
              <a:gd name="connsiteY99" fmla="*/ 522649 h 849928"/>
              <a:gd name="connsiteX100" fmla="*/ 398448 w 1434410"/>
              <a:gd name="connsiteY100" fmla="*/ 526383 h 849928"/>
              <a:gd name="connsiteX101" fmla="*/ 404672 w 1434410"/>
              <a:gd name="connsiteY101" fmla="*/ 531360 h 849928"/>
              <a:gd name="connsiteX102" fmla="*/ 410898 w 1434410"/>
              <a:gd name="connsiteY102" fmla="*/ 536338 h 849928"/>
              <a:gd name="connsiteX103" fmla="*/ 417124 w 1434410"/>
              <a:gd name="connsiteY103" fmla="*/ 541316 h 849928"/>
              <a:gd name="connsiteX104" fmla="*/ 423350 w 1434410"/>
              <a:gd name="connsiteY104" fmla="*/ 547538 h 849928"/>
              <a:gd name="connsiteX105" fmla="*/ 428330 w 1434410"/>
              <a:gd name="connsiteY105" fmla="*/ 552515 h 849928"/>
              <a:gd name="connsiteX106" fmla="*/ 434556 w 1434410"/>
              <a:gd name="connsiteY106" fmla="*/ 559982 h 849928"/>
              <a:gd name="connsiteX107" fmla="*/ 439538 w 1434410"/>
              <a:gd name="connsiteY107" fmla="*/ 564959 h 849928"/>
              <a:gd name="connsiteX108" fmla="*/ 445762 w 1434410"/>
              <a:gd name="connsiteY108" fmla="*/ 572426 h 849928"/>
              <a:gd name="connsiteX109" fmla="*/ 449498 w 1434410"/>
              <a:gd name="connsiteY109" fmla="*/ 578648 h 849928"/>
              <a:gd name="connsiteX110" fmla="*/ 454478 w 1434410"/>
              <a:gd name="connsiteY110" fmla="*/ 586114 h 849928"/>
              <a:gd name="connsiteX111" fmla="*/ 458214 w 1434410"/>
              <a:gd name="connsiteY111" fmla="*/ 592336 h 849928"/>
              <a:gd name="connsiteX112" fmla="*/ 461950 w 1434410"/>
              <a:gd name="connsiteY112" fmla="*/ 601047 h 849928"/>
              <a:gd name="connsiteX113" fmla="*/ 464440 w 1434410"/>
              <a:gd name="connsiteY113" fmla="*/ 607269 h 849928"/>
              <a:gd name="connsiteX114" fmla="*/ 468176 w 1434410"/>
              <a:gd name="connsiteY114" fmla="*/ 615980 h 849928"/>
              <a:gd name="connsiteX115" fmla="*/ 470666 w 1434410"/>
              <a:gd name="connsiteY115" fmla="*/ 622202 h 849928"/>
              <a:gd name="connsiteX116" fmla="*/ 474402 w 1434410"/>
              <a:gd name="connsiteY116" fmla="*/ 635891 h 849928"/>
              <a:gd name="connsiteX117" fmla="*/ 474402 w 1434410"/>
              <a:gd name="connsiteY117" fmla="*/ 638380 h 849928"/>
              <a:gd name="connsiteX118" fmla="*/ 476892 w 1434410"/>
              <a:gd name="connsiteY118" fmla="*/ 655801 h 849928"/>
              <a:gd name="connsiteX119" fmla="*/ 912694 w 1434410"/>
              <a:gd name="connsiteY119" fmla="*/ 655801 h 849928"/>
              <a:gd name="connsiteX120" fmla="*/ 915184 w 1434410"/>
              <a:gd name="connsiteY120" fmla="*/ 638380 h 849928"/>
              <a:gd name="connsiteX121" fmla="*/ 915184 w 1434410"/>
              <a:gd name="connsiteY121" fmla="*/ 635891 h 849928"/>
              <a:gd name="connsiteX122" fmla="*/ 918918 w 1434410"/>
              <a:gd name="connsiteY122" fmla="*/ 622202 h 849928"/>
              <a:gd name="connsiteX123" fmla="*/ 920164 w 1434410"/>
              <a:gd name="connsiteY123" fmla="*/ 615980 h 849928"/>
              <a:gd name="connsiteX124" fmla="*/ 925144 w 1434410"/>
              <a:gd name="connsiteY124" fmla="*/ 607269 h 849928"/>
              <a:gd name="connsiteX125" fmla="*/ 927634 w 1434410"/>
              <a:gd name="connsiteY125" fmla="*/ 601047 h 849928"/>
              <a:gd name="connsiteX126" fmla="*/ 931370 w 1434410"/>
              <a:gd name="connsiteY126" fmla="*/ 592336 h 849928"/>
              <a:gd name="connsiteX127" fmla="*/ 935106 w 1434410"/>
              <a:gd name="connsiteY127" fmla="*/ 586114 h 849928"/>
              <a:gd name="connsiteX128" fmla="*/ 940086 w 1434410"/>
              <a:gd name="connsiteY128" fmla="*/ 578648 h 849928"/>
              <a:gd name="connsiteX129" fmla="*/ 945068 w 1434410"/>
              <a:gd name="connsiteY129" fmla="*/ 572426 h 849928"/>
              <a:gd name="connsiteX130" fmla="*/ 950048 w 1434410"/>
              <a:gd name="connsiteY130" fmla="*/ 564959 h 849928"/>
              <a:gd name="connsiteX131" fmla="*/ 953784 w 1434410"/>
              <a:gd name="connsiteY131" fmla="*/ 559982 h 849928"/>
              <a:gd name="connsiteX132" fmla="*/ 960008 w 1434410"/>
              <a:gd name="connsiteY132" fmla="*/ 552515 h 849928"/>
              <a:gd name="connsiteX133" fmla="*/ 966234 w 1434410"/>
              <a:gd name="connsiteY133" fmla="*/ 547538 h 849928"/>
              <a:gd name="connsiteX134" fmla="*/ 972460 w 1434410"/>
              <a:gd name="connsiteY134" fmla="*/ 541316 h 849928"/>
              <a:gd name="connsiteX135" fmla="*/ 977440 w 1434410"/>
              <a:gd name="connsiteY135" fmla="*/ 536338 h 849928"/>
              <a:gd name="connsiteX136" fmla="*/ 984912 w 1434410"/>
              <a:gd name="connsiteY136" fmla="*/ 531360 h 849928"/>
              <a:gd name="connsiteX137" fmla="*/ 991138 w 1434410"/>
              <a:gd name="connsiteY137" fmla="*/ 526383 h 849928"/>
              <a:gd name="connsiteX138" fmla="*/ 998608 w 1434410"/>
              <a:gd name="connsiteY138" fmla="*/ 522649 h 849928"/>
              <a:gd name="connsiteX139" fmla="*/ 1004834 w 1434410"/>
              <a:gd name="connsiteY139" fmla="*/ 518916 h 849928"/>
              <a:gd name="connsiteX140" fmla="*/ 1013550 w 1434410"/>
              <a:gd name="connsiteY140" fmla="*/ 515183 h 849928"/>
              <a:gd name="connsiteX141" fmla="*/ 1019776 w 1434410"/>
              <a:gd name="connsiteY141" fmla="*/ 511450 h 849928"/>
              <a:gd name="connsiteX142" fmla="*/ 1029738 w 1434410"/>
              <a:gd name="connsiteY142" fmla="*/ 508961 h 849928"/>
              <a:gd name="connsiteX143" fmla="*/ 1035962 w 1434410"/>
              <a:gd name="connsiteY143" fmla="*/ 506472 h 849928"/>
              <a:gd name="connsiteX144" fmla="*/ 1045924 w 1434410"/>
              <a:gd name="connsiteY144" fmla="*/ 502739 h 849928"/>
              <a:gd name="connsiteX145" fmla="*/ 1052150 w 1434410"/>
              <a:gd name="connsiteY145" fmla="*/ 501495 h 849928"/>
              <a:gd name="connsiteX146" fmla="*/ 1064602 w 1434410"/>
              <a:gd name="connsiteY146" fmla="*/ 500250 h 849928"/>
              <a:gd name="connsiteX147" fmla="*/ 1069582 w 1434410"/>
              <a:gd name="connsiteY147" fmla="*/ 500250 h 849928"/>
              <a:gd name="connsiteX148" fmla="*/ 1087014 w 1434410"/>
              <a:gd name="connsiteY148" fmla="*/ 499006 h 849928"/>
              <a:gd name="connsiteX149" fmla="*/ 1104446 w 1434410"/>
              <a:gd name="connsiteY149" fmla="*/ 500250 h 849928"/>
              <a:gd name="connsiteX150" fmla="*/ 1109426 w 1434410"/>
              <a:gd name="connsiteY150" fmla="*/ 500250 h 849928"/>
              <a:gd name="connsiteX151" fmla="*/ 1120632 w 1434410"/>
              <a:gd name="connsiteY151" fmla="*/ 501495 h 849928"/>
              <a:gd name="connsiteX152" fmla="*/ 1126858 w 1434410"/>
              <a:gd name="connsiteY152" fmla="*/ 502739 h 849928"/>
              <a:gd name="connsiteX153" fmla="*/ 1138064 w 1434410"/>
              <a:gd name="connsiteY153" fmla="*/ 506472 h 849928"/>
              <a:gd name="connsiteX154" fmla="*/ 1144290 w 1434410"/>
              <a:gd name="connsiteY154" fmla="*/ 508961 h 849928"/>
              <a:gd name="connsiteX155" fmla="*/ 1153006 w 1434410"/>
              <a:gd name="connsiteY155" fmla="*/ 511450 h 849928"/>
              <a:gd name="connsiteX156" fmla="*/ 1160478 w 1434410"/>
              <a:gd name="connsiteY156" fmla="*/ 515183 h 849928"/>
              <a:gd name="connsiteX157" fmla="*/ 1167948 w 1434410"/>
              <a:gd name="connsiteY157" fmla="*/ 518916 h 849928"/>
              <a:gd name="connsiteX158" fmla="*/ 1174174 w 1434410"/>
              <a:gd name="connsiteY158" fmla="*/ 522649 h 849928"/>
              <a:gd name="connsiteX159" fmla="*/ 1181644 w 1434410"/>
              <a:gd name="connsiteY159" fmla="*/ 526383 h 849928"/>
              <a:gd name="connsiteX160" fmla="*/ 1187870 w 1434410"/>
              <a:gd name="connsiteY160" fmla="*/ 531360 h 849928"/>
              <a:gd name="connsiteX161" fmla="*/ 1195342 w 1434410"/>
              <a:gd name="connsiteY161" fmla="*/ 536338 h 849928"/>
              <a:gd name="connsiteX162" fmla="*/ 1201568 w 1434410"/>
              <a:gd name="connsiteY162" fmla="*/ 541316 h 849928"/>
              <a:gd name="connsiteX163" fmla="*/ 1207794 w 1434410"/>
              <a:gd name="connsiteY163" fmla="*/ 547538 h 849928"/>
              <a:gd name="connsiteX164" fmla="*/ 1212774 w 1434410"/>
              <a:gd name="connsiteY164" fmla="*/ 552515 h 849928"/>
              <a:gd name="connsiteX165" fmla="*/ 1219000 w 1434410"/>
              <a:gd name="connsiteY165" fmla="*/ 559982 h 849928"/>
              <a:gd name="connsiteX166" fmla="*/ 1223980 w 1434410"/>
              <a:gd name="connsiteY166" fmla="*/ 564959 h 849928"/>
              <a:gd name="connsiteX167" fmla="*/ 1228960 w 1434410"/>
              <a:gd name="connsiteY167" fmla="*/ 572426 h 849928"/>
              <a:gd name="connsiteX168" fmla="*/ 1233942 w 1434410"/>
              <a:gd name="connsiteY168" fmla="*/ 578648 h 849928"/>
              <a:gd name="connsiteX169" fmla="*/ 1238922 w 1434410"/>
              <a:gd name="connsiteY169" fmla="*/ 586114 h 849928"/>
              <a:gd name="connsiteX170" fmla="*/ 1241412 w 1434410"/>
              <a:gd name="connsiteY170" fmla="*/ 592336 h 849928"/>
              <a:gd name="connsiteX171" fmla="*/ 1246392 w 1434410"/>
              <a:gd name="connsiteY171" fmla="*/ 601047 h 849928"/>
              <a:gd name="connsiteX172" fmla="*/ 1248884 w 1434410"/>
              <a:gd name="connsiteY172" fmla="*/ 607269 h 849928"/>
              <a:gd name="connsiteX173" fmla="*/ 1252618 w 1434410"/>
              <a:gd name="connsiteY173" fmla="*/ 615980 h 849928"/>
              <a:gd name="connsiteX174" fmla="*/ 1253864 w 1434410"/>
              <a:gd name="connsiteY174" fmla="*/ 622202 h 849928"/>
              <a:gd name="connsiteX175" fmla="*/ 1257600 w 1434410"/>
              <a:gd name="connsiteY175" fmla="*/ 635891 h 849928"/>
              <a:gd name="connsiteX176" fmla="*/ 1258844 w 1434410"/>
              <a:gd name="connsiteY176" fmla="*/ 638380 h 849928"/>
              <a:gd name="connsiteX177" fmla="*/ 1261334 w 1434410"/>
              <a:gd name="connsiteY177" fmla="*/ 655801 h 849928"/>
              <a:gd name="connsiteX178" fmla="*/ 1367172 w 1434410"/>
              <a:gd name="connsiteY178" fmla="*/ 655801 h 849928"/>
              <a:gd name="connsiteX179" fmla="*/ 1397056 w 1434410"/>
              <a:gd name="connsiteY179" fmla="*/ 625935 h 849928"/>
              <a:gd name="connsiteX180" fmla="*/ 1397056 w 1434410"/>
              <a:gd name="connsiteY180" fmla="*/ 474118 h 849928"/>
              <a:gd name="connsiteX181" fmla="*/ 1316120 w 1434410"/>
              <a:gd name="connsiteY181" fmla="*/ 474118 h 849928"/>
              <a:gd name="connsiteX182" fmla="*/ 1265070 w 1434410"/>
              <a:gd name="connsiteY182" fmla="*/ 423097 h 849928"/>
              <a:gd name="connsiteX183" fmla="*/ 1265070 w 1434410"/>
              <a:gd name="connsiteY183" fmla="*/ 342211 h 849928"/>
              <a:gd name="connsiteX184" fmla="*/ 1219000 w 1434410"/>
              <a:gd name="connsiteY184" fmla="*/ 342211 h 849928"/>
              <a:gd name="connsiteX185" fmla="*/ 1200322 w 1434410"/>
              <a:gd name="connsiteY185" fmla="*/ 342211 h 849928"/>
              <a:gd name="connsiteX186" fmla="*/ 145682 w 1434410"/>
              <a:gd name="connsiteY186" fmla="*/ 342211 h 849928"/>
              <a:gd name="connsiteX187" fmla="*/ 82180 w 1434410"/>
              <a:gd name="connsiteY187" fmla="*/ 278746 h 849928"/>
              <a:gd name="connsiteX188" fmla="*/ 82180 w 1434410"/>
              <a:gd name="connsiteY188" fmla="*/ 140617 h 849928"/>
              <a:gd name="connsiteX189" fmla="*/ 98366 w 1434410"/>
              <a:gd name="connsiteY189" fmla="*/ 103285 h 849928"/>
              <a:gd name="connsiteX190" fmla="*/ 136966 w 1434410"/>
              <a:gd name="connsiteY190" fmla="*/ 87108 h 849928"/>
              <a:gd name="connsiteX191" fmla="*/ 1133084 w 1434410"/>
              <a:gd name="connsiteY191" fmla="*/ 88352 h 849928"/>
              <a:gd name="connsiteX192" fmla="*/ 1073318 w 1434410"/>
              <a:gd name="connsiteY192" fmla="*/ 37332 h 849928"/>
              <a:gd name="connsiteX193" fmla="*/ 53542 w 1434410"/>
              <a:gd name="connsiteY193" fmla="*/ 0 h 849928"/>
              <a:gd name="connsiteX194" fmla="*/ 1073318 w 1434410"/>
              <a:gd name="connsiteY194" fmla="*/ 0 h 849928"/>
              <a:gd name="connsiteX195" fmla="*/ 1171684 w 1434410"/>
              <a:gd name="connsiteY195" fmla="*/ 98308 h 849928"/>
              <a:gd name="connsiteX196" fmla="*/ 1171684 w 1434410"/>
              <a:gd name="connsiteY196" fmla="*/ 276257 h 849928"/>
              <a:gd name="connsiteX197" fmla="*/ 1200322 w 1434410"/>
              <a:gd name="connsiteY197" fmla="*/ 306123 h 849928"/>
              <a:gd name="connsiteX198" fmla="*/ 1219000 w 1434410"/>
              <a:gd name="connsiteY198" fmla="*/ 306123 h 849928"/>
              <a:gd name="connsiteX199" fmla="*/ 1367172 w 1434410"/>
              <a:gd name="connsiteY199" fmla="*/ 306123 h 849928"/>
              <a:gd name="connsiteX200" fmla="*/ 1434410 w 1434410"/>
              <a:gd name="connsiteY200" fmla="*/ 372077 h 849928"/>
              <a:gd name="connsiteX201" fmla="*/ 1434410 w 1434410"/>
              <a:gd name="connsiteY201" fmla="*/ 625935 h 849928"/>
              <a:gd name="connsiteX202" fmla="*/ 1367172 w 1434410"/>
              <a:gd name="connsiteY202" fmla="*/ 693133 h 849928"/>
              <a:gd name="connsiteX203" fmla="*/ 1261334 w 1434410"/>
              <a:gd name="connsiteY203" fmla="*/ 693133 h 849928"/>
              <a:gd name="connsiteX204" fmla="*/ 1087014 w 1434410"/>
              <a:gd name="connsiteY204" fmla="*/ 849928 h 849928"/>
              <a:gd name="connsiteX205" fmla="*/ 912694 w 1434410"/>
              <a:gd name="connsiteY205" fmla="*/ 693133 h 849928"/>
              <a:gd name="connsiteX206" fmla="*/ 476892 w 1434410"/>
              <a:gd name="connsiteY206" fmla="*/ 693133 h 849928"/>
              <a:gd name="connsiteX207" fmla="*/ 302570 w 1434410"/>
              <a:gd name="connsiteY207" fmla="*/ 849928 h 849928"/>
              <a:gd name="connsiteX208" fmla="*/ 128250 w 1434410"/>
              <a:gd name="connsiteY208" fmla="*/ 693133 h 849928"/>
              <a:gd name="connsiteX209" fmla="*/ 53542 w 1434410"/>
              <a:gd name="connsiteY209" fmla="*/ 693133 h 849928"/>
              <a:gd name="connsiteX210" fmla="*/ 0 w 1434410"/>
              <a:gd name="connsiteY210" fmla="*/ 639624 h 849928"/>
              <a:gd name="connsiteX211" fmla="*/ 0 w 1434410"/>
              <a:gd name="connsiteY211" fmla="*/ 52265 h 849928"/>
              <a:gd name="connsiteX212" fmla="*/ 53542 w 1434410"/>
              <a:gd name="connsiteY212" fmla="*/ 0 h 8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34410" h="849928">
                <a:moveTo>
                  <a:pt x="1087330" y="646432"/>
                </a:moveTo>
                <a:cubicBezTo>
                  <a:pt x="1071280" y="646432"/>
                  <a:pt x="1058934" y="658778"/>
                  <a:pt x="1058934" y="674828"/>
                </a:cubicBezTo>
                <a:cubicBezTo>
                  <a:pt x="1058934" y="690877"/>
                  <a:pt x="1071280" y="703223"/>
                  <a:pt x="1087330" y="703223"/>
                </a:cubicBezTo>
                <a:cubicBezTo>
                  <a:pt x="1103378" y="703223"/>
                  <a:pt x="1115724" y="690877"/>
                  <a:pt x="1115724" y="674828"/>
                </a:cubicBezTo>
                <a:cubicBezTo>
                  <a:pt x="1115724" y="658778"/>
                  <a:pt x="1103378" y="646432"/>
                  <a:pt x="1087330" y="646432"/>
                </a:cubicBezTo>
                <a:close/>
                <a:moveTo>
                  <a:pt x="302212" y="646432"/>
                </a:moveTo>
                <a:cubicBezTo>
                  <a:pt x="286162" y="646432"/>
                  <a:pt x="273818" y="658778"/>
                  <a:pt x="273818" y="674828"/>
                </a:cubicBezTo>
                <a:cubicBezTo>
                  <a:pt x="273818" y="690877"/>
                  <a:pt x="286162" y="703223"/>
                  <a:pt x="302212" y="703223"/>
                </a:cubicBezTo>
                <a:cubicBezTo>
                  <a:pt x="318260" y="703223"/>
                  <a:pt x="330604" y="690877"/>
                  <a:pt x="330604" y="674828"/>
                </a:cubicBezTo>
                <a:cubicBezTo>
                  <a:pt x="330604" y="658778"/>
                  <a:pt x="318260" y="646432"/>
                  <a:pt x="302212" y="646432"/>
                </a:cubicBezTo>
                <a:close/>
                <a:moveTo>
                  <a:pt x="1087330" y="608160"/>
                </a:moveTo>
                <a:cubicBezTo>
                  <a:pt x="1123132" y="608160"/>
                  <a:pt x="1152762" y="639025"/>
                  <a:pt x="1152762" y="674828"/>
                </a:cubicBezTo>
                <a:cubicBezTo>
                  <a:pt x="1152762" y="710630"/>
                  <a:pt x="1123132" y="740260"/>
                  <a:pt x="1087330" y="740260"/>
                </a:cubicBezTo>
                <a:cubicBezTo>
                  <a:pt x="1050292" y="740260"/>
                  <a:pt x="1020662" y="710630"/>
                  <a:pt x="1020662" y="674828"/>
                </a:cubicBezTo>
                <a:cubicBezTo>
                  <a:pt x="1020662" y="639025"/>
                  <a:pt x="1050292" y="608160"/>
                  <a:pt x="1087330" y="608160"/>
                </a:cubicBezTo>
                <a:close/>
                <a:moveTo>
                  <a:pt x="302212" y="608160"/>
                </a:moveTo>
                <a:cubicBezTo>
                  <a:pt x="338010" y="608160"/>
                  <a:pt x="367638" y="639025"/>
                  <a:pt x="367638" y="674828"/>
                </a:cubicBezTo>
                <a:cubicBezTo>
                  <a:pt x="367638" y="710630"/>
                  <a:pt x="338010" y="740260"/>
                  <a:pt x="302212" y="740260"/>
                </a:cubicBezTo>
                <a:cubicBezTo>
                  <a:pt x="266412" y="740260"/>
                  <a:pt x="236784" y="710630"/>
                  <a:pt x="236784" y="674828"/>
                </a:cubicBezTo>
                <a:cubicBezTo>
                  <a:pt x="236784" y="639025"/>
                  <a:pt x="266412" y="608160"/>
                  <a:pt x="302212" y="608160"/>
                </a:cubicBezTo>
                <a:close/>
                <a:moveTo>
                  <a:pt x="1087014" y="536338"/>
                </a:moveTo>
                <a:cubicBezTo>
                  <a:pt x="1024756" y="536338"/>
                  <a:pt x="972460" y="577403"/>
                  <a:pt x="955028" y="633402"/>
                </a:cubicBezTo>
                <a:cubicBezTo>
                  <a:pt x="950048" y="645846"/>
                  <a:pt x="948802" y="659534"/>
                  <a:pt x="948802" y="674467"/>
                </a:cubicBezTo>
                <a:cubicBezTo>
                  <a:pt x="948802" y="750376"/>
                  <a:pt x="1011060" y="812596"/>
                  <a:pt x="1087014" y="812596"/>
                </a:cubicBezTo>
                <a:cubicBezTo>
                  <a:pt x="1162968" y="812596"/>
                  <a:pt x="1225226" y="750376"/>
                  <a:pt x="1225226" y="674467"/>
                </a:cubicBezTo>
                <a:cubicBezTo>
                  <a:pt x="1225226" y="659534"/>
                  <a:pt x="1222734" y="645846"/>
                  <a:pt x="1219000" y="633402"/>
                </a:cubicBezTo>
                <a:cubicBezTo>
                  <a:pt x="1201568" y="577403"/>
                  <a:pt x="1148026" y="536338"/>
                  <a:pt x="1087014" y="536338"/>
                </a:cubicBezTo>
                <a:close/>
                <a:moveTo>
                  <a:pt x="302570" y="536338"/>
                </a:moveTo>
                <a:cubicBezTo>
                  <a:pt x="240314" y="536338"/>
                  <a:pt x="188018" y="577403"/>
                  <a:pt x="170586" y="633402"/>
                </a:cubicBezTo>
                <a:cubicBezTo>
                  <a:pt x="166850" y="645846"/>
                  <a:pt x="164360" y="659534"/>
                  <a:pt x="164360" y="674467"/>
                </a:cubicBezTo>
                <a:cubicBezTo>
                  <a:pt x="164360" y="750376"/>
                  <a:pt x="226616" y="812596"/>
                  <a:pt x="302570" y="812596"/>
                </a:cubicBezTo>
                <a:cubicBezTo>
                  <a:pt x="378524" y="812596"/>
                  <a:pt x="440782" y="750376"/>
                  <a:pt x="440782" y="674467"/>
                </a:cubicBezTo>
                <a:cubicBezTo>
                  <a:pt x="440782" y="659534"/>
                  <a:pt x="438292" y="645846"/>
                  <a:pt x="434556" y="633402"/>
                </a:cubicBezTo>
                <a:cubicBezTo>
                  <a:pt x="417124" y="577403"/>
                  <a:pt x="364828" y="536338"/>
                  <a:pt x="302570" y="536338"/>
                </a:cubicBezTo>
                <a:close/>
                <a:moveTo>
                  <a:pt x="1302424" y="342211"/>
                </a:moveTo>
                <a:lnTo>
                  <a:pt x="1302424" y="423097"/>
                </a:lnTo>
                <a:cubicBezTo>
                  <a:pt x="1302424" y="430564"/>
                  <a:pt x="1308650" y="436786"/>
                  <a:pt x="1316120" y="436786"/>
                </a:cubicBezTo>
                <a:lnTo>
                  <a:pt x="1397056" y="436786"/>
                </a:lnTo>
                <a:lnTo>
                  <a:pt x="1397056" y="372077"/>
                </a:lnTo>
                <a:cubicBezTo>
                  <a:pt x="1397056" y="357144"/>
                  <a:pt x="1383360" y="342211"/>
                  <a:pt x="1367172" y="342211"/>
                </a:cubicBezTo>
                <a:close/>
                <a:moveTo>
                  <a:pt x="820552" y="124440"/>
                </a:moveTo>
                <a:lnTo>
                  <a:pt x="820552" y="306123"/>
                </a:lnTo>
                <a:lnTo>
                  <a:pt x="1140556" y="306123"/>
                </a:lnTo>
                <a:cubicBezTo>
                  <a:pt x="1136820" y="297412"/>
                  <a:pt x="1134330" y="287457"/>
                  <a:pt x="1134330" y="276257"/>
                </a:cubicBezTo>
                <a:lnTo>
                  <a:pt x="1134330" y="125685"/>
                </a:lnTo>
                <a:close/>
                <a:moveTo>
                  <a:pt x="470666" y="124440"/>
                </a:moveTo>
                <a:lnTo>
                  <a:pt x="470666" y="306123"/>
                </a:lnTo>
                <a:lnTo>
                  <a:pt x="783198" y="306123"/>
                </a:lnTo>
                <a:lnTo>
                  <a:pt x="783198" y="124440"/>
                </a:lnTo>
                <a:close/>
                <a:moveTo>
                  <a:pt x="136966" y="124440"/>
                </a:moveTo>
                <a:cubicBezTo>
                  <a:pt x="131986" y="124440"/>
                  <a:pt x="128250" y="125685"/>
                  <a:pt x="124514" y="129418"/>
                </a:cubicBezTo>
                <a:cubicBezTo>
                  <a:pt x="122024" y="133151"/>
                  <a:pt x="119534" y="136884"/>
                  <a:pt x="119534" y="140617"/>
                </a:cubicBezTo>
                <a:lnTo>
                  <a:pt x="119534" y="278746"/>
                </a:lnTo>
                <a:cubicBezTo>
                  <a:pt x="119534" y="293679"/>
                  <a:pt x="131986" y="306123"/>
                  <a:pt x="145682" y="306123"/>
                </a:cubicBezTo>
                <a:lnTo>
                  <a:pt x="433312" y="306123"/>
                </a:lnTo>
                <a:lnTo>
                  <a:pt x="433312" y="124440"/>
                </a:lnTo>
                <a:close/>
                <a:moveTo>
                  <a:pt x="53542" y="37332"/>
                </a:moveTo>
                <a:cubicBezTo>
                  <a:pt x="44826" y="37332"/>
                  <a:pt x="37354" y="43554"/>
                  <a:pt x="37354" y="52265"/>
                </a:cubicBezTo>
                <a:lnTo>
                  <a:pt x="37354" y="639624"/>
                </a:lnTo>
                <a:cubicBezTo>
                  <a:pt x="37354" y="648335"/>
                  <a:pt x="44826" y="655801"/>
                  <a:pt x="53542" y="655801"/>
                </a:cubicBezTo>
                <a:lnTo>
                  <a:pt x="128250" y="655801"/>
                </a:lnTo>
                <a:cubicBezTo>
                  <a:pt x="128250" y="650824"/>
                  <a:pt x="129496" y="644602"/>
                  <a:pt x="130740" y="638380"/>
                </a:cubicBezTo>
                <a:cubicBezTo>
                  <a:pt x="130740" y="638380"/>
                  <a:pt x="130740" y="637135"/>
                  <a:pt x="131986" y="635891"/>
                </a:cubicBezTo>
                <a:cubicBezTo>
                  <a:pt x="131986" y="630913"/>
                  <a:pt x="133230" y="627180"/>
                  <a:pt x="134476" y="622202"/>
                </a:cubicBezTo>
                <a:cubicBezTo>
                  <a:pt x="135722" y="620958"/>
                  <a:pt x="136966" y="618469"/>
                  <a:pt x="136966" y="615980"/>
                </a:cubicBezTo>
                <a:cubicBezTo>
                  <a:pt x="138212" y="613491"/>
                  <a:pt x="139456" y="611003"/>
                  <a:pt x="140702" y="607269"/>
                </a:cubicBezTo>
                <a:cubicBezTo>
                  <a:pt x="141946" y="604780"/>
                  <a:pt x="141946" y="602291"/>
                  <a:pt x="143192" y="601047"/>
                </a:cubicBezTo>
                <a:cubicBezTo>
                  <a:pt x="144438" y="597314"/>
                  <a:pt x="145682" y="594825"/>
                  <a:pt x="148172" y="592336"/>
                </a:cubicBezTo>
                <a:cubicBezTo>
                  <a:pt x="148172" y="589847"/>
                  <a:pt x="150662" y="587359"/>
                  <a:pt x="150662" y="586114"/>
                </a:cubicBezTo>
                <a:cubicBezTo>
                  <a:pt x="151908" y="583625"/>
                  <a:pt x="154398" y="581136"/>
                  <a:pt x="155644" y="578648"/>
                </a:cubicBezTo>
                <a:cubicBezTo>
                  <a:pt x="156888" y="576159"/>
                  <a:pt x="158134" y="573670"/>
                  <a:pt x="160624" y="572426"/>
                </a:cubicBezTo>
                <a:cubicBezTo>
                  <a:pt x="161870" y="569937"/>
                  <a:pt x="164360" y="567448"/>
                  <a:pt x="165604" y="564959"/>
                </a:cubicBezTo>
                <a:cubicBezTo>
                  <a:pt x="166850" y="562470"/>
                  <a:pt x="168094" y="561226"/>
                  <a:pt x="170586" y="559982"/>
                </a:cubicBezTo>
                <a:cubicBezTo>
                  <a:pt x="171830" y="557493"/>
                  <a:pt x="174320" y="555004"/>
                  <a:pt x="175566" y="552515"/>
                </a:cubicBezTo>
                <a:cubicBezTo>
                  <a:pt x="178056" y="550026"/>
                  <a:pt x="180546" y="548782"/>
                  <a:pt x="181792" y="547538"/>
                </a:cubicBezTo>
                <a:cubicBezTo>
                  <a:pt x="183036" y="545049"/>
                  <a:pt x="185526" y="543804"/>
                  <a:pt x="188018" y="541316"/>
                </a:cubicBezTo>
                <a:cubicBezTo>
                  <a:pt x="190508" y="540071"/>
                  <a:pt x="191752" y="537582"/>
                  <a:pt x="194244" y="536338"/>
                </a:cubicBezTo>
                <a:cubicBezTo>
                  <a:pt x="196734" y="535094"/>
                  <a:pt x="199224" y="532605"/>
                  <a:pt x="201714" y="531360"/>
                </a:cubicBezTo>
                <a:cubicBezTo>
                  <a:pt x="202960" y="530116"/>
                  <a:pt x="204204" y="528872"/>
                  <a:pt x="206694" y="526383"/>
                </a:cubicBezTo>
                <a:cubicBezTo>
                  <a:pt x="209184" y="525138"/>
                  <a:pt x="212920" y="523894"/>
                  <a:pt x="215410" y="522649"/>
                </a:cubicBezTo>
                <a:cubicBezTo>
                  <a:pt x="216656" y="521405"/>
                  <a:pt x="219146" y="520161"/>
                  <a:pt x="221636" y="518916"/>
                </a:cubicBezTo>
                <a:cubicBezTo>
                  <a:pt x="224126" y="516427"/>
                  <a:pt x="226616" y="516427"/>
                  <a:pt x="230352" y="515183"/>
                </a:cubicBezTo>
                <a:cubicBezTo>
                  <a:pt x="232842" y="513939"/>
                  <a:pt x="234088" y="512694"/>
                  <a:pt x="236578" y="511450"/>
                </a:cubicBezTo>
                <a:cubicBezTo>
                  <a:pt x="239068" y="510205"/>
                  <a:pt x="242804" y="508961"/>
                  <a:pt x="245294" y="508961"/>
                </a:cubicBezTo>
                <a:cubicBezTo>
                  <a:pt x="247784" y="507717"/>
                  <a:pt x="250274" y="507717"/>
                  <a:pt x="252764" y="506472"/>
                </a:cubicBezTo>
                <a:cubicBezTo>
                  <a:pt x="255256" y="505228"/>
                  <a:pt x="258990" y="503983"/>
                  <a:pt x="261480" y="502739"/>
                </a:cubicBezTo>
                <a:cubicBezTo>
                  <a:pt x="263972" y="502739"/>
                  <a:pt x="266462" y="502739"/>
                  <a:pt x="267706" y="501495"/>
                </a:cubicBezTo>
                <a:cubicBezTo>
                  <a:pt x="271442" y="501495"/>
                  <a:pt x="276422" y="501495"/>
                  <a:pt x="280158" y="500250"/>
                </a:cubicBezTo>
                <a:cubicBezTo>
                  <a:pt x="281404" y="500250"/>
                  <a:pt x="282648" y="500250"/>
                  <a:pt x="285138" y="500250"/>
                </a:cubicBezTo>
                <a:cubicBezTo>
                  <a:pt x="291364" y="499006"/>
                  <a:pt x="297590" y="499006"/>
                  <a:pt x="302570" y="499006"/>
                </a:cubicBezTo>
                <a:cubicBezTo>
                  <a:pt x="308796" y="499006"/>
                  <a:pt x="315022" y="499006"/>
                  <a:pt x="320002" y="500250"/>
                </a:cubicBezTo>
                <a:cubicBezTo>
                  <a:pt x="321248" y="500250"/>
                  <a:pt x="323738" y="500250"/>
                  <a:pt x="324984" y="500250"/>
                </a:cubicBezTo>
                <a:cubicBezTo>
                  <a:pt x="328718" y="501495"/>
                  <a:pt x="332454" y="501495"/>
                  <a:pt x="337436" y="501495"/>
                </a:cubicBezTo>
                <a:cubicBezTo>
                  <a:pt x="338680" y="502739"/>
                  <a:pt x="341170" y="502739"/>
                  <a:pt x="343660" y="502739"/>
                </a:cubicBezTo>
                <a:cubicBezTo>
                  <a:pt x="346152" y="503983"/>
                  <a:pt x="349886" y="505228"/>
                  <a:pt x="353622" y="506472"/>
                </a:cubicBezTo>
                <a:cubicBezTo>
                  <a:pt x="356112" y="507717"/>
                  <a:pt x="358602" y="507717"/>
                  <a:pt x="359848" y="508961"/>
                </a:cubicBezTo>
                <a:cubicBezTo>
                  <a:pt x="362338" y="508961"/>
                  <a:pt x="366074" y="510205"/>
                  <a:pt x="368564" y="511450"/>
                </a:cubicBezTo>
                <a:cubicBezTo>
                  <a:pt x="371054" y="512694"/>
                  <a:pt x="373544" y="513939"/>
                  <a:pt x="376034" y="515183"/>
                </a:cubicBezTo>
                <a:cubicBezTo>
                  <a:pt x="378524" y="516427"/>
                  <a:pt x="381016" y="516427"/>
                  <a:pt x="383506" y="518916"/>
                </a:cubicBezTo>
                <a:cubicBezTo>
                  <a:pt x="385996" y="520161"/>
                  <a:pt x="388486" y="521405"/>
                  <a:pt x="389732" y="522649"/>
                </a:cubicBezTo>
                <a:cubicBezTo>
                  <a:pt x="393466" y="523894"/>
                  <a:pt x="395956" y="525138"/>
                  <a:pt x="398448" y="526383"/>
                </a:cubicBezTo>
                <a:cubicBezTo>
                  <a:pt x="399692" y="528872"/>
                  <a:pt x="402182" y="530116"/>
                  <a:pt x="404672" y="531360"/>
                </a:cubicBezTo>
                <a:cubicBezTo>
                  <a:pt x="407164" y="532605"/>
                  <a:pt x="409654" y="535094"/>
                  <a:pt x="410898" y="536338"/>
                </a:cubicBezTo>
                <a:cubicBezTo>
                  <a:pt x="413388" y="537582"/>
                  <a:pt x="414634" y="540071"/>
                  <a:pt x="417124" y="541316"/>
                </a:cubicBezTo>
                <a:cubicBezTo>
                  <a:pt x="419614" y="543804"/>
                  <a:pt x="422106" y="545049"/>
                  <a:pt x="423350" y="547538"/>
                </a:cubicBezTo>
                <a:cubicBezTo>
                  <a:pt x="425840" y="548782"/>
                  <a:pt x="427086" y="550026"/>
                  <a:pt x="428330" y="552515"/>
                </a:cubicBezTo>
                <a:cubicBezTo>
                  <a:pt x="430822" y="555004"/>
                  <a:pt x="433312" y="557493"/>
                  <a:pt x="434556" y="559982"/>
                </a:cubicBezTo>
                <a:cubicBezTo>
                  <a:pt x="437046" y="561226"/>
                  <a:pt x="438292" y="562470"/>
                  <a:pt x="439538" y="564959"/>
                </a:cubicBezTo>
                <a:cubicBezTo>
                  <a:pt x="442028" y="567448"/>
                  <a:pt x="443272" y="569937"/>
                  <a:pt x="445762" y="572426"/>
                </a:cubicBezTo>
                <a:cubicBezTo>
                  <a:pt x="445762" y="573670"/>
                  <a:pt x="448254" y="576159"/>
                  <a:pt x="449498" y="578648"/>
                </a:cubicBezTo>
                <a:cubicBezTo>
                  <a:pt x="450744" y="581136"/>
                  <a:pt x="451988" y="583625"/>
                  <a:pt x="454478" y="586114"/>
                </a:cubicBezTo>
                <a:cubicBezTo>
                  <a:pt x="455724" y="587359"/>
                  <a:pt x="456970" y="589847"/>
                  <a:pt x="458214" y="592336"/>
                </a:cubicBezTo>
                <a:cubicBezTo>
                  <a:pt x="459460" y="594825"/>
                  <a:pt x="460704" y="597314"/>
                  <a:pt x="461950" y="601047"/>
                </a:cubicBezTo>
                <a:cubicBezTo>
                  <a:pt x="463194" y="602291"/>
                  <a:pt x="464440" y="604780"/>
                  <a:pt x="464440" y="607269"/>
                </a:cubicBezTo>
                <a:cubicBezTo>
                  <a:pt x="465686" y="611003"/>
                  <a:pt x="468176" y="613491"/>
                  <a:pt x="468176" y="615980"/>
                </a:cubicBezTo>
                <a:cubicBezTo>
                  <a:pt x="469420" y="618469"/>
                  <a:pt x="469420" y="620958"/>
                  <a:pt x="470666" y="622202"/>
                </a:cubicBezTo>
                <a:cubicBezTo>
                  <a:pt x="471910" y="627180"/>
                  <a:pt x="473156" y="630913"/>
                  <a:pt x="474402" y="635891"/>
                </a:cubicBezTo>
                <a:cubicBezTo>
                  <a:pt x="474402" y="637135"/>
                  <a:pt x="474402" y="638380"/>
                  <a:pt x="474402" y="638380"/>
                </a:cubicBezTo>
                <a:cubicBezTo>
                  <a:pt x="475646" y="644602"/>
                  <a:pt x="476892" y="650824"/>
                  <a:pt x="476892" y="655801"/>
                </a:cubicBezTo>
                <a:lnTo>
                  <a:pt x="912694" y="655801"/>
                </a:lnTo>
                <a:cubicBezTo>
                  <a:pt x="912694" y="650824"/>
                  <a:pt x="913938" y="644602"/>
                  <a:pt x="915184" y="638380"/>
                </a:cubicBezTo>
                <a:cubicBezTo>
                  <a:pt x="915184" y="638380"/>
                  <a:pt x="915184" y="637135"/>
                  <a:pt x="915184" y="635891"/>
                </a:cubicBezTo>
                <a:cubicBezTo>
                  <a:pt x="916428" y="630913"/>
                  <a:pt x="917674" y="627180"/>
                  <a:pt x="918918" y="622202"/>
                </a:cubicBezTo>
                <a:cubicBezTo>
                  <a:pt x="918918" y="620958"/>
                  <a:pt x="920164" y="618469"/>
                  <a:pt x="920164" y="615980"/>
                </a:cubicBezTo>
                <a:cubicBezTo>
                  <a:pt x="922654" y="613491"/>
                  <a:pt x="922654" y="611003"/>
                  <a:pt x="925144" y="607269"/>
                </a:cubicBezTo>
                <a:cubicBezTo>
                  <a:pt x="925144" y="604780"/>
                  <a:pt x="926390" y="602291"/>
                  <a:pt x="927634" y="601047"/>
                </a:cubicBezTo>
                <a:cubicBezTo>
                  <a:pt x="928880" y="597314"/>
                  <a:pt x="930126" y="594825"/>
                  <a:pt x="931370" y="592336"/>
                </a:cubicBezTo>
                <a:cubicBezTo>
                  <a:pt x="932616" y="589847"/>
                  <a:pt x="933860" y="587359"/>
                  <a:pt x="935106" y="586114"/>
                </a:cubicBezTo>
                <a:cubicBezTo>
                  <a:pt x="936352" y="583625"/>
                  <a:pt x="938842" y="581136"/>
                  <a:pt x="940086" y="578648"/>
                </a:cubicBezTo>
                <a:cubicBezTo>
                  <a:pt x="941332" y="576159"/>
                  <a:pt x="942576" y="573670"/>
                  <a:pt x="945068" y="572426"/>
                </a:cubicBezTo>
                <a:cubicBezTo>
                  <a:pt x="946312" y="569937"/>
                  <a:pt x="947558" y="567448"/>
                  <a:pt x="950048" y="564959"/>
                </a:cubicBezTo>
                <a:cubicBezTo>
                  <a:pt x="951292" y="562470"/>
                  <a:pt x="952538" y="561226"/>
                  <a:pt x="953784" y="559982"/>
                </a:cubicBezTo>
                <a:cubicBezTo>
                  <a:pt x="956274" y="557493"/>
                  <a:pt x="958764" y="555004"/>
                  <a:pt x="960008" y="552515"/>
                </a:cubicBezTo>
                <a:cubicBezTo>
                  <a:pt x="961254" y="550026"/>
                  <a:pt x="963744" y="548782"/>
                  <a:pt x="966234" y="547538"/>
                </a:cubicBezTo>
                <a:cubicBezTo>
                  <a:pt x="967480" y="545049"/>
                  <a:pt x="969970" y="543804"/>
                  <a:pt x="972460" y="541316"/>
                </a:cubicBezTo>
                <a:cubicBezTo>
                  <a:pt x="973706" y="540071"/>
                  <a:pt x="976196" y="537582"/>
                  <a:pt x="977440" y="536338"/>
                </a:cubicBezTo>
                <a:cubicBezTo>
                  <a:pt x="979932" y="535094"/>
                  <a:pt x="983666" y="532605"/>
                  <a:pt x="984912" y="531360"/>
                </a:cubicBezTo>
                <a:cubicBezTo>
                  <a:pt x="987402" y="530116"/>
                  <a:pt x="989892" y="528872"/>
                  <a:pt x="991138" y="526383"/>
                </a:cubicBezTo>
                <a:cubicBezTo>
                  <a:pt x="993628" y="525138"/>
                  <a:pt x="997364" y="523894"/>
                  <a:pt x="998608" y="522649"/>
                </a:cubicBezTo>
                <a:cubicBezTo>
                  <a:pt x="1001098" y="521405"/>
                  <a:pt x="1003588" y="520161"/>
                  <a:pt x="1004834" y="518916"/>
                </a:cubicBezTo>
                <a:cubicBezTo>
                  <a:pt x="1008570" y="516427"/>
                  <a:pt x="1011060" y="516427"/>
                  <a:pt x="1013550" y="515183"/>
                </a:cubicBezTo>
                <a:cubicBezTo>
                  <a:pt x="1016040" y="513939"/>
                  <a:pt x="1018530" y="512694"/>
                  <a:pt x="1019776" y="511450"/>
                </a:cubicBezTo>
                <a:cubicBezTo>
                  <a:pt x="1023512" y="510205"/>
                  <a:pt x="1026002" y="508961"/>
                  <a:pt x="1029738" y="508961"/>
                </a:cubicBezTo>
                <a:cubicBezTo>
                  <a:pt x="1032228" y="507717"/>
                  <a:pt x="1033472" y="507717"/>
                  <a:pt x="1035962" y="506472"/>
                </a:cubicBezTo>
                <a:cubicBezTo>
                  <a:pt x="1039698" y="505228"/>
                  <a:pt x="1042188" y="503983"/>
                  <a:pt x="1045924" y="502739"/>
                </a:cubicBezTo>
                <a:cubicBezTo>
                  <a:pt x="1048414" y="502739"/>
                  <a:pt x="1049660" y="502739"/>
                  <a:pt x="1052150" y="501495"/>
                </a:cubicBezTo>
                <a:cubicBezTo>
                  <a:pt x="1055886" y="501495"/>
                  <a:pt x="1059620" y="501495"/>
                  <a:pt x="1064602" y="500250"/>
                </a:cubicBezTo>
                <a:cubicBezTo>
                  <a:pt x="1065846" y="500250"/>
                  <a:pt x="1068336" y="500250"/>
                  <a:pt x="1069582" y="500250"/>
                </a:cubicBezTo>
                <a:cubicBezTo>
                  <a:pt x="1075808" y="499006"/>
                  <a:pt x="1080788" y="499006"/>
                  <a:pt x="1087014" y="499006"/>
                </a:cubicBezTo>
                <a:cubicBezTo>
                  <a:pt x="1093240" y="499006"/>
                  <a:pt x="1098220" y="499006"/>
                  <a:pt x="1104446" y="500250"/>
                </a:cubicBezTo>
                <a:cubicBezTo>
                  <a:pt x="1105692" y="500250"/>
                  <a:pt x="1106936" y="500250"/>
                  <a:pt x="1109426" y="500250"/>
                </a:cubicBezTo>
                <a:cubicBezTo>
                  <a:pt x="1113162" y="501495"/>
                  <a:pt x="1116898" y="501495"/>
                  <a:pt x="1120632" y="501495"/>
                </a:cubicBezTo>
                <a:cubicBezTo>
                  <a:pt x="1123124" y="502739"/>
                  <a:pt x="1125614" y="502739"/>
                  <a:pt x="1126858" y="502739"/>
                </a:cubicBezTo>
                <a:cubicBezTo>
                  <a:pt x="1130594" y="503983"/>
                  <a:pt x="1134330" y="505228"/>
                  <a:pt x="1138064" y="506472"/>
                </a:cubicBezTo>
                <a:cubicBezTo>
                  <a:pt x="1139310" y="507717"/>
                  <a:pt x="1141800" y="507717"/>
                  <a:pt x="1144290" y="508961"/>
                </a:cubicBezTo>
                <a:cubicBezTo>
                  <a:pt x="1146780" y="508961"/>
                  <a:pt x="1150516" y="510205"/>
                  <a:pt x="1153006" y="511450"/>
                </a:cubicBezTo>
                <a:cubicBezTo>
                  <a:pt x="1155496" y="512694"/>
                  <a:pt x="1157988" y="513939"/>
                  <a:pt x="1160478" y="515183"/>
                </a:cubicBezTo>
                <a:cubicBezTo>
                  <a:pt x="1161722" y="516427"/>
                  <a:pt x="1165458" y="516427"/>
                  <a:pt x="1167948" y="518916"/>
                </a:cubicBezTo>
                <a:cubicBezTo>
                  <a:pt x="1170438" y="520161"/>
                  <a:pt x="1171684" y="521405"/>
                  <a:pt x="1174174" y="522649"/>
                </a:cubicBezTo>
                <a:cubicBezTo>
                  <a:pt x="1176664" y="523894"/>
                  <a:pt x="1179154" y="525138"/>
                  <a:pt x="1181644" y="526383"/>
                </a:cubicBezTo>
                <a:cubicBezTo>
                  <a:pt x="1184136" y="528872"/>
                  <a:pt x="1186626" y="530116"/>
                  <a:pt x="1187870" y="531360"/>
                </a:cubicBezTo>
                <a:cubicBezTo>
                  <a:pt x="1190362" y="532605"/>
                  <a:pt x="1192852" y="535094"/>
                  <a:pt x="1195342" y="536338"/>
                </a:cubicBezTo>
                <a:cubicBezTo>
                  <a:pt x="1196586" y="537582"/>
                  <a:pt x="1199078" y="540071"/>
                  <a:pt x="1201568" y="541316"/>
                </a:cubicBezTo>
                <a:cubicBezTo>
                  <a:pt x="1202812" y="543804"/>
                  <a:pt x="1205302" y="545049"/>
                  <a:pt x="1207794" y="547538"/>
                </a:cubicBezTo>
                <a:cubicBezTo>
                  <a:pt x="1209038" y="548782"/>
                  <a:pt x="1211528" y="550026"/>
                  <a:pt x="1212774" y="552515"/>
                </a:cubicBezTo>
                <a:cubicBezTo>
                  <a:pt x="1215264" y="555004"/>
                  <a:pt x="1216510" y="557493"/>
                  <a:pt x="1219000" y="559982"/>
                </a:cubicBezTo>
                <a:cubicBezTo>
                  <a:pt x="1220244" y="561226"/>
                  <a:pt x="1222734" y="562470"/>
                  <a:pt x="1223980" y="564959"/>
                </a:cubicBezTo>
                <a:cubicBezTo>
                  <a:pt x="1226470" y="567448"/>
                  <a:pt x="1227716" y="569937"/>
                  <a:pt x="1228960" y="572426"/>
                </a:cubicBezTo>
                <a:cubicBezTo>
                  <a:pt x="1231452" y="573670"/>
                  <a:pt x="1232696" y="576159"/>
                  <a:pt x="1233942" y="578648"/>
                </a:cubicBezTo>
                <a:cubicBezTo>
                  <a:pt x="1235186" y="581136"/>
                  <a:pt x="1236432" y="583625"/>
                  <a:pt x="1238922" y="586114"/>
                </a:cubicBezTo>
                <a:cubicBezTo>
                  <a:pt x="1240168" y="587359"/>
                  <a:pt x="1240168" y="589847"/>
                  <a:pt x="1241412" y="592336"/>
                </a:cubicBezTo>
                <a:cubicBezTo>
                  <a:pt x="1243902" y="594825"/>
                  <a:pt x="1245148" y="597314"/>
                  <a:pt x="1246392" y="601047"/>
                </a:cubicBezTo>
                <a:cubicBezTo>
                  <a:pt x="1247638" y="602291"/>
                  <a:pt x="1247638" y="604780"/>
                  <a:pt x="1248884" y="607269"/>
                </a:cubicBezTo>
                <a:cubicBezTo>
                  <a:pt x="1250128" y="611003"/>
                  <a:pt x="1251374" y="613491"/>
                  <a:pt x="1252618" y="615980"/>
                </a:cubicBezTo>
                <a:cubicBezTo>
                  <a:pt x="1253864" y="618469"/>
                  <a:pt x="1253864" y="620958"/>
                  <a:pt x="1253864" y="622202"/>
                </a:cubicBezTo>
                <a:cubicBezTo>
                  <a:pt x="1255108" y="627180"/>
                  <a:pt x="1257600" y="630913"/>
                  <a:pt x="1257600" y="635891"/>
                </a:cubicBezTo>
                <a:cubicBezTo>
                  <a:pt x="1257600" y="637135"/>
                  <a:pt x="1258844" y="638380"/>
                  <a:pt x="1258844" y="638380"/>
                </a:cubicBezTo>
                <a:cubicBezTo>
                  <a:pt x="1260090" y="644602"/>
                  <a:pt x="1261334" y="650824"/>
                  <a:pt x="1261334" y="655801"/>
                </a:cubicBezTo>
                <a:lnTo>
                  <a:pt x="1367172" y="655801"/>
                </a:lnTo>
                <a:cubicBezTo>
                  <a:pt x="1383360" y="655801"/>
                  <a:pt x="1397056" y="642113"/>
                  <a:pt x="1397056" y="625935"/>
                </a:cubicBezTo>
                <a:lnTo>
                  <a:pt x="1397056" y="474118"/>
                </a:lnTo>
                <a:lnTo>
                  <a:pt x="1316120" y="474118"/>
                </a:lnTo>
                <a:cubicBezTo>
                  <a:pt x="1287482" y="474118"/>
                  <a:pt x="1265070" y="451718"/>
                  <a:pt x="1265070" y="423097"/>
                </a:cubicBezTo>
                <a:lnTo>
                  <a:pt x="1265070" y="342211"/>
                </a:lnTo>
                <a:lnTo>
                  <a:pt x="1219000" y="342211"/>
                </a:lnTo>
                <a:lnTo>
                  <a:pt x="1200322" y="342211"/>
                </a:lnTo>
                <a:lnTo>
                  <a:pt x="145682" y="342211"/>
                </a:lnTo>
                <a:cubicBezTo>
                  <a:pt x="110818" y="342211"/>
                  <a:pt x="82180" y="314834"/>
                  <a:pt x="82180" y="278746"/>
                </a:cubicBezTo>
                <a:lnTo>
                  <a:pt x="82180" y="140617"/>
                </a:lnTo>
                <a:cubicBezTo>
                  <a:pt x="82180" y="126929"/>
                  <a:pt x="88406" y="113241"/>
                  <a:pt x="98366" y="103285"/>
                </a:cubicBezTo>
                <a:cubicBezTo>
                  <a:pt x="109572" y="92086"/>
                  <a:pt x="123270" y="87108"/>
                  <a:pt x="136966" y="87108"/>
                </a:cubicBezTo>
                <a:lnTo>
                  <a:pt x="1133084" y="88352"/>
                </a:lnTo>
                <a:cubicBezTo>
                  <a:pt x="1128104" y="59731"/>
                  <a:pt x="1103200" y="37332"/>
                  <a:pt x="1073318" y="37332"/>
                </a:cubicBezTo>
                <a:close/>
                <a:moveTo>
                  <a:pt x="53542" y="0"/>
                </a:moveTo>
                <a:lnTo>
                  <a:pt x="1073318" y="0"/>
                </a:lnTo>
                <a:cubicBezTo>
                  <a:pt x="1126858" y="0"/>
                  <a:pt x="1171684" y="43554"/>
                  <a:pt x="1171684" y="98308"/>
                </a:cubicBezTo>
                <a:lnTo>
                  <a:pt x="1171684" y="276257"/>
                </a:lnTo>
                <a:cubicBezTo>
                  <a:pt x="1171684" y="292435"/>
                  <a:pt x="1184136" y="306123"/>
                  <a:pt x="1200322" y="306123"/>
                </a:cubicBezTo>
                <a:lnTo>
                  <a:pt x="1219000" y="306123"/>
                </a:lnTo>
                <a:lnTo>
                  <a:pt x="1367172" y="306123"/>
                </a:lnTo>
                <a:cubicBezTo>
                  <a:pt x="1403282" y="306123"/>
                  <a:pt x="1434410" y="335989"/>
                  <a:pt x="1434410" y="372077"/>
                </a:cubicBezTo>
                <a:lnTo>
                  <a:pt x="1434410" y="625935"/>
                </a:lnTo>
                <a:cubicBezTo>
                  <a:pt x="1434410" y="663268"/>
                  <a:pt x="1403282" y="693133"/>
                  <a:pt x="1367172" y="693133"/>
                </a:cubicBezTo>
                <a:lnTo>
                  <a:pt x="1261334" y="693133"/>
                </a:lnTo>
                <a:cubicBezTo>
                  <a:pt x="1252618" y="781486"/>
                  <a:pt x="1176664" y="849928"/>
                  <a:pt x="1087014" y="849928"/>
                </a:cubicBezTo>
                <a:cubicBezTo>
                  <a:pt x="996118" y="849928"/>
                  <a:pt x="921410" y="781486"/>
                  <a:pt x="912694" y="693133"/>
                </a:cubicBezTo>
                <a:lnTo>
                  <a:pt x="476892" y="693133"/>
                </a:lnTo>
                <a:cubicBezTo>
                  <a:pt x="468176" y="781486"/>
                  <a:pt x="393466" y="849928"/>
                  <a:pt x="302570" y="849928"/>
                </a:cubicBezTo>
                <a:cubicBezTo>
                  <a:pt x="212920" y="849928"/>
                  <a:pt x="136966" y="781486"/>
                  <a:pt x="128250" y="693133"/>
                </a:cubicBezTo>
                <a:lnTo>
                  <a:pt x="53542" y="693133"/>
                </a:lnTo>
                <a:cubicBezTo>
                  <a:pt x="24902" y="693133"/>
                  <a:pt x="0" y="669490"/>
                  <a:pt x="0" y="639624"/>
                </a:cubicBezTo>
                <a:lnTo>
                  <a:pt x="0" y="52265"/>
                </a:lnTo>
                <a:cubicBezTo>
                  <a:pt x="0" y="22399"/>
                  <a:pt x="24902" y="0"/>
                  <a:pt x="5354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FF5DD17C-B130-4527-A99C-07DD2D95C04F}"/>
              </a:ext>
            </a:extLst>
          </p:cNvPr>
          <p:cNvSpPr/>
          <p:nvPr/>
        </p:nvSpPr>
        <p:spPr>
          <a:xfrm>
            <a:off x="20940562" y="10500418"/>
            <a:ext cx="1424306" cy="814098"/>
          </a:xfrm>
          <a:custGeom>
            <a:avLst/>
            <a:gdLst>
              <a:gd name="connsiteX0" fmla="*/ 1284231 w 1424306"/>
              <a:gd name="connsiteY0" fmla="*/ 458923 h 814098"/>
              <a:gd name="connsiteX1" fmla="*/ 1297875 w 1424306"/>
              <a:gd name="connsiteY1" fmla="*/ 469964 h 814098"/>
              <a:gd name="connsiteX2" fmla="*/ 1300355 w 1424306"/>
              <a:gd name="connsiteY2" fmla="*/ 482231 h 814098"/>
              <a:gd name="connsiteX3" fmla="*/ 1290433 w 1424306"/>
              <a:gd name="connsiteY3" fmla="*/ 495726 h 814098"/>
              <a:gd name="connsiteX4" fmla="*/ 1056011 w 1424306"/>
              <a:gd name="connsiteY4" fmla="*/ 537435 h 814098"/>
              <a:gd name="connsiteX5" fmla="*/ 1042367 w 1424306"/>
              <a:gd name="connsiteY5" fmla="*/ 527621 h 814098"/>
              <a:gd name="connsiteX6" fmla="*/ 1039887 w 1424306"/>
              <a:gd name="connsiteY6" fmla="*/ 514127 h 814098"/>
              <a:gd name="connsiteX7" fmla="*/ 1048569 w 1424306"/>
              <a:gd name="connsiteY7" fmla="*/ 500632 h 814098"/>
              <a:gd name="connsiteX8" fmla="*/ 922383 w 1424306"/>
              <a:gd name="connsiteY8" fmla="*/ 406581 h 814098"/>
              <a:gd name="connsiteX9" fmla="*/ 944267 w 1424306"/>
              <a:gd name="connsiteY9" fmla="*/ 421368 h 814098"/>
              <a:gd name="connsiteX10" fmla="*/ 956427 w 1424306"/>
              <a:gd name="connsiteY10" fmla="*/ 494069 h 814098"/>
              <a:gd name="connsiteX11" fmla="*/ 941837 w 1424306"/>
              <a:gd name="connsiteY11" fmla="*/ 516249 h 814098"/>
              <a:gd name="connsiteX12" fmla="*/ 938189 w 1424306"/>
              <a:gd name="connsiteY12" fmla="*/ 516249 h 814098"/>
              <a:gd name="connsiteX13" fmla="*/ 921167 w 1424306"/>
              <a:gd name="connsiteY13" fmla="*/ 501462 h 814098"/>
              <a:gd name="connsiteX14" fmla="*/ 907793 w 1424306"/>
              <a:gd name="connsiteY14" fmla="*/ 427529 h 814098"/>
              <a:gd name="connsiteX15" fmla="*/ 922383 w 1424306"/>
              <a:gd name="connsiteY15" fmla="*/ 406581 h 814098"/>
              <a:gd name="connsiteX16" fmla="*/ 1261845 w 1424306"/>
              <a:gd name="connsiteY16" fmla="*/ 367948 h 814098"/>
              <a:gd name="connsiteX17" fmla="*/ 1280451 w 1424306"/>
              <a:gd name="connsiteY17" fmla="*/ 381508 h 814098"/>
              <a:gd name="connsiteX18" fmla="*/ 1287893 w 1424306"/>
              <a:gd name="connsiteY18" fmla="*/ 422186 h 814098"/>
              <a:gd name="connsiteX19" fmla="*/ 1274249 w 1424306"/>
              <a:gd name="connsiteY19" fmla="*/ 440676 h 814098"/>
              <a:gd name="connsiteX20" fmla="*/ 1048495 w 1424306"/>
              <a:gd name="connsiteY20" fmla="*/ 481355 h 814098"/>
              <a:gd name="connsiteX21" fmla="*/ 1029889 w 1424306"/>
              <a:gd name="connsiteY21" fmla="*/ 467795 h 814098"/>
              <a:gd name="connsiteX22" fmla="*/ 1022445 w 1424306"/>
              <a:gd name="connsiteY22" fmla="*/ 427117 h 814098"/>
              <a:gd name="connsiteX23" fmla="*/ 1036091 w 1424306"/>
              <a:gd name="connsiteY23" fmla="*/ 407394 h 814098"/>
              <a:gd name="connsiteX24" fmla="*/ 717271 w 1424306"/>
              <a:gd name="connsiteY24" fmla="*/ 365171 h 814098"/>
              <a:gd name="connsiteX25" fmla="*/ 286877 w 1424306"/>
              <a:gd name="connsiteY25" fmla="*/ 440936 h 814098"/>
              <a:gd name="connsiteX26" fmla="*/ 209755 w 1424306"/>
              <a:gd name="connsiteY26" fmla="*/ 383802 h 814098"/>
              <a:gd name="connsiteX27" fmla="*/ 203535 w 1424306"/>
              <a:gd name="connsiteY27" fmla="*/ 380076 h 814098"/>
              <a:gd name="connsiteX28" fmla="*/ 166217 w 1424306"/>
              <a:gd name="connsiteY28" fmla="*/ 386286 h 814098"/>
              <a:gd name="connsiteX29" fmla="*/ 208511 w 1424306"/>
              <a:gd name="connsiteY29" fmla="*/ 509249 h 814098"/>
              <a:gd name="connsiteX30" fmla="*/ 217217 w 1424306"/>
              <a:gd name="connsiteY30" fmla="*/ 522911 h 814098"/>
              <a:gd name="connsiteX31" fmla="*/ 233389 w 1424306"/>
              <a:gd name="connsiteY31" fmla="*/ 527879 h 814098"/>
              <a:gd name="connsiteX32" fmla="*/ 443609 w 1424306"/>
              <a:gd name="connsiteY32" fmla="*/ 490618 h 814098"/>
              <a:gd name="connsiteX33" fmla="*/ 447341 w 1424306"/>
              <a:gd name="connsiteY33" fmla="*/ 490618 h 814098"/>
              <a:gd name="connsiteX34" fmla="*/ 468489 w 1424306"/>
              <a:gd name="connsiteY34" fmla="*/ 500554 h 814098"/>
              <a:gd name="connsiteX35" fmla="*/ 467245 w 1424306"/>
              <a:gd name="connsiteY35" fmla="*/ 527879 h 814098"/>
              <a:gd name="connsiteX36" fmla="*/ 411269 w 1424306"/>
              <a:gd name="connsiteY36" fmla="*/ 609854 h 814098"/>
              <a:gd name="connsiteX37" fmla="*/ 416243 w 1424306"/>
              <a:gd name="connsiteY37" fmla="*/ 608612 h 814098"/>
              <a:gd name="connsiteX38" fmla="*/ 468489 w 1424306"/>
              <a:gd name="connsiteY38" fmla="*/ 587498 h 814098"/>
              <a:gd name="connsiteX39" fmla="*/ 477195 w 1424306"/>
              <a:gd name="connsiteY39" fmla="*/ 580045 h 814098"/>
              <a:gd name="connsiteX40" fmla="*/ 582929 w 1424306"/>
              <a:gd name="connsiteY40" fmla="*/ 470745 h 814098"/>
              <a:gd name="connsiteX41" fmla="*/ 596611 w 1424306"/>
              <a:gd name="connsiteY41" fmla="*/ 463293 h 814098"/>
              <a:gd name="connsiteX42" fmla="*/ 727221 w 1424306"/>
              <a:gd name="connsiteY42" fmla="*/ 439694 h 814098"/>
              <a:gd name="connsiteX43" fmla="*/ 760807 w 1424306"/>
              <a:gd name="connsiteY43" fmla="*/ 399949 h 814098"/>
              <a:gd name="connsiteX44" fmla="*/ 747125 w 1424306"/>
              <a:gd name="connsiteY44" fmla="*/ 372623 h 814098"/>
              <a:gd name="connsiteX45" fmla="*/ 717271 w 1424306"/>
              <a:gd name="connsiteY45" fmla="*/ 365171 h 814098"/>
              <a:gd name="connsiteX46" fmla="*/ 360267 w 1424306"/>
              <a:gd name="connsiteY46" fmla="*/ 320458 h 814098"/>
              <a:gd name="connsiteX47" fmla="*/ 438635 w 1424306"/>
              <a:gd name="connsiteY47" fmla="*/ 377592 h 814098"/>
              <a:gd name="connsiteX48" fmla="*/ 509537 w 1424306"/>
              <a:gd name="connsiteY48" fmla="*/ 365171 h 814098"/>
              <a:gd name="connsiteX49" fmla="*/ 432415 w 1424306"/>
              <a:gd name="connsiteY49" fmla="*/ 326668 h 814098"/>
              <a:gd name="connsiteX50" fmla="*/ 421219 w 1424306"/>
              <a:gd name="connsiteY50" fmla="*/ 321700 h 814098"/>
              <a:gd name="connsiteX51" fmla="*/ 365243 w 1424306"/>
              <a:gd name="connsiteY51" fmla="*/ 320458 h 814098"/>
              <a:gd name="connsiteX52" fmla="*/ 1253077 w 1424306"/>
              <a:gd name="connsiteY52" fmla="*/ 293174 h 814098"/>
              <a:gd name="connsiteX53" fmla="*/ 1266719 w 1424306"/>
              <a:gd name="connsiteY53" fmla="*/ 301759 h 814098"/>
              <a:gd name="connsiteX54" fmla="*/ 1269201 w 1424306"/>
              <a:gd name="connsiteY54" fmla="*/ 315250 h 814098"/>
              <a:gd name="connsiteX55" fmla="*/ 1259277 w 1424306"/>
              <a:gd name="connsiteY55" fmla="*/ 328741 h 814098"/>
              <a:gd name="connsiteX56" fmla="*/ 1024861 w 1424306"/>
              <a:gd name="connsiteY56" fmla="*/ 370440 h 814098"/>
              <a:gd name="connsiteX57" fmla="*/ 1011219 w 1424306"/>
              <a:gd name="connsiteY57" fmla="*/ 360628 h 814098"/>
              <a:gd name="connsiteX58" fmla="*/ 1008737 w 1424306"/>
              <a:gd name="connsiteY58" fmla="*/ 347138 h 814098"/>
              <a:gd name="connsiteX59" fmla="*/ 1018661 w 1424306"/>
              <a:gd name="connsiteY59" fmla="*/ 333647 h 814098"/>
              <a:gd name="connsiteX60" fmla="*/ 395253 w 1424306"/>
              <a:gd name="connsiteY60" fmla="*/ 280867 h 814098"/>
              <a:gd name="connsiteX61" fmla="*/ 432415 w 1424306"/>
              <a:gd name="connsiteY61" fmla="*/ 286922 h 814098"/>
              <a:gd name="connsiteX62" fmla="*/ 448585 w 1424306"/>
              <a:gd name="connsiteY62" fmla="*/ 293132 h 814098"/>
              <a:gd name="connsiteX63" fmla="*/ 571733 w 1424306"/>
              <a:gd name="connsiteY63" fmla="*/ 352751 h 814098"/>
              <a:gd name="connsiteX64" fmla="*/ 709807 w 1424306"/>
              <a:gd name="connsiteY64" fmla="*/ 329152 h 814098"/>
              <a:gd name="connsiteX65" fmla="*/ 769515 w 1424306"/>
              <a:gd name="connsiteY65" fmla="*/ 342814 h 814098"/>
              <a:gd name="connsiteX66" fmla="*/ 798125 w 1424306"/>
              <a:gd name="connsiteY66" fmla="*/ 397464 h 814098"/>
              <a:gd name="connsiteX67" fmla="*/ 733441 w 1424306"/>
              <a:gd name="connsiteY67" fmla="*/ 476955 h 814098"/>
              <a:gd name="connsiteX68" fmla="*/ 606563 w 1424306"/>
              <a:gd name="connsiteY68" fmla="*/ 499312 h 814098"/>
              <a:gd name="connsiteX69" fmla="*/ 504561 w 1424306"/>
              <a:gd name="connsiteY69" fmla="*/ 606128 h 814098"/>
              <a:gd name="connsiteX70" fmla="*/ 490879 w 1424306"/>
              <a:gd name="connsiteY70" fmla="*/ 618549 h 814098"/>
              <a:gd name="connsiteX71" fmla="*/ 422463 w 1424306"/>
              <a:gd name="connsiteY71" fmla="*/ 645874 h 814098"/>
              <a:gd name="connsiteX72" fmla="*/ 393853 w 1424306"/>
              <a:gd name="connsiteY72" fmla="*/ 650842 h 814098"/>
              <a:gd name="connsiteX73" fmla="*/ 390121 w 1424306"/>
              <a:gd name="connsiteY73" fmla="*/ 650842 h 814098"/>
              <a:gd name="connsiteX74" fmla="*/ 365243 w 1424306"/>
              <a:gd name="connsiteY74" fmla="*/ 637179 h 814098"/>
              <a:gd name="connsiteX75" fmla="*/ 368975 w 1424306"/>
              <a:gd name="connsiteY75" fmla="*/ 607370 h 814098"/>
              <a:gd name="connsiteX76" fmla="*/ 419975 w 1424306"/>
              <a:gd name="connsiteY76" fmla="*/ 532848 h 814098"/>
              <a:gd name="connsiteX77" fmla="*/ 240853 w 1424306"/>
              <a:gd name="connsiteY77" fmla="*/ 563899 h 814098"/>
              <a:gd name="connsiteX78" fmla="*/ 196071 w 1424306"/>
              <a:gd name="connsiteY78" fmla="*/ 553962 h 814098"/>
              <a:gd name="connsiteX79" fmla="*/ 171193 w 1424306"/>
              <a:gd name="connsiteY79" fmla="*/ 517943 h 814098"/>
              <a:gd name="connsiteX80" fmla="*/ 128901 w 1424306"/>
              <a:gd name="connsiteY80" fmla="*/ 391254 h 814098"/>
              <a:gd name="connsiteX81" fmla="*/ 133875 w 1424306"/>
              <a:gd name="connsiteY81" fmla="*/ 365171 h 814098"/>
              <a:gd name="connsiteX82" fmla="*/ 157509 w 1424306"/>
              <a:gd name="connsiteY82" fmla="*/ 350267 h 814098"/>
              <a:gd name="connsiteX83" fmla="*/ 197315 w 1424306"/>
              <a:gd name="connsiteY83" fmla="*/ 342814 h 814098"/>
              <a:gd name="connsiteX84" fmla="*/ 237121 w 1424306"/>
              <a:gd name="connsiteY84" fmla="*/ 358961 h 814098"/>
              <a:gd name="connsiteX85" fmla="*/ 285633 w 1424306"/>
              <a:gd name="connsiteY85" fmla="*/ 404917 h 814098"/>
              <a:gd name="connsiteX86" fmla="*/ 386389 w 1424306"/>
              <a:gd name="connsiteY86" fmla="*/ 386286 h 814098"/>
              <a:gd name="connsiteX87" fmla="*/ 320463 w 1424306"/>
              <a:gd name="connsiteY87" fmla="*/ 339088 h 814098"/>
              <a:gd name="connsiteX88" fmla="*/ 308023 w 1424306"/>
              <a:gd name="connsiteY88" fmla="*/ 310521 h 814098"/>
              <a:gd name="connsiteX89" fmla="*/ 330413 w 1424306"/>
              <a:gd name="connsiteY89" fmla="*/ 288164 h 814098"/>
              <a:gd name="connsiteX90" fmla="*/ 359023 w 1424306"/>
              <a:gd name="connsiteY90" fmla="*/ 283196 h 814098"/>
              <a:gd name="connsiteX91" fmla="*/ 395253 w 1424306"/>
              <a:gd name="connsiteY91" fmla="*/ 280867 h 814098"/>
              <a:gd name="connsiteX92" fmla="*/ 897427 w 1424306"/>
              <a:gd name="connsiteY92" fmla="*/ 259526 h 814098"/>
              <a:gd name="connsiteX93" fmla="*/ 918097 w 1424306"/>
              <a:gd name="connsiteY93" fmla="*/ 274313 h 814098"/>
              <a:gd name="connsiteX94" fmla="*/ 931471 w 1424306"/>
              <a:gd name="connsiteY94" fmla="*/ 347014 h 814098"/>
              <a:gd name="connsiteX95" fmla="*/ 915665 w 1424306"/>
              <a:gd name="connsiteY95" fmla="*/ 369194 h 814098"/>
              <a:gd name="connsiteX96" fmla="*/ 912017 w 1424306"/>
              <a:gd name="connsiteY96" fmla="*/ 369194 h 814098"/>
              <a:gd name="connsiteX97" fmla="*/ 894997 w 1424306"/>
              <a:gd name="connsiteY97" fmla="*/ 354407 h 814098"/>
              <a:gd name="connsiteX98" fmla="*/ 881621 w 1424306"/>
              <a:gd name="connsiteY98" fmla="*/ 280474 h 814098"/>
              <a:gd name="connsiteX99" fmla="*/ 897427 w 1424306"/>
              <a:gd name="connsiteY99" fmla="*/ 259526 h 814098"/>
              <a:gd name="connsiteX100" fmla="*/ 1228207 w 1424306"/>
              <a:gd name="connsiteY100" fmla="*/ 183506 h 814098"/>
              <a:gd name="connsiteX101" fmla="*/ 1248053 w 1424306"/>
              <a:gd name="connsiteY101" fmla="*/ 197066 h 814098"/>
              <a:gd name="connsiteX102" fmla="*/ 1255497 w 1424306"/>
              <a:gd name="connsiteY102" fmla="*/ 236511 h 814098"/>
              <a:gd name="connsiteX103" fmla="*/ 1241851 w 1424306"/>
              <a:gd name="connsiteY103" fmla="*/ 256234 h 814098"/>
              <a:gd name="connsiteX104" fmla="*/ 1016093 w 1424306"/>
              <a:gd name="connsiteY104" fmla="*/ 295680 h 814098"/>
              <a:gd name="connsiteX105" fmla="*/ 997487 w 1424306"/>
              <a:gd name="connsiteY105" fmla="*/ 282121 h 814098"/>
              <a:gd name="connsiteX106" fmla="*/ 990045 w 1424306"/>
              <a:gd name="connsiteY106" fmla="*/ 241442 h 814098"/>
              <a:gd name="connsiteX107" fmla="*/ 1003689 w 1424306"/>
              <a:gd name="connsiteY107" fmla="*/ 221719 h 814098"/>
              <a:gd name="connsiteX108" fmla="*/ 1223167 w 1424306"/>
              <a:gd name="connsiteY108" fmla="*/ 126179 h 814098"/>
              <a:gd name="connsiteX109" fmla="*/ 1236809 w 1424306"/>
              <a:gd name="connsiteY109" fmla="*/ 135991 h 814098"/>
              <a:gd name="connsiteX110" fmla="*/ 1239289 w 1424306"/>
              <a:gd name="connsiteY110" fmla="*/ 149481 h 814098"/>
              <a:gd name="connsiteX111" fmla="*/ 1229367 w 1424306"/>
              <a:gd name="connsiteY111" fmla="*/ 162972 h 814098"/>
              <a:gd name="connsiteX112" fmla="*/ 994951 w 1424306"/>
              <a:gd name="connsiteY112" fmla="*/ 203445 h 814098"/>
              <a:gd name="connsiteX113" fmla="*/ 981309 w 1424306"/>
              <a:gd name="connsiteY113" fmla="*/ 193633 h 814098"/>
              <a:gd name="connsiteX114" fmla="*/ 978829 w 1424306"/>
              <a:gd name="connsiteY114" fmla="*/ 181369 h 814098"/>
              <a:gd name="connsiteX115" fmla="*/ 988751 w 1424306"/>
              <a:gd name="connsiteY115" fmla="*/ 166652 h 814098"/>
              <a:gd name="connsiteX116" fmla="*/ 1292993 w 1424306"/>
              <a:gd name="connsiteY116" fmla="*/ 37640 h 814098"/>
              <a:gd name="connsiteX117" fmla="*/ 926923 w 1424306"/>
              <a:gd name="connsiteY117" fmla="*/ 102345 h 814098"/>
              <a:gd name="connsiteX118" fmla="*/ 913225 w 1424306"/>
              <a:gd name="connsiteY118" fmla="*/ 112299 h 814098"/>
              <a:gd name="connsiteX119" fmla="*/ 897039 w 1424306"/>
              <a:gd name="connsiteY119" fmla="*/ 150873 h 814098"/>
              <a:gd name="connsiteX120" fmla="*/ 904509 w 1424306"/>
              <a:gd name="connsiteY120" fmla="*/ 200646 h 814098"/>
              <a:gd name="connsiteX121" fmla="*/ 890813 w 1424306"/>
              <a:gd name="connsiteY121" fmla="*/ 221800 h 814098"/>
              <a:gd name="connsiteX122" fmla="*/ 887077 w 1424306"/>
              <a:gd name="connsiteY122" fmla="*/ 223044 h 814098"/>
              <a:gd name="connsiteX123" fmla="*/ 868401 w 1424306"/>
              <a:gd name="connsiteY123" fmla="*/ 206868 h 814098"/>
              <a:gd name="connsiteX124" fmla="*/ 859685 w 1424306"/>
              <a:gd name="connsiteY124" fmla="*/ 157095 h 814098"/>
              <a:gd name="connsiteX125" fmla="*/ 829801 w 1424306"/>
              <a:gd name="connsiteY125" fmla="*/ 127231 h 814098"/>
              <a:gd name="connsiteX126" fmla="*/ 813615 w 1424306"/>
              <a:gd name="connsiteY126" fmla="*/ 121009 h 814098"/>
              <a:gd name="connsiteX127" fmla="*/ 40383 w 1424306"/>
              <a:gd name="connsiteY127" fmla="*/ 257885 h 814098"/>
              <a:gd name="connsiteX128" fmla="*/ 37893 w 1424306"/>
              <a:gd name="connsiteY128" fmla="*/ 262862 h 814098"/>
              <a:gd name="connsiteX129" fmla="*/ 127543 w 1424306"/>
              <a:gd name="connsiteY129" fmla="*/ 774280 h 814098"/>
              <a:gd name="connsiteX130" fmla="*/ 132523 w 1424306"/>
              <a:gd name="connsiteY130" fmla="*/ 776768 h 814098"/>
              <a:gd name="connsiteX131" fmla="*/ 905755 w 1424306"/>
              <a:gd name="connsiteY131" fmla="*/ 639893 h 814098"/>
              <a:gd name="connsiteX132" fmla="*/ 919451 w 1424306"/>
              <a:gd name="connsiteY132" fmla="*/ 628694 h 814098"/>
              <a:gd name="connsiteX133" fmla="*/ 935639 w 1424306"/>
              <a:gd name="connsiteY133" fmla="*/ 590120 h 814098"/>
              <a:gd name="connsiteX134" fmla="*/ 933147 w 1424306"/>
              <a:gd name="connsiteY134" fmla="*/ 575188 h 814098"/>
              <a:gd name="connsiteX135" fmla="*/ 948089 w 1424306"/>
              <a:gd name="connsiteY135" fmla="*/ 552790 h 814098"/>
              <a:gd name="connsiteX136" fmla="*/ 970501 w 1424306"/>
              <a:gd name="connsiteY136" fmla="*/ 568966 h 814098"/>
              <a:gd name="connsiteX137" fmla="*/ 972993 w 1424306"/>
              <a:gd name="connsiteY137" fmla="*/ 583898 h 814098"/>
              <a:gd name="connsiteX138" fmla="*/ 1002875 w 1424306"/>
              <a:gd name="connsiteY138" fmla="*/ 615006 h 814098"/>
              <a:gd name="connsiteX139" fmla="*/ 1019063 w 1424306"/>
              <a:gd name="connsiteY139" fmla="*/ 619983 h 814098"/>
              <a:gd name="connsiteX140" fmla="*/ 1385133 w 1424306"/>
              <a:gd name="connsiteY140" fmla="*/ 555279 h 814098"/>
              <a:gd name="connsiteX141" fmla="*/ 1387623 w 1424306"/>
              <a:gd name="connsiteY141" fmla="*/ 551546 h 814098"/>
              <a:gd name="connsiteX142" fmla="*/ 1296729 w 1424306"/>
              <a:gd name="connsiteY142" fmla="*/ 40128 h 814098"/>
              <a:gd name="connsiteX143" fmla="*/ 1295483 w 1424306"/>
              <a:gd name="connsiteY143" fmla="*/ 37640 h 814098"/>
              <a:gd name="connsiteX144" fmla="*/ 1292993 w 1424306"/>
              <a:gd name="connsiteY144" fmla="*/ 37640 h 814098"/>
              <a:gd name="connsiteX145" fmla="*/ 1286767 w 1424306"/>
              <a:gd name="connsiteY145" fmla="*/ 310 h 814098"/>
              <a:gd name="connsiteX146" fmla="*/ 1316651 w 1424306"/>
              <a:gd name="connsiteY146" fmla="*/ 7776 h 814098"/>
              <a:gd name="connsiteX147" fmla="*/ 1334083 w 1424306"/>
              <a:gd name="connsiteY147" fmla="*/ 33907 h 814098"/>
              <a:gd name="connsiteX148" fmla="*/ 1423733 w 1424306"/>
              <a:gd name="connsiteY148" fmla="*/ 544080 h 814098"/>
              <a:gd name="connsiteX149" fmla="*/ 1391359 w 1424306"/>
              <a:gd name="connsiteY149" fmla="*/ 592608 h 814098"/>
              <a:gd name="connsiteX150" fmla="*/ 1025289 w 1424306"/>
              <a:gd name="connsiteY150" fmla="*/ 656069 h 814098"/>
              <a:gd name="connsiteX151" fmla="*/ 1015327 w 1424306"/>
              <a:gd name="connsiteY151" fmla="*/ 658558 h 814098"/>
              <a:gd name="connsiteX152" fmla="*/ 975483 w 1424306"/>
              <a:gd name="connsiteY152" fmla="*/ 641137 h 814098"/>
              <a:gd name="connsiteX153" fmla="*/ 961785 w 1424306"/>
              <a:gd name="connsiteY153" fmla="*/ 626205 h 814098"/>
              <a:gd name="connsiteX154" fmla="*/ 954315 w 1424306"/>
              <a:gd name="connsiteY154" fmla="*/ 644870 h 814098"/>
              <a:gd name="connsiteX155" fmla="*/ 911981 w 1424306"/>
              <a:gd name="connsiteY155" fmla="*/ 677222 h 814098"/>
              <a:gd name="connsiteX156" fmla="*/ 138749 w 1424306"/>
              <a:gd name="connsiteY156" fmla="*/ 814098 h 814098"/>
              <a:gd name="connsiteX157" fmla="*/ 132523 w 1424306"/>
              <a:gd name="connsiteY157" fmla="*/ 814098 h 814098"/>
              <a:gd name="connsiteX158" fmla="*/ 91433 w 1424306"/>
              <a:gd name="connsiteY158" fmla="*/ 779257 h 814098"/>
              <a:gd name="connsiteX159" fmla="*/ 537 w 1424306"/>
              <a:gd name="connsiteY159" fmla="*/ 269084 h 814098"/>
              <a:gd name="connsiteX160" fmla="*/ 34157 w 1424306"/>
              <a:gd name="connsiteY160" fmla="*/ 221800 h 814098"/>
              <a:gd name="connsiteX161" fmla="*/ 807389 w 1424306"/>
              <a:gd name="connsiteY161" fmla="*/ 84924 h 814098"/>
              <a:gd name="connsiteX162" fmla="*/ 857195 w 1424306"/>
              <a:gd name="connsiteY162" fmla="*/ 101100 h 814098"/>
              <a:gd name="connsiteX163" fmla="*/ 868401 w 1424306"/>
              <a:gd name="connsiteY163" fmla="*/ 112299 h 814098"/>
              <a:gd name="connsiteX164" fmla="*/ 870891 w 1424306"/>
              <a:gd name="connsiteY164" fmla="*/ 112299 h 814098"/>
              <a:gd name="connsiteX165" fmla="*/ 872135 w 1424306"/>
              <a:gd name="connsiteY165" fmla="*/ 112299 h 814098"/>
              <a:gd name="connsiteX166" fmla="*/ 878361 w 1424306"/>
              <a:gd name="connsiteY166" fmla="*/ 97367 h 814098"/>
              <a:gd name="connsiteX167" fmla="*/ 920697 w 1424306"/>
              <a:gd name="connsiteY167" fmla="*/ 65015 h 81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424306" h="814098">
                <a:moveTo>
                  <a:pt x="1284231" y="458923"/>
                </a:moveTo>
                <a:cubicBezTo>
                  <a:pt x="1290433" y="458923"/>
                  <a:pt x="1295393" y="463830"/>
                  <a:pt x="1297875" y="469964"/>
                </a:cubicBezTo>
                <a:lnTo>
                  <a:pt x="1300355" y="482231"/>
                </a:lnTo>
                <a:cubicBezTo>
                  <a:pt x="1301595" y="488365"/>
                  <a:pt x="1296635" y="495726"/>
                  <a:pt x="1290433" y="495726"/>
                </a:cubicBezTo>
                <a:lnTo>
                  <a:pt x="1056011" y="537435"/>
                </a:lnTo>
                <a:cubicBezTo>
                  <a:pt x="1048569" y="538662"/>
                  <a:pt x="1042367" y="533755"/>
                  <a:pt x="1042367" y="527621"/>
                </a:cubicBezTo>
                <a:lnTo>
                  <a:pt x="1039887" y="514127"/>
                </a:lnTo>
                <a:cubicBezTo>
                  <a:pt x="1037407" y="507993"/>
                  <a:pt x="1042367" y="501859"/>
                  <a:pt x="1048569" y="500632"/>
                </a:cubicBezTo>
                <a:close/>
                <a:moveTo>
                  <a:pt x="922383" y="406581"/>
                </a:moveTo>
                <a:cubicBezTo>
                  <a:pt x="932109" y="405349"/>
                  <a:pt x="941837" y="411510"/>
                  <a:pt x="944267" y="421368"/>
                </a:cubicBezTo>
                <a:lnTo>
                  <a:pt x="956427" y="494069"/>
                </a:lnTo>
                <a:cubicBezTo>
                  <a:pt x="958857" y="505159"/>
                  <a:pt x="951563" y="515017"/>
                  <a:pt x="941837" y="516249"/>
                </a:cubicBezTo>
                <a:cubicBezTo>
                  <a:pt x="940621" y="516249"/>
                  <a:pt x="940621" y="516249"/>
                  <a:pt x="938189" y="516249"/>
                </a:cubicBezTo>
                <a:cubicBezTo>
                  <a:pt x="929677" y="516249"/>
                  <a:pt x="922383" y="510088"/>
                  <a:pt x="921167" y="501462"/>
                </a:cubicBezTo>
                <a:lnTo>
                  <a:pt x="907793" y="427529"/>
                </a:lnTo>
                <a:cubicBezTo>
                  <a:pt x="906577" y="417671"/>
                  <a:pt x="912657" y="407813"/>
                  <a:pt x="922383" y="406581"/>
                </a:cubicBezTo>
                <a:close/>
                <a:moveTo>
                  <a:pt x="1261845" y="367948"/>
                </a:moveTo>
                <a:cubicBezTo>
                  <a:pt x="1270527" y="366715"/>
                  <a:pt x="1279211" y="372879"/>
                  <a:pt x="1280451" y="381508"/>
                </a:cubicBezTo>
                <a:lnTo>
                  <a:pt x="1287893" y="422186"/>
                </a:lnTo>
                <a:cubicBezTo>
                  <a:pt x="1289133" y="430815"/>
                  <a:pt x="1282931" y="439444"/>
                  <a:pt x="1274249" y="440676"/>
                </a:cubicBezTo>
                <a:lnTo>
                  <a:pt x="1048495" y="481355"/>
                </a:lnTo>
                <a:cubicBezTo>
                  <a:pt x="1039811" y="482588"/>
                  <a:pt x="1031129" y="476424"/>
                  <a:pt x="1029889" y="467795"/>
                </a:cubicBezTo>
                <a:lnTo>
                  <a:pt x="1022445" y="427117"/>
                </a:lnTo>
                <a:cubicBezTo>
                  <a:pt x="1021205" y="417255"/>
                  <a:pt x="1027407" y="408627"/>
                  <a:pt x="1036091" y="407394"/>
                </a:cubicBezTo>
                <a:close/>
                <a:moveTo>
                  <a:pt x="717271" y="365171"/>
                </a:moveTo>
                <a:lnTo>
                  <a:pt x="286877" y="440936"/>
                </a:lnTo>
                <a:cubicBezTo>
                  <a:pt x="278169" y="443420"/>
                  <a:pt x="266975" y="444662"/>
                  <a:pt x="209755" y="383802"/>
                </a:cubicBezTo>
                <a:cubicBezTo>
                  <a:pt x="206023" y="380076"/>
                  <a:pt x="204779" y="380076"/>
                  <a:pt x="203535" y="380076"/>
                </a:cubicBezTo>
                <a:lnTo>
                  <a:pt x="166217" y="386286"/>
                </a:lnTo>
                <a:lnTo>
                  <a:pt x="208511" y="509249"/>
                </a:lnTo>
                <a:cubicBezTo>
                  <a:pt x="208511" y="515459"/>
                  <a:pt x="212243" y="520427"/>
                  <a:pt x="217217" y="522911"/>
                </a:cubicBezTo>
                <a:cubicBezTo>
                  <a:pt x="222193" y="527879"/>
                  <a:pt x="228413" y="527879"/>
                  <a:pt x="233389" y="527879"/>
                </a:cubicBezTo>
                <a:lnTo>
                  <a:pt x="443609" y="490618"/>
                </a:lnTo>
                <a:cubicBezTo>
                  <a:pt x="444853" y="490618"/>
                  <a:pt x="446097" y="490618"/>
                  <a:pt x="447341" y="490618"/>
                </a:cubicBezTo>
                <a:cubicBezTo>
                  <a:pt x="456049" y="490618"/>
                  <a:pt x="463513" y="494344"/>
                  <a:pt x="468489" y="500554"/>
                </a:cubicBezTo>
                <a:cubicBezTo>
                  <a:pt x="472219" y="509249"/>
                  <a:pt x="472219" y="519185"/>
                  <a:pt x="467245" y="527879"/>
                </a:cubicBezTo>
                <a:lnTo>
                  <a:pt x="411269" y="609854"/>
                </a:lnTo>
                <a:lnTo>
                  <a:pt x="416243" y="608612"/>
                </a:lnTo>
                <a:cubicBezTo>
                  <a:pt x="434903" y="606128"/>
                  <a:pt x="453561" y="598676"/>
                  <a:pt x="468489" y="587498"/>
                </a:cubicBezTo>
                <a:cubicBezTo>
                  <a:pt x="470975" y="586256"/>
                  <a:pt x="473463" y="583771"/>
                  <a:pt x="477195" y="580045"/>
                </a:cubicBezTo>
                <a:lnTo>
                  <a:pt x="582929" y="470745"/>
                </a:lnTo>
                <a:cubicBezTo>
                  <a:pt x="586659" y="465777"/>
                  <a:pt x="590391" y="464535"/>
                  <a:pt x="596611" y="463293"/>
                </a:cubicBezTo>
                <a:lnTo>
                  <a:pt x="727221" y="439694"/>
                </a:lnTo>
                <a:cubicBezTo>
                  <a:pt x="747125" y="437210"/>
                  <a:pt x="763295" y="418579"/>
                  <a:pt x="760807" y="399949"/>
                </a:cubicBezTo>
                <a:cubicBezTo>
                  <a:pt x="759563" y="388770"/>
                  <a:pt x="754589" y="380076"/>
                  <a:pt x="747125" y="372623"/>
                </a:cubicBezTo>
                <a:cubicBezTo>
                  <a:pt x="737173" y="366413"/>
                  <a:pt x="727221" y="363929"/>
                  <a:pt x="717271" y="365171"/>
                </a:cubicBezTo>
                <a:close/>
                <a:moveTo>
                  <a:pt x="360267" y="320458"/>
                </a:moveTo>
                <a:lnTo>
                  <a:pt x="438635" y="377592"/>
                </a:lnTo>
                <a:lnTo>
                  <a:pt x="509537" y="365171"/>
                </a:lnTo>
                <a:lnTo>
                  <a:pt x="432415" y="326668"/>
                </a:lnTo>
                <a:cubicBezTo>
                  <a:pt x="428683" y="324184"/>
                  <a:pt x="424951" y="322942"/>
                  <a:pt x="421219" y="321700"/>
                </a:cubicBezTo>
                <a:cubicBezTo>
                  <a:pt x="403805" y="317973"/>
                  <a:pt x="383903" y="316731"/>
                  <a:pt x="365243" y="320458"/>
                </a:cubicBezTo>
                <a:close/>
                <a:moveTo>
                  <a:pt x="1253077" y="293174"/>
                </a:moveTo>
                <a:cubicBezTo>
                  <a:pt x="1259277" y="291948"/>
                  <a:pt x="1265479" y="296853"/>
                  <a:pt x="1266719" y="301759"/>
                </a:cubicBezTo>
                <a:lnTo>
                  <a:pt x="1269201" y="315250"/>
                </a:lnTo>
                <a:cubicBezTo>
                  <a:pt x="1270441" y="322609"/>
                  <a:pt x="1265479" y="328741"/>
                  <a:pt x="1259277" y="328741"/>
                </a:cubicBezTo>
                <a:lnTo>
                  <a:pt x="1024861" y="370440"/>
                </a:lnTo>
                <a:cubicBezTo>
                  <a:pt x="1018661" y="371666"/>
                  <a:pt x="1012459" y="367987"/>
                  <a:pt x="1011219" y="360628"/>
                </a:cubicBezTo>
                <a:lnTo>
                  <a:pt x="1008737" y="347138"/>
                </a:lnTo>
                <a:cubicBezTo>
                  <a:pt x="1007497" y="341005"/>
                  <a:pt x="1011219" y="334873"/>
                  <a:pt x="1018661" y="333647"/>
                </a:cubicBezTo>
                <a:close/>
                <a:moveTo>
                  <a:pt x="395253" y="280867"/>
                </a:moveTo>
                <a:cubicBezTo>
                  <a:pt x="407537" y="281644"/>
                  <a:pt x="419977" y="283817"/>
                  <a:pt x="432415" y="286922"/>
                </a:cubicBezTo>
                <a:cubicBezTo>
                  <a:pt x="437391" y="288164"/>
                  <a:pt x="442365" y="290648"/>
                  <a:pt x="448585" y="293132"/>
                </a:cubicBezTo>
                <a:lnTo>
                  <a:pt x="571733" y="352751"/>
                </a:lnTo>
                <a:lnTo>
                  <a:pt x="709807" y="329152"/>
                </a:lnTo>
                <a:cubicBezTo>
                  <a:pt x="730953" y="325426"/>
                  <a:pt x="753345" y="330394"/>
                  <a:pt x="769515" y="342814"/>
                </a:cubicBezTo>
                <a:cubicBezTo>
                  <a:pt x="785685" y="356477"/>
                  <a:pt x="796881" y="376350"/>
                  <a:pt x="798125" y="397464"/>
                </a:cubicBezTo>
                <a:cubicBezTo>
                  <a:pt x="800613" y="435968"/>
                  <a:pt x="772003" y="470745"/>
                  <a:pt x="733441" y="476955"/>
                </a:cubicBezTo>
                <a:lnTo>
                  <a:pt x="606563" y="499312"/>
                </a:lnTo>
                <a:lnTo>
                  <a:pt x="504561" y="606128"/>
                </a:lnTo>
                <a:cubicBezTo>
                  <a:pt x="499585" y="611096"/>
                  <a:pt x="494611" y="614823"/>
                  <a:pt x="490879" y="618549"/>
                </a:cubicBezTo>
                <a:cubicBezTo>
                  <a:pt x="469733" y="632211"/>
                  <a:pt x="447341" y="642148"/>
                  <a:pt x="422463" y="645874"/>
                </a:cubicBezTo>
                <a:lnTo>
                  <a:pt x="393853" y="650842"/>
                </a:lnTo>
                <a:cubicBezTo>
                  <a:pt x="392609" y="650842"/>
                  <a:pt x="391365" y="650842"/>
                  <a:pt x="390121" y="650842"/>
                </a:cubicBezTo>
                <a:cubicBezTo>
                  <a:pt x="380171" y="650842"/>
                  <a:pt x="371463" y="647116"/>
                  <a:pt x="365243" y="637179"/>
                </a:cubicBezTo>
                <a:cubicBezTo>
                  <a:pt x="360267" y="627243"/>
                  <a:pt x="361511" y="614823"/>
                  <a:pt x="368975" y="607370"/>
                </a:cubicBezTo>
                <a:lnTo>
                  <a:pt x="419975" y="532848"/>
                </a:lnTo>
                <a:lnTo>
                  <a:pt x="240853" y="563899"/>
                </a:lnTo>
                <a:cubicBezTo>
                  <a:pt x="224681" y="566383"/>
                  <a:pt x="208511" y="562657"/>
                  <a:pt x="196071" y="553962"/>
                </a:cubicBezTo>
                <a:cubicBezTo>
                  <a:pt x="183633" y="545268"/>
                  <a:pt x="174925" y="532848"/>
                  <a:pt x="171193" y="517943"/>
                </a:cubicBezTo>
                <a:lnTo>
                  <a:pt x="128901" y="391254"/>
                </a:lnTo>
                <a:cubicBezTo>
                  <a:pt x="127657" y="382560"/>
                  <a:pt x="128901" y="372623"/>
                  <a:pt x="133875" y="365171"/>
                </a:cubicBezTo>
                <a:cubicBezTo>
                  <a:pt x="140095" y="357719"/>
                  <a:pt x="147559" y="351509"/>
                  <a:pt x="157509" y="350267"/>
                </a:cubicBezTo>
                <a:lnTo>
                  <a:pt x="197315" y="342814"/>
                </a:lnTo>
                <a:cubicBezTo>
                  <a:pt x="210999" y="340330"/>
                  <a:pt x="225925" y="346540"/>
                  <a:pt x="237121" y="358961"/>
                </a:cubicBezTo>
                <a:cubicBezTo>
                  <a:pt x="254535" y="377592"/>
                  <a:pt x="275681" y="398706"/>
                  <a:pt x="285633" y="404917"/>
                </a:cubicBezTo>
                <a:lnTo>
                  <a:pt x="386389" y="386286"/>
                </a:lnTo>
                <a:lnTo>
                  <a:pt x="320463" y="339088"/>
                </a:lnTo>
                <a:cubicBezTo>
                  <a:pt x="311755" y="332878"/>
                  <a:pt x="306779" y="321700"/>
                  <a:pt x="308023" y="310521"/>
                </a:cubicBezTo>
                <a:cubicBezTo>
                  <a:pt x="310511" y="299343"/>
                  <a:pt x="319219" y="290648"/>
                  <a:pt x="330413" y="288164"/>
                </a:cubicBezTo>
                <a:lnTo>
                  <a:pt x="359023" y="283196"/>
                </a:lnTo>
                <a:cubicBezTo>
                  <a:pt x="370841" y="280712"/>
                  <a:pt x="382969" y="280091"/>
                  <a:pt x="395253" y="280867"/>
                </a:cubicBezTo>
                <a:close/>
                <a:moveTo>
                  <a:pt x="897427" y="259526"/>
                </a:moveTo>
                <a:cubicBezTo>
                  <a:pt x="907155" y="257062"/>
                  <a:pt x="915665" y="264455"/>
                  <a:pt x="918097" y="274313"/>
                </a:cubicBezTo>
                <a:lnTo>
                  <a:pt x="931471" y="347014"/>
                </a:lnTo>
                <a:cubicBezTo>
                  <a:pt x="932687" y="358104"/>
                  <a:pt x="926607" y="366730"/>
                  <a:pt x="915665" y="369194"/>
                </a:cubicBezTo>
                <a:cubicBezTo>
                  <a:pt x="914449" y="369194"/>
                  <a:pt x="914449" y="369194"/>
                  <a:pt x="912017" y="369194"/>
                </a:cubicBezTo>
                <a:cubicBezTo>
                  <a:pt x="904723" y="369194"/>
                  <a:pt x="896211" y="363033"/>
                  <a:pt x="894997" y="354407"/>
                </a:cubicBezTo>
                <a:lnTo>
                  <a:pt x="881621" y="280474"/>
                </a:lnTo>
                <a:cubicBezTo>
                  <a:pt x="880407" y="270616"/>
                  <a:pt x="887701" y="261990"/>
                  <a:pt x="897427" y="259526"/>
                </a:cubicBezTo>
                <a:close/>
                <a:moveTo>
                  <a:pt x="1228207" y="183506"/>
                </a:moveTo>
                <a:cubicBezTo>
                  <a:pt x="1236891" y="181041"/>
                  <a:pt x="1246813" y="187204"/>
                  <a:pt x="1248053" y="197066"/>
                </a:cubicBezTo>
                <a:lnTo>
                  <a:pt x="1255497" y="236511"/>
                </a:lnTo>
                <a:cubicBezTo>
                  <a:pt x="1256737" y="246373"/>
                  <a:pt x="1250535" y="255002"/>
                  <a:pt x="1241851" y="256234"/>
                </a:cubicBezTo>
                <a:lnTo>
                  <a:pt x="1016093" y="295680"/>
                </a:lnTo>
                <a:cubicBezTo>
                  <a:pt x="1007411" y="298146"/>
                  <a:pt x="998727" y="291982"/>
                  <a:pt x="997487" y="282121"/>
                </a:cubicBezTo>
                <a:lnTo>
                  <a:pt x="990045" y="241442"/>
                </a:lnTo>
                <a:cubicBezTo>
                  <a:pt x="987563" y="232813"/>
                  <a:pt x="993765" y="222952"/>
                  <a:pt x="1003689" y="221719"/>
                </a:cubicBezTo>
                <a:close/>
                <a:moveTo>
                  <a:pt x="1223167" y="126179"/>
                </a:moveTo>
                <a:cubicBezTo>
                  <a:pt x="1229367" y="124953"/>
                  <a:pt x="1235569" y="129858"/>
                  <a:pt x="1236809" y="135991"/>
                </a:cubicBezTo>
                <a:lnTo>
                  <a:pt x="1239289" y="149481"/>
                </a:lnTo>
                <a:cubicBezTo>
                  <a:pt x="1240531" y="155614"/>
                  <a:pt x="1236809" y="161746"/>
                  <a:pt x="1229367" y="162972"/>
                </a:cubicBezTo>
                <a:lnTo>
                  <a:pt x="994951" y="203445"/>
                </a:lnTo>
                <a:cubicBezTo>
                  <a:pt x="988751" y="204671"/>
                  <a:pt x="982549" y="200992"/>
                  <a:pt x="981309" y="193633"/>
                </a:cubicBezTo>
                <a:lnTo>
                  <a:pt x="978829" y="181369"/>
                </a:lnTo>
                <a:cubicBezTo>
                  <a:pt x="977587" y="174010"/>
                  <a:pt x="982549" y="169105"/>
                  <a:pt x="988751" y="166652"/>
                </a:cubicBezTo>
                <a:close/>
                <a:moveTo>
                  <a:pt x="1292993" y="37640"/>
                </a:moveTo>
                <a:lnTo>
                  <a:pt x="926923" y="102345"/>
                </a:lnTo>
                <a:cubicBezTo>
                  <a:pt x="920697" y="102345"/>
                  <a:pt x="915715" y="107322"/>
                  <a:pt x="913225" y="112299"/>
                </a:cubicBezTo>
                <a:lnTo>
                  <a:pt x="897039" y="150873"/>
                </a:lnTo>
                <a:lnTo>
                  <a:pt x="904509" y="200646"/>
                </a:lnTo>
                <a:cubicBezTo>
                  <a:pt x="906999" y="210601"/>
                  <a:pt x="900775" y="220555"/>
                  <a:pt x="890813" y="221800"/>
                </a:cubicBezTo>
                <a:cubicBezTo>
                  <a:pt x="888323" y="223044"/>
                  <a:pt x="888323" y="223044"/>
                  <a:pt x="887077" y="223044"/>
                </a:cubicBezTo>
                <a:cubicBezTo>
                  <a:pt x="878361" y="223044"/>
                  <a:pt x="869645" y="215578"/>
                  <a:pt x="868401" y="206868"/>
                </a:cubicBezTo>
                <a:lnTo>
                  <a:pt x="859685" y="157095"/>
                </a:lnTo>
                <a:lnTo>
                  <a:pt x="829801" y="127231"/>
                </a:lnTo>
                <a:cubicBezTo>
                  <a:pt x="826065" y="122254"/>
                  <a:pt x="819841" y="121009"/>
                  <a:pt x="813615" y="121009"/>
                </a:cubicBezTo>
                <a:lnTo>
                  <a:pt x="40383" y="257885"/>
                </a:lnTo>
                <a:cubicBezTo>
                  <a:pt x="39137" y="257885"/>
                  <a:pt x="37893" y="260374"/>
                  <a:pt x="37893" y="262862"/>
                </a:cubicBezTo>
                <a:lnTo>
                  <a:pt x="127543" y="774280"/>
                </a:lnTo>
                <a:cubicBezTo>
                  <a:pt x="127543" y="775524"/>
                  <a:pt x="130033" y="776768"/>
                  <a:pt x="132523" y="776768"/>
                </a:cubicBezTo>
                <a:lnTo>
                  <a:pt x="905755" y="639893"/>
                </a:lnTo>
                <a:cubicBezTo>
                  <a:pt x="911981" y="638648"/>
                  <a:pt x="915715" y="634915"/>
                  <a:pt x="919451" y="628694"/>
                </a:cubicBezTo>
                <a:lnTo>
                  <a:pt x="935639" y="590120"/>
                </a:lnTo>
                <a:lnTo>
                  <a:pt x="933147" y="575188"/>
                </a:lnTo>
                <a:cubicBezTo>
                  <a:pt x="931903" y="563989"/>
                  <a:pt x="938129" y="555279"/>
                  <a:pt x="948089" y="552790"/>
                </a:cubicBezTo>
                <a:cubicBezTo>
                  <a:pt x="958051" y="551546"/>
                  <a:pt x="968011" y="557767"/>
                  <a:pt x="970501" y="568966"/>
                </a:cubicBezTo>
                <a:lnTo>
                  <a:pt x="972993" y="583898"/>
                </a:lnTo>
                <a:lnTo>
                  <a:pt x="1002875" y="615006"/>
                </a:lnTo>
                <a:cubicBezTo>
                  <a:pt x="1006611" y="619983"/>
                  <a:pt x="1012837" y="621228"/>
                  <a:pt x="1019063" y="619983"/>
                </a:cubicBezTo>
                <a:lnTo>
                  <a:pt x="1385133" y="555279"/>
                </a:lnTo>
                <a:cubicBezTo>
                  <a:pt x="1386379" y="555279"/>
                  <a:pt x="1387623" y="554034"/>
                  <a:pt x="1387623" y="551546"/>
                </a:cubicBezTo>
                <a:lnTo>
                  <a:pt x="1296729" y="40128"/>
                </a:lnTo>
                <a:cubicBezTo>
                  <a:pt x="1296729" y="40128"/>
                  <a:pt x="1296729" y="38884"/>
                  <a:pt x="1295483" y="37640"/>
                </a:cubicBezTo>
                <a:cubicBezTo>
                  <a:pt x="1294239" y="37640"/>
                  <a:pt x="1294239" y="37640"/>
                  <a:pt x="1292993" y="37640"/>
                </a:cubicBezTo>
                <a:close/>
                <a:moveTo>
                  <a:pt x="1286767" y="310"/>
                </a:moveTo>
                <a:cubicBezTo>
                  <a:pt x="1296729" y="-934"/>
                  <a:pt x="1307935" y="1554"/>
                  <a:pt x="1316651" y="7776"/>
                </a:cubicBezTo>
                <a:cubicBezTo>
                  <a:pt x="1326613" y="13998"/>
                  <a:pt x="1331593" y="22708"/>
                  <a:pt x="1334083" y="33907"/>
                </a:cubicBezTo>
                <a:lnTo>
                  <a:pt x="1423733" y="544080"/>
                </a:lnTo>
                <a:cubicBezTo>
                  <a:pt x="1427469" y="567722"/>
                  <a:pt x="1412527" y="588875"/>
                  <a:pt x="1391359" y="592608"/>
                </a:cubicBezTo>
                <a:lnTo>
                  <a:pt x="1025289" y="656069"/>
                </a:lnTo>
                <a:cubicBezTo>
                  <a:pt x="1021553" y="657313"/>
                  <a:pt x="1019063" y="658558"/>
                  <a:pt x="1015327" y="658558"/>
                </a:cubicBezTo>
                <a:cubicBezTo>
                  <a:pt x="1000385" y="658558"/>
                  <a:pt x="985443" y="652336"/>
                  <a:pt x="975483" y="641137"/>
                </a:cubicBezTo>
                <a:lnTo>
                  <a:pt x="961785" y="626205"/>
                </a:lnTo>
                <a:lnTo>
                  <a:pt x="954315" y="644870"/>
                </a:lnTo>
                <a:cubicBezTo>
                  <a:pt x="945599" y="661046"/>
                  <a:pt x="929413" y="673489"/>
                  <a:pt x="911981" y="677222"/>
                </a:cubicBezTo>
                <a:lnTo>
                  <a:pt x="138749" y="814098"/>
                </a:lnTo>
                <a:cubicBezTo>
                  <a:pt x="136259" y="814098"/>
                  <a:pt x="133767" y="814098"/>
                  <a:pt x="132523" y="814098"/>
                </a:cubicBezTo>
                <a:cubicBezTo>
                  <a:pt x="112601" y="814098"/>
                  <a:pt x="95169" y="799166"/>
                  <a:pt x="91433" y="779257"/>
                </a:cubicBezTo>
                <a:lnTo>
                  <a:pt x="537" y="269084"/>
                </a:lnTo>
                <a:cubicBezTo>
                  <a:pt x="-3197" y="246686"/>
                  <a:pt x="12989" y="225533"/>
                  <a:pt x="34157" y="221800"/>
                </a:cubicBezTo>
                <a:lnTo>
                  <a:pt x="807389" y="84924"/>
                </a:lnTo>
                <a:cubicBezTo>
                  <a:pt x="826065" y="82435"/>
                  <a:pt x="844743" y="88657"/>
                  <a:pt x="857195" y="101100"/>
                </a:cubicBezTo>
                <a:lnTo>
                  <a:pt x="868401" y="112299"/>
                </a:lnTo>
                <a:cubicBezTo>
                  <a:pt x="869645" y="112299"/>
                  <a:pt x="869645" y="112299"/>
                  <a:pt x="870891" y="112299"/>
                </a:cubicBezTo>
                <a:lnTo>
                  <a:pt x="872135" y="112299"/>
                </a:lnTo>
                <a:lnTo>
                  <a:pt x="878361" y="97367"/>
                </a:lnTo>
                <a:cubicBezTo>
                  <a:pt x="887077" y="79947"/>
                  <a:pt x="902019" y="68748"/>
                  <a:pt x="920697" y="6501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7275FAF6-E9A3-4698-A470-34101B67A483}"/>
              </a:ext>
            </a:extLst>
          </p:cNvPr>
          <p:cNvSpPr/>
          <p:nvPr/>
        </p:nvSpPr>
        <p:spPr>
          <a:xfrm>
            <a:off x="21165419" y="4663389"/>
            <a:ext cx="976255" cy="1355898"/>
          </a:xfrm>
          <a:custGeom>
            <a:avLst/>
            <a:gdLst>
              <a:gd name="connsiteX0" fmla="*/ 336053 w 976255"/>
              <a:gd name="connsiteY0" fmla="*/ 768304 h 1355898"/>
              <a:gd name="connsiteX1" fmla="*/ 309915 w 976255"/>
              <a:gd name="connsiteY1" fmla="*/ 915203 h 1355898"/>
              <a:gd name="connsiteX2" fmla="*/ 297469 w 976255"/>
              <a:gd name="connsiteY2" fmla="*/ 941346 h 1355898"/>
              <a:gd name="connsiteX3" fmla="*/ 48541 w 976255"/>
              <a:gd name="connsiteY3" fmla="*/ 1238877 h 1355898"/>
              <a:gd name="connsiteX4" fmla="*/ 53519 w 976255"/>
              <a:gd name="connsiteY4" fmla="*/ 1307347 h 1355898"/>
              <a:gd name="connsiteX5" fmla="*/ 85881 w 976255"/>
              <a:gd name="connsiteY5" fmla="*/ 1318551 h 1355898"/>
              <a:gd name="connsiteX6" fmla="*/ 123219 w 976255"/>
              <a:gd name="connsiteY6" fmla="*/ 1301122 h 1355898"/>
              <a:gd name="connsiteX7" fmla="*/ 370903 w 976255"/>
              <a:gd name="connsiteY7" fmla="*/ 1003591 h 1355898"/>
              <a:gd name="connsiteX8" fmla="*/ 404509 w 976255"/>
              <a:gd name="connsiteY8" fmla="*/ 932632 h 1355898"/>
              <a:gd name="connsiteX9" fmla="*/ 420689 w 976255"/>
              <a:gd name="connsiteY9" fmla="*/ 847978 h 1355898"/>
              <a:gd name="connsiteX10" fmla="*/ 403263 w 976255"/>
              <a:gd name="connsiteY10" fmla="*/ 280303 h 1355898"/>
              <a:gd name="connsiteX11" fmla="*/ 353477 w 976255"/>
              <a:gd name="connsiteY11" fmla="*/ 325119 h 1355898"/>
              <a:gd name="connsiteX12" fmla="*/ 317383 w 976255"/>
              <a:gd name="connsiteY12" fmla="*/ 627631 h 1355898"/>
              <a:gd name="connsiteX13" fmla="*/ 357211 w 976255"/>
              <a:gd name="connsiteY13" fmla="*/ 737182 h 1355898"/>
              <a:gd name="connsiteX14" fmla="*/ 598673 w 976255"/>
              <a:gd name="connsiteY14" fmla="*/ 963754 h 1355898"/>
              <a:gd name="connsiteX15" fmla="*/ 614853 w 976255"/>
              <a:gd name="connsiteY15" fmla="*/ 993632 h 1355898"/>
              <a:gd name="connsiteX16" fmla="*/ 679573 w 976255"/>
              <a:gd name="connsiteY16" fmla="*/ 1278714 h 1355898"/>
              <a:gd name="connsiteX17" fmla="*/ 726869 w 976255"/>
              <a:gd name="connsiteY17" fmla="*/ 1316061 h 1355898"/>
              <a:gd name="connsiteX18" fmla="*/ 738071 w 976255"/>
              <a:gd name="connsiteY18" fmla="*/ 1314816 h 1355898"/>
              <a:gd name="connsiteX19" fmla="*/ 774167 w 976255"/>
              <a:gd name="connsiteY19" fmla="*/ 1256306 h 1355898"/>
              <a:gd name="connsiteX20" fmla="*/ 709445 w 976255"/>
              <a:gd name="connsiteY20" fmla="*/ 971223 h 1355898"/>
              <a:gd name="connsiteX21" fmla="*/ 665883 w 976255"/>
              <a:gd name="connsiteY21" fmla="*/ 894040 h 1355898"/>
              <a:gd name="connsiteX22" fmla="*/ 507813 w 976255"/>
              <a:gd name="connsiteY22" fmla="*/ 743406 h 1355898"/>
              <a:gd name="connsiteX23" fmla="*/ 458027 w 976255"/>
              <a:gd name="connsiteY23" fmla="*/ 602733 h 1355898"/>
              <a:gd name="connsiteX24" fmla="*/ 467985 w 976255"/>
              <a:gd name="connsiteY24" fmla="*/ 518079 h 1355898"/>
              <a:gd name="connsiteX25" fmla="*/ 415709 w 976255"/>
              <a:gd name="connsiteY25" fmla="*/ 462059 h 1355898"/>
              <a:gd name="connsiteX26" fmla="*/ 416955 w 976255"/>
              <a:gd name="connsiteY26" fmla="*/ 434671 h 1355898"/>
              <a:gd name="connsiteX27" fmla="*/ 443091 w 976255"/>
              <a:gd name="connsiteY27" fmla="*/ 437161 h 1355898"/>
              <a:gd name="connsiteX28" fmla="*/ 566311 w 976255"/>
              <a:gd name="connsiteY28" fmla="*/ 569120 h 1355898"/>
              <a:gd name="connsiteX29" fmla="*/ 655925 w 976255"/>
              <a:gd name="connsiteY29" fmla="*/ 600243 h 1355898"/>
              <a:gd name="connsiteX30" fmla="*/ 897385 w 976255"/>
              <a:gd name="connsiteY30" fmla="*/ 561651 h 1355898"/>
              <a:gd name="connsiteX31" fmla="*/ 929747 w 976255"/>
              <a:gd name="connsiteY31" fmla="*/ 541732 h 1355898"/>
              <a:gd name="connsiteX32" fmla="*/ 938459 w 976255"/>
              <a:gd name="connsiteY32" fmla="*/ 504385 h 1355898"/>
              <a:gd name="connsiteX33" fmla="*/ 879961 w 976255"/>
              <a:gd name="connsiteY33" fmla="*/ 465793 h 1355898"/>
              <a:gd name="connsiteX34" fmla="*/ 677085 w 976255"/>
              <a:gd name="connsiteY34" fmla="*/ 498161 h 1355898"/>
              <a:gd name="connsiteX35" fmla="*/ 612363 w 976255"/>
              <a:gd name="connsiteY35" fmla="*/ 476997 h 1355898"/>
              <a:gd name="connsiteX36" fmla="*/ 434379 w 976255"/>
              <a:gd name="connsiteY36" fmla="*/ 291507 h 1355898"/>
              <a:gd name="connsiteX37" fmla="*/ 404509 w 976255"/>
              <a:gd name="connsiteY37" fmla="*/ 280303 h 1355898"/>
              <a:gd name="connsiteX38" fmla="*/ 171761 w 976255"/>
              <a:gd name="connsiteY38" fmla="*/ 224282 h 1355898"/>
              <a:gd name="connsiteX39" fmla="*/ 135665 w 976255"/>
              <a:gd name="connsiteY39" fmla="*/ 232997 h 1355898"/>
              <a:gd name="connsiteX40" fmla="*/ 116997 w 976255"/>
              <a:gd name="connsiteY40" fmla="*/ 265364 h 1355898"/>
              <a:gd name="connsiteX41" fmla="*/ 115751 w 976255"/>
              <a:gd name="connsiteY41" fmla="*/ 275323 h 1355898"/>
              <a:gd name="connsiteX42" fmla="*/ 156825 w 976255"/>
              <a:gd name="connsiteY42" fmla="*/ 328854 h 1355898"/>
              <a:gd name="connsiteX43" fmla="*/ 158069 w 976255"/>
              <a:gd name="connsiteY43" fmla="*/ 330099 h 1355898"/>
              <a:gd name="connsiteX44" fmla="*/ 159313 w 976255"/>
              <a:gd name="connsiteY44" fmla="*/ 330099 h 1355898"/>
              <a:gd name="connsiteX45" fmla="*/ 161803 w 976255"/>
              <a:gd name="connsiteY45" fmla="*/ 330099 h 1355898"/>
              <a:gd name="connsiteX46" fmla="*/ 165537 w 976255"/>
              <a:gd name="connsiteY46" fmla="*/ 331344 h 1355898"/>
              <a:gd name="connsiteX47" fmla="*/ 201631 w 976255"/>
              <a:gd name="connsiteY47" fmla="*/ 325119 h 1355898"/>
              <a:gd name="connsiteX48" fmla="*/ 221545 w 976255"/>
              <a:gd name="connsiteY48" fmla="*/ 285283 h 1355898"/>
              <a:gd name="connsiteX49" fmla="*/ 242705 w 976255"/>
              <a:gd name="connsiteY49" fmla="*/ 269099 h 1355898"/>
              <a:gd name="connsiteX50" fmla="*/ 258885 w 976255"/>
              <a:gd name="connsiteY50" fmla="*/ 289017 h 1355898"/>
              <a:gd name="connsiteX51" fmla="*/ 221545 w 976255"/>
              <a:gd name="connsiteY51" fmla="*/ 356242 h 1355898"/>
              <a:gd name="connsiteX52" fmla="*/ 175495 w 976255"/>
              <a:gd name="connsiteY52" fmla="*/ 368691 h 1355898"/>
              <a:gd name="connsiteX53" fmla="*/ 141889 w 976255"/>
              <a:gd name="connsiteY53" fmla="*/ 612692 h 1355898"/>
              <a:gd name="connsiteX54" fmla="*/ 149357 w 976255"/>
              <a:gd name="connsiteY54" fmla="*/ 642569 h 1355898"/>
              <a:gd name="connsiteX55" fmla="*/ 175495 w 976255"/>
              <a:gd name="connsiteY55" fmla="*/ 658753 h 1355898"/>
              <a:gd name="connsiteX56" fmla="*/ 283777 w 976255"/>
              <a:gd name="connsiteY56" fmla="*/ 677427 h 1355898"/>
              <a:gd name="connsiteX57" fmla="*/ 281289 w 976255"/>
              <a:gd name="connsiteY57" fmla="*/ 622651 h 1355898"/>
              <a:gd name="connsiteX58" fmla="*/ 317383 w 976255"/>
              <a:gd name="connsiteY58" fmla="*/ 321385 h 1355898"/>
              <a:gd name="connsiteX59" fmla="*/ 350989 w 976255"/>
              <a:gd name="connsiteY59" fmla="*/ 261629 h 1355898"/>
              <a:gd name="connsiteX60" fmla="*/ 318627 w 976255"/>
              <a:gd name="connsiteY60" fmla="*/ 244201 h 1355898"/>
              <a:gd name="connsiteX61" fmla="*/ 175495 w 976255"/>
              <a:gd name="connsiteY61" fmla="*/ 188180 h 1355898"/>
              <a:gd name="connsiteX62" fmla="*/ 323607 w 976255"/>
              <a:gd name="connsiteY62" fmla="*/ 208099 h 1355898"/>
              <a:gd name="connsiteX63" fmla="*/ 384593 w 976255"/>
              <a:gd name="connsiteY63" fmla="*/ 244201 h 1355898"/>
              <a:gd name="connsiteX64" fmla="*/ 405753 w 976255"/>
              <a:gd name="connsiteY64" fmla="*/ 242956 h 1355898"/>
              <a:gd name="connsiteX65" fmla="*/ 459273 w 976255"/>
              <a:gd name="connsiteY65" fmla="*/ 264119 h 1355898"/>
              <a:gd name="connsiteX66" fmla="*/ 460517 w 976255"/>
              <a:gd name="connsiteY66" fmla="*/ 264119 h 1355898"/>
              <a:gd name="connsiteX67" fmla="*/ 639745 w 976255"/>
              <a:gd name="connsiteY67" fmla="*/ 450854 h 1355898"/>
              <a:gd name="connsiteX68" fmla="*/ 670861 w 976255"/>
              <a:gd name="connsiteY68" fmla="*/ 462059 h 1355898"/>
              <a:gd name="connsiteX69" fmla="*/ 848845 w 976255"/>
              <a:gd name="connsiteY69" fmla="*/ 432181 h 1355898"/>
              <a:gd name="connsiteX70" fmla="*/ 843867 w 976255"/>
              <a:gd name="connsiteY70" fmla="*/ 381140 h 1355898"/>
              <a:gd name="connsiteX71" fmla="*/ 861291 w 976255"/>
              <a:gd name="connsiteY71" fmla="*/ 359977 h 1355898"/>
              <a:gd name="connsiteX72" fmla="*/ 881205 w 976255"/>
              <a:gd name="connsiteY72" fmla="*/ 377405 h 1355898"/>
              <a:gd name="connsiteX73" fmla="*/ 886183 w 976255"/>
              <a:gd name="connsiteY73" fmla="*/ 428446 h 1355898"/>
              <a:gd name="connsiteX74" fmla="*/ 974553 w 976255"/>
              <a:gd name="connsiteY74" fmla="*/ 496916 h 1355898"/>
              <a:gd name="connsiteX75" fmla="*/ 959617 w 976255"/>
              <a:gd name="connsiteY75" fmla="*/ 562896 h 1355898"/>
              <a:gd name="connsiteX76" fmla="*/ 903609 w 976255"/>
              <a:gd name="connsiteY76" fmla="*/ 598998 h 1355898"/>
              <a:gd name="connsiteX77" fmla="*/ 901119 w 976255"/>
              <a:gd name="connsiteY77" fmla="*/ 598998 h 1355898"/>
              <a:gd name="connsiteX78" fmla="*/ 975797 w 976255"/>
              <a:gd name="connsiteY78" fmla="*/ 1331000 h 1355898"/>
              <a:gd name="connsiteX79" fmla="*/ 959617 w 976255"/>
              <a:gd name="connsiteY79" fmla="*/ 1352163 h 1355898"/>
              <a:gd name="connsiteX80" fmla="*/ 957129 w 976255"/>
              <a:gd name="connsiteY80" fmla="*/ 1352163 h 1355898"/>
              <a:gd name="connsiteX81" fmla="*/ 938459 w 976255"/>
              <a:gd name="connsiteY81" fmla="*/ 1334735 h 1355898"/>
              <a:gd name="connsiteX82" fmla="*/ 865025 w 976255"/>
              <a:gd name="connsiteY82" fmla="*/ 605222 h 1355898"/>
              <a:gd name="connsiteX83" fmla="*/ 662149 w 976255"/>
              <a:gd name="connsiteY83" fmla="*/ 637590 h 1355898"/>
              <a:gd name="connsiteX84" fmla="*/ 538929 w 976255"/>
              <a:gd name="connsiteY84" fmla="*/ 594018 h 1355898"/>
              <a:gd name="connsiteX85" fmla="*/ 501591 w 976255"/>
              <a:gd name="connsiteY85" fmla="*/ 554181 h 1355898"/>
              <a:gd name="connsiteX86" fmla="*/ 495367 w 976255"/>
              <a:gd name="connsiteY86" fmla="*/ 607712 h 1355898"/>
              <a:gd name="connsiteX87" fmla="*/ 533951 w 976255"/>
              <a:gd name="connsiteY87" fmla="*/ 716019 h 1355898"/>
              <a:gd name="connsiteX88" fmla="*/ 690775 w 976255"/>
              <a:gd name="connsiteY88" fmla="*/ 867897 h 1355898"/>
              <a:gd name="connsiteX89" fmla="*/ 745539 w 976255"/>
              <a:gd name="connsiteY89" fmla="*/ 962509 h 1355898"/>
              <a:gd name="connsiteX90" fmla="*/ 810261 w 976255"/>
              <a:gd name="connsiteY90" fmla="*/ 1247592 h 1355898"/>
              <a:gd name="connsiteX91" fmla="*/ 800303 w 976255"/>
              <a:gd name="connsiteY91" fmla="*/ 1312327 h 1355898"/>
              <a:gd name="connsiteX92" fmla="*/ 745539 w 976255"/>
              <a:gd name="connsiteY92" fmla="*/ 1350919 h 1355898"/>
              <a:gd name="connsiteX93" fmla="*/ 726869 w 976255"/>
              <a:gd name="connsiteY93" fmla="*/ 1353408 h 1355898"/>
              <a:gd name="connsiteX94" fmla="*/ 643479 w 976255"/>
              <a:gd name="connsiteY94" fmla="*/ 1287429 h 1355898"/>
              <a:gd name="connsiteX95" fmla="*/ 577513 w 976255"/>
              <a:gd name="connsiteY95" fmla="*/ 1001101 h 1355898"/>
              <a:gd name="connsiteX96" fmla="*/ 572535 w 976255"/>
              <a:gd name="connsiteY96" fmla="*/ 991142 h 1355898"/>
              <a:gd name="connsiteX97" fmla="*/ 451805 w 976255"/>
              <a:gd name="connsiteY97" fmla="*/ 877856 h 1355898"/>
              <a:gd name="connsiteX98" fmla="*/ 441847 w 976255"/>
              <a:gd name="connsiteY98" fmla="*/ 938856 h 1355898"/>
              <a:gd name="connsiteX99" fmla="*/ 399529 w 976255"/>
              <a:gd name="connsiteY99" fmla="*/ 1028489 h 1355898"/>
              <a:gd name="connsiteX100" fmla="*/ 151847 w 976255"/>
              <a:gd name="connsiteY100" fmla="*/ 1324776 h 1355898"/>
              <a:gd name="connsiteX101" fmla="*/ 85881 w 976255"/>
              <a:gd name="connsiteY101" fmla="*/ 1355898 h 1355898"/>
              <a:gd name="connsiteX102" fmla="*/ 31117 w 976255"/>
              <a:gd name="connsiteY102" fmla="*/ 1335980 h 1355898"/>
              <a:gd name="connsiteX103" fmla="*/ 19915 w 976255"/>
              <a:gd name="connsiteY103" fmla="*/ 1215224 h 1355898"/>
              <a:gd name="connsiteX104" fmla="*/ 267597 w 976255"/>
              <a:gd name="connsiteY104" fmla="*/ 917693 h 1355898"/>
              <a:gd name="connsiteX105" fmla="*/ 272577 w 976255"/>
              <a:gd name="connsiteY105" fmla="*/ 908978 h 1355898"/>
              <a:gd name="connsiteX106" fmla="*/ 304937 w 976255"/>
              <a:gd name="connsiteY106" fmla="*/ 730957 h 1355898"/>
              <a:gd name="connsiteX107" fmla="*/ 297469 w 976255"/>
              <a:gd name="connsiteY107" fmla="*/ 718508 h 1355898"/>
              <a:gd name="connsiteX108" fmla="*/ 169271 w 976255"/>
              <a:gd name="connsiteY108" fmla="*/ 694855 h 1355898"/>
              <a:gd name="connsiteX109" fmla="*/ 119485 w 976255"/>
              <a:gd name="connsiteY109" fmla="*/ 664978 h 1355898"/>
              <a:gd name="connsiteX110" fmla="*/ 104549 w 976255"/>
              <a:gd name="connsiteY110" fmla="*/ 607712 h 1355898"/>
              <a:gd name="connsiteX111" fmla="*/ 138155 w 976255"/>
              <a:gd name="connsiteY111" fmla="*/ 363711 h 1355898"/>
              <a:gd name="connsiteX112" fmla="*/ 78413 w 976255"/>
              <a:gd name="connsiteY112" fmla="*/ 270344 h 1355898"/>
              <a:gd name="connsiteX113" fmla="*/ 79657 w 976255"/>
              <a:gd name="connsiteY113" fmla="*/ 260384 h 1355898"/>
              <a:gd name="connsiteX114" fmla="*/ 113263 w 976255"/>
              <a:gd name="connsiteY114" fmla="*/ 203119 h 1355898"/>
              <a:gd name="connsiteX115" fmla="*/ 175495 w 976255"/>
              <a:gd name="connsiteY115" fmla="*/ 188180 h 1355898"/>
              <a:gd name="connsiteX116" fmla="*/ 467959 w 976255"/>
              <a:gd name="connsiteY116" fmla="*/ 37187 h 1355898"/>
              <a:gd name="connsiteX117" fmla="*/ 388627 w 976255"/>
              <a:gd name="connsiteY117" fmla="*/ 115279 h 1355898"/>
              <a:gd name="connsiteX118" fmla="*/ 467959 w 976255"/>
              <a:gd name="connsiteY118" fmla="*/ 194612 h 1355898"/>
              <a:gd name="connsiteX119" fmla="*/ 546053 w 976255"/>
              <a:gd name="connsiteY119" fmla="*/ 115279 h 1355898"/>
              <a:gd name="connsiteX120" fmla="*/ 467959 w 976255"/>
              <a:gd name="connsiteY120" fmla="*/ 37187 h 1355898"/>
              <a:gd name="connsiteX121" fmla="*/ 467959 w 976255"/>
              <a:gd name="connsiteY121" fmla="*/ 0 h 1355898"/>
              <a:gd name="connsiteX122" fmla="*/ 583239 w 976255"/>
              <a:gd name="connsiteY122" fmla="*/ 115279 h 1355898"/>
              <a:gd name="connsiteX123" fmla="*/ 467959 w 976255"/>
              <a:gd name="connsiteY123" fmla="*/ 231799 h 1355898"/>
              <a:gd name="connsiteX124" fmla="*/ 351441 w 976255"/>
              <a:gd name="connsiteY124" fmla="*/ 115279 h 1355898"/>
              <a:gd name="connsiteX125" fmla="*/ 467959 w 976255"/>
              <a:gd name="connsiteY125" fmla="*/ 0 h 13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976255" h="1355898">
                <a:moveTo>
                  <a:pt x="336053" y="768304"/>
                </a:moveTo>
                <a:lnTo>
                  <a:pt x="309915" y="915203"/>
                </a:lnTo>
                <a:cubicBezTo>
                  <a:pt x="307427" y="925162"/>
                  <a:pt x="303693" y="933876"/>
                  <a:pt x="297469" y="941346"/>
                </a:cubicBezTo>
                <a:lnTo>
                  <a:pt x="48541" y="1238877"/>
                </a:lnTo>
                <a:cubicBezTo>
                  <a:pt x="31117" y="1260041"/>
                  <a:pt x="33605" y="1289918"/>
                  <a:pt x="53519" y="1307347"/>
                </a:cubicBezTo>
                <a:cubicBezTo>
                  <a:pt x="63477" y="1314816"/>
                  <a:pt x="73433" y="1318551"/>
                  <a:pt x="85881" y="1318551"/>
                </a:cubicBezTo>
                <a:cubicBezTo>
                  <a:pt x="99571" y="1318551"/>
                  <a:pt x="113263" y="1312327"/>
                  <a:pt x="123219" y="1301122"/>
                </a:cubicBezTo>
                <a:lnTo>
                  <a:pt x="370903" y="1003591"/>
                </a:lnTo>
                <a:cubicBezTo>
                  <a:pt x="388327" y="983673"/>
                  <a:pt x="399529" y="958774"/>
                  <a:pt x="404509" y="932632"/>
                </a:cubicBezTo>
                <a:lnTo>
                  <a:pt x="420689" y="847978"/>
                </a:lnTo>
                <a:close/>
                <a:moveTo>
                  <a:pt x="403263" y="280303"/>
                </a:moveTo>
                <a:cubicBezTo>
                  <a:pt x="378371" y="280303"/>
                  <a:pt x="357211" y="300221"/>
                  <a:pt x="353477" y="325119"/>
                </a:cubicBezTo>
                <a:lnTo>
                  <a:pt x="317383" y="627631"/>
                </a:lnTo>
                <a:cubicBezTo>
                  <a:pt x="312405" y="667467"/>
                  <a:pt x="327341" y="709794"/>
                  <a:pt x="357211" y="737182"/>
                </a:cubicBezTo>
                <a:lnTo>
                  <a:pt x="598673" y="963754"/>
                </a:lnTo>
                <a:cubicBezTo>
                  <a:pt x="606139" y="972468"/>
                  <a:pt x="612363" y="981183"/>
                  <a:pt x="614853" y="993632"/>
                </a:cubicBezTo>
                <a:lnTo>
                  <a:pt x="679573" y="1278714"/>
                </a:lnTo>
                <a:cubicBezTo>
                  <a:pt x="685797" y="1301122"/>
                  <a:pt x="704467" y="1316061"/>
                  <a:pt x="726869" y="1316061"/>
                </a:cubicBezTo>
                <a:cubicBezTo>
                  <a:pt x="730603" y="1316061"/>
                  <a:pt x="734337" y="1316061"/>
                  <a:pt x="738071" y="1314816"/>
                </a:cubicBezTo>
                <a:cubicBezTo>
                  <a:pt x="764209" y="1309837"/>
                  <a:pt x="780389" y="1282449"/>
                  <a:pt x="774167" y="1256306"/>
                </a:cubicBezTo>
                <a:lnTo>
                  <a:pt x="709445" y="971223"/>
                </a:lnTo>
                <a:cubicBezTo>
                  <a:pt x="701977" y="941346"/>
                  <a:pt x="687041" y="915203"/>
                  <a:pt x="665883" y="894040"/>
                </a:cubicBezTo>
                <a:lnTo>
                  <a:pt x="507813" y="743406"/>
                </a:lnTo>
                <a:cubicBezTo>
                  <a:pt x="470475" y="707304"/>
                  <a:pt x="451805" y="655018"/>
                  <a:pt x="458027" y="602733"/>
                </a:cubicBezTo>
                <a:lnTo>
                  <a:pt x="467985" y="518079"/>
                </a:lnTo>
                <a:lnTo>
                  <a:pt x="415709" y="462059"/>
                </a:lnTo>
                <a:cubicBezTo>
                  <a:pt x="409487" y="454589"/>
                  <a:pt x="409487" y="443385"/>
                  <a:pt x="416955" y="434671"/>
                </a:cubicBezTo>
                <a:cubicBezTo>
                  <a:pt x="424423" y="428446"/>
                  <a:pt x="436869" y="429691"/>
                  <a:pt x="443091" y="437161"/>
                </a:cubicBezTo>
                <a:lnTo>
                  <a:pt x="566311" y="569120"/>
                </a:lnTo>
                <a:cubicBezTo>
                  <a:pt x="588715" y="594018"/>
                  <a:pt x="623565" y="605222"/>
                  <a:pt x="655925" y="600243"/>
                </a:cubicBezTo>
                <a:lnTo>
                  <a:pt x="897385" y="561651"/>
                </a:lnTo>
                <a:cubicBezTo>
                  <a:pt x="911077" y="559161"/>
                  <a:pt x="922279" y="552936"/>
                  <a:pt x="929747" y="541732"/>
                </a:cubicBezTo>
                <a:cubicBezTo>
                  <a:pt x="937215" y="530528"/>
                  <a:pt x="939703" y="516834"/>
                  <a:pt x="938459" y="504385"/>
                </a:cubicBezTo>
                <a:cubicBezTo>
                  <a:pt x="932235" y="479487"/>
                  <a:pt x="907343" y="462059"/>
                  <a:pt x="879961" y="465793"/>
                </a:cubicBezTo>
                <a:lnTo>
                  <a:pt x="677085" y="498161"/>
                </a:lnTo>
                <a:cubicBezTo>
                  <a:pt x="653437" y="501895"/>
                  <a:pt x="629789" y="494426"/>
                  <a:pt x="612363" y="476997"/>
                </a:cubicBezTo>
                <a:lnTo>
                  <a:pt x="434379" y="291507"/>
                </a:lnTo>
                <a:cubicBezTo>
                  <a:pt x="425667" y="284038"/>
                  <a:pt x="415709" y="280303"/>
                  <a:pt x="404509" y="280303"/>
                </a:cubicBezTo>
                <a:close/>
                <a:moveTo>
                  <a:pt x="171761" y="224282"/>
                </a:moveTo>
                <a:cubicBezTo>
                  <a:pt x="158069" y="223037"/>
                  <a:pt x="145623" y="225527"/>
                  <a:pt x="135665" y="232997"/>
                </a:cubicBezTo>
                <a:cubicBezTo>
                  <a:pt x="124465" y="241711"/>
                  <a:pt x="118241" y="252915"/>
                  <a:pt x="116997" y="265364"/>
                </a:cubicBezTo>
                <a:lnTo>
                  <a:pt x="115751" y="275323"/>
                </a:lnTo>
                <a:cubicBezTo>
                  <a:pt x="112017" y="301466"/>
                  <a:pt x="130687" y="326364"/>
                  <a:pt x="156825" y="328854"/>
                </a:cubicBezTo>
                <a:cubicBezTo>
                  <a:pt x="156825" y="328854"/>
                  <a:pt x="156825" y="330099"/>
                  <a:pt x="158069" y="330099"/>
                </a:cubicBezTo>
                <a:lnTo>
                  <a:pt x="159313" y="330099"/>
                </a:lnTo>
                <a:cubicBezTo>
                  <a:pt x="160559" y="330099"/>
                  <a:pt x="160559" y="330099"/>
                  <a:pt x="161803" y="330099"/>
                </a:cubicBezTo>
                <a:cubicBezTo>
                  <a:pt x="163047" y="330099"/>
                  <a:pt x="164293" y="331344"/>
                  <a:pt x="165537" y="331344"/>
                </a:cubicBezTo>
                <a:cubicBezTo>
                  <a:pt x="174249" y="332589"/>
                  <a:pt x="189185" y="332589"/>
                  <a:pt x="201631" y="325119"/>
                </a:cubicBezTo>
                <a:cubicBezTo>
                  <a:pt x="211589" y="317650"/>
                  <a:pt x="219057" y="303956"/>
                  <a:pt x="221545" y="285283"/>
                </a:cubicBezTo>
                <a:cubicBezTo>
                  <a:pt x="222791" y="274078"/>
                  <a:pt x="232747" y="267854"/>
                  <a:pt x="242705" y="269099"/>
                </a:cubicBezTo>
                <a:cubicBezTo>
                  <a:pt x="252661" y="270344"/>
                  <a:pt x="260129" y="280303"/>
                  <a:pt x="258885" y="289017"/>
                </a:cubicBezTo>
                <a:cubicBezTo>
                  <a:pt x="253907" y="320140"/>
                  <a:pt x="242705" y="342548"/>
                  <a:pt x="221545" y="356242"/>
                </a:cubicBezTo>
                <a:cubicBezTo>
                  <a:pt x="205365" y="366201"/>
                  <a:pt x="189185" y="368691"/>
                  <a:pt x="175495" y="368691"/>
                </a:cubicBezTo>
                <a:lnTo>
                  <a:pt x="141889" y="612692"/>
                </a:lnTo>
                <a:cubicBezTo>
                  <a:pt x="140645" y="622651"/>
                  <a:pt x="143133" y="633855"/>
                  <a:pt x="149357" y="642569"/>
                </a:cubicBezTo>
                <a:cubicBezTo>
                  <a:pt x="155581" y="651284"/>
                  <a:pt x="165537" y="656263"/>
                  <a:pt x="175495" y="658753"/>
                </a:cubicBezTo>
                <a:lnTo>
                  <a:pt x="283777" y="677427"/>
                </a:lnTo>
                <a:cubicBezTo>
                  <a:pt x="280045" y="659998"/>
                  <a:pt x="278799" y="641324"/>
                  <a:pt x="281289" y="622651"/>
                </a:cubicBezTo>
                <a:lnTo>
                  <a:pt x="317383" y="321385"/>
                </a:lnTo>
                <a:cubicBezTo>
                  <a:pt x="319873" y="296487"/>
                  <a:pt x="332319" y="275323"/>
                  <a:pt x="350989" y="261629"/>
                </a:cubicBezTo>
                <a:cubicBezTo>
                  <a:pt x="342277" y="252915"/>
                  <a:pt x="331075" y="246691"/>
                  <a:pt x="318627" y="244201"/>
                </a:cubicBezTo>
                <a:close/>
                <a:moveTo>
                  <a:pt x="175495" y="188180"/>
                </a:moveTo>
                <a:lnTo>
                  <a:pt x="323607" y="208099"/>
                </a:lnTo>
                <a:cubicBezTo>
                  <a:pt x="348499" y="210588"/>
                  <a:pt x="370903" y="224282"/>
                  <a:pt x="384593" y="244201"/>
                </a:cubicBezTo>
                <a:cubicBezTo>
                  <a:pt x="390817" y="242956"/>
                  <a:pt x="398285" y="242956"/>
                  <a:pt x="405753" y="242956"/>
                </a:cubicBezTo>
                <a:cubicBezTo>
                  <a:pt x="425667" y="244201"/>
                  <a:pt x="444337" y="250425"/>
                  <a:pt x="459273" y="264119"/>
                </a:cubicBezTo>
                <a:lnTo>
                  <a:pt x="460517" y="264119"/>
                </a:lnTo>
                <a:lnTo>
                  <a:pt x="639745" y="450854"/>
                </a:lnTo>
                <a:cubicBezTo>
                  <a:pt x="647213" y="459569"/>
                  <a:pt x="659659" y="463303"/>
                  <a:pt x="670861" y="462059"/>
                </a:cubicBezTo>
                <a:lnTo>
                  <a:pt x="848845" y="432181"/>
                </a:lnTo>
                <a:lnTo>
                  <a:pt x="843867" y="381140"/>
                </a:lnTo>
                <a:cubicBezTo>
                  <a:pt x="843867" y="369936"/>
                  <a:pt x="851333" y="361222"/>
                  <a:pt x="861291" y="359977"/>
                </a:cubicBezTo>
                <a:cubicBezTo>
                  <a:pt x="871249" y="359977"/>
                  <a:pt x="881205" y="367446"/>
                  <a:pt x="881205" y="377405"/>
                </a:cubicBezTo>
                <a:lnTo>
                  <a:pt x="886183" y="428446"/>
                </a:lnTo>
                <a:cubicBezTo>
                  <a:pt x="928501" y="427201"/>
                  <a:pt x="965841" y="455834"/>
                  <a:pt x="974553" y="496916"/>
                </a:cubicBezTo>
                <a:cubicBezTo>
                  <a:pt x="979531" y="520569"/>
                  <a:pt x="973309" y="544222"/>
                  <a:pt x="959617" y="562896"/>
                </a:cubicBezTo>
                <a:cubicBezTo>
                  <a:pt x="947171" y="581569"/>
                  <a:pt x="926013" y="595263"/>
                  <a:pt x="903609" y="598998"/>
                </a:cubicBezTo>
                <a:lnTo>
                  <a:pt x="901119" y="598998"/>
                </a:lnTo>
                <a:lnTo>
                  <a:pt x="975797" y="1331000"/>
                </a:lnTo>
                <a:cubicBezTo>
                  <a:pt x="977043" y="1342204"/>
                  <a:pt x="969575" y="1350919"/>
                  <a:pt x="959617" y="1352163"/>
                </a:cubicBezTo>
                <a:cubicBezTo>
                  <a:pt x="958373" y="1352163"/>
                  <a:pt x="958373" y="1352163"/>
                  <a:pt x="957129" y="1352163"/>
                </a:cubicBezTo>
                <a:cubicBezTo>
                  <a:pt x="947171" y="1352163"/>
                  <a:pt x="939703" y="1344694"/>
                  <a:pt x="938459" y="1334735"/>
                </a:cubicBezTo>
                <a:lnTo>
                  <a:pt x="865025" y="605222"/>
                </a:lnTo>
                <a:lnTo>
                  <a:pt x="662149" y="637590"/>
                </a:lnTo>
                <a:cubicBezTo>
                  <a:pt x="617341" y="645059"/>
                  <a:pt x="570045" y="627631"/>
                  <a:pt x="538929" y="594018"/>
                </a:cubicBezTo>
                <a:lnTo>
                  <a:pt x="501591" y="554181"/>
                </a:lnTo>
                <a:lnTo>
                  <a:pt x="495367" y="607712"/>
                </a:lnTo>
                <a:cubicBezTo>
                  <a:pt x="490389" y="647549"/>
                  <a:pt x="504079" y="688631"/>
                  <a:pt x="533951" y="716019"/>
                </a:cubicBezTo>
                <a:lnTo>
                  <a:pt x="690775" y="867897"/>
                </a:lnTo>
                <a:cubicBezTo>
                  <a:pt x="718157" y="894040"/>
                  <a:pt x="736827" y="926407"/>
                  <a:pt x="745539" y="962509"/>
                </a:cubicBezTo>
                <a:lnTo>
                  <a:pt x="810261" y="1247592"/>
                </a:lnTo>
                <a:cubicBezTo>
                  <a:pt x="816485" y="1270000"/>
                  <a:pt x="812751" y="1293653"/>
                  <a:pt x="800303" y="1312327"/>
                </a:cubicBezTo>
                <a:cubicBezTo>
                  <a:pt x="787857" y="1332245"/>
                  <a:pt x="769187" y="1345939"/>
                  <a:pt x="745539" y="1350919"/>
                </a:cubicBezTo>
                <a:cubicBezTo>
                  <a:pt x="740561" y="1352163"/>
                  <a:pt x="733093" y="1353408"/>
                  <a:pt x="726869" y="1353408"/>
                </a:cubicBezTo>
                <a:cubicBezTo>
                  <a:pt x="687041" y="1353408"/>
                  <a:pt x="652191" y="1326021"/>
                  <a:pt x="643479" y="1287429"/>
                </a:cubicBezTo>
                <a:lnTo>
                  <a:pt x="577513" y="1001101"/>
                </a:lnTo>
                <a:cubicBezTo>
                  <a:pt x="577513" y="997366"/>
                  <a:pt x="575023" y="993632"/>
                  <a:pt x="572535" y="991142"/>
                </a:cubicBezTo>
                <a:lnTo>
                  <a:pt x="451805" y="877856"/>
                </a:lnTo>
                <a:lnTo>
                  <a:pt x="441847" y="938856"/>
                </a:lnTo>
                <a:cubicBezTo>
                  <a:pt x="435625" y="972468"/>
                  <a:pt x="420689" y="1002346"/>
                  <a:pt x="399529" y="1028489"/>
                </a:cubicBezTo>
                <a:lnTo>
                  <a:pt x="151847" y="1324776"/>
                </a:lnTo>
                <a:cubicBezTo>
                  <a:pt x="134421" y="1344694"/>
                  <a:pt x="110773" y="1355898"/>
                  <a:pt x="85881" y="1355898"/>
                </a:cubicBezTo>
                <a:cubicBezTo>
                  <a:pt x="65965" y="1355898"/>
                  <a:pt x="46051" y="1349674"/>
                  <a:pt x="31117" y="1335980"/>
                </a:cubicBezTo>
                <a:cubicBezTo>
                  <a:pt x="-6223" y="1306102"/>
                  <a:pt x="-9957" y="1251326"/>
                  <a:pt x="19915" y="1215224"/>
                </a:cubicBezTo>
                <a:lnTo>
                  <a:pt x="267597" y="917693"/>
                </a:lnTo>
                <a:cubicBezTo>
                  <a:pt x="270087" y="915203"/>
                  <a:pt x="272577" y="911468"/>
                  <a:pt x="272577" y="908978"/>
                </a:cubicBezTo>
                <a:lnTo>
                  <a:pt x="304937" y="730957"/>
                </a:lnTo>
                <a:cubicBezTo>
                  <a:pt x="302447" y="725978"/>
                  <a:pt x="299959" y="723488"/>
                  <a:pt x="297469" y="718508"/>
                </a:cubicBezTo>
                <a:lnTo>
                  <a:pt x="169271" y="694855"/>
                </a:lnTo>
                <a:cubicBezTo>
                  <a:pt x="150601" y="692365"/>
                  <a:pt x="131931" y="681161"/>
                  <a:pt x="119485" y="664978"/>
                </a:cubicBezTo>
                <a:cubicBezTo>
                  <a:pt x="107039" y="647549"/>
                  <a:pt x="102061" y="628875"/>
                  <a:pt x="104549" y="607712"/>
                </a:cubicBezTo>
                <a:lnTo>
                  <a:pt x="138155" y="363711"/>
                </a:lnTo>
                <a:cubicBezTo>
                  <a:pt x="99571" y="351262"/>
                  <a:pt x="72189" y="312670"/>
                  <a:pt x="78413" y="270344"/>
                </a:cubicBezTo>
                <a:lnTo>
                  <a:pt x="79657" y="260384"/>
                </a:lnTo>
                <a:cubicBezTo>
                  <a:pt x="83391" y="237976"/>
                  <a:pt x="94593" y="216813"/>
                  <a:pt x="113263" y="203119"/>
                </a:cubicBezTo>
                <a:cubicBezTo>
                  <a:pt x="130687" y="189425"/>
                  <a:pt x="154335" y="184445"/>
                  <a:pt x="175495" y="188180"/>
                </a:cubicBezTo>
                <a:close/>
                <a:moveTo>
                  <a:pt x="467959" y="37187"/>
                </a:moveTo>
                <a:cubicBezTo>
                  <a:pt x="424575" y="37187"/>
                  <a:pt x="388627" y="71895"/>
                  <a:pt x="388627" y="115279"/>
                </a:cubicBezTo>
                <a:cubicBezTo>
                  <a:pt x="388627" y="158664"/>
                  <a:pt x="424575" y="194612"/>
                  <a:pt x="467959" y="194612"/>
                </a:cubicBezTo>
                <a:cubicBezTo>
                  <a:pt x="511345" y="194612"/>
                  <a:pt x="546053" y="158664"/>
                  <a:pt x="546053" y="115279"/>
                </a:cubicBezTo>
                <a:cubicBezTo>
                  <a:pt x="546053" y="71895"/>
                  <a:pt x="511345" y="37187"/>
                  <a:pt x="467959" y="37187"/>
                </a:cubicBezTo>
                <a:close/>
                <a:moveTo>
                  <a:pt x="467959" y="0"/>
                </a:moveTo>
                <a:cubicBezTo>
                  <a:pt x="532417" y="0"/>
                  <a:pt x="583239" y="52062"/>
                  <a:pt x="583239" y="115279"/>
                </a:cubicBezTo>
                <a:cubicBezTo>
                  <a:pt x="583239" y="179737"/>
                  <a:pt x="532417" y="231799"/>
                  <a:pt x="467959" y="231799"/>
                </a:cubicBezTo>
                <a:cubicBezTo>
                  <a:pt x="403501" y="231799"/>
                  <a:pt x="351441" y="179737"/>
                  <a:pt x="351441" y="115279"/>
                </a:cubicBezTo>
                <a:cubicBezTo>
                  <a:pt x="351441" y="52062"/>
                  <a:pt x="403501" y="0"/>
                  <a:pt x="46795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2FDF167-AA33-4BC6-BA45-ADAD6533E198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29A65D7-3F38-4AFD-B25B-E6344168EFC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08D6EAE-0D39-43FB-BD5B-7DFF9BD3700E}"/>
              </a:ext>
            </a:extLst>
          </p:cNvPr>
          <p:cNvSpPr txBox="1"/>
          <p:nvPr/>
        </p:nvSpPr>
        <p:spPr>
          <a:xfrm>
            <a:off x="14115460" y="446566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6C2D130E-C022-43C3-8311-90A7F794995E}"/>
              </a:ext>
            </a:extLst>
          </p:cNvPr>
          <p:cNvSpPr txBox="1"/>
          <p:nvPr/>
        </p:nvSpPr>
        <p:spPr>
          <a:xfrm>
            <a:off x="14117365" y="512278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1C532CC-045C-47C5-9B82-3F0AD6C113C2}"/>
              </a:ext>
            </a:extLst>
          </p:cNvPr>
          <p:cNvSpPr txBox="1"/>
          <p:nvPr/>
        </p:nvSpPr>
        <p:spPr>
          <a:xfrm>
            <a:off x="14117365" y="726982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79B617A-1D05-470C-9447-804CC3D6401A}"/>
              </a:ext>
            </a:extLst>
          </p:cNvPr>
          <p:cNvSpPr txBox="1"/>
          <p:nvPr/>
        </p:nvSpPr>
        <p:spPr>
          <a:xfrm>
            <a:off x="14117365" y="792694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8AEAF3A-0BD3-4914-BE13-1FCBDA39270C}"/>
              </a:ext>
            </a:extLst>
          </p:cNvPr>
          <p:cNvSpPr txBox="1"/>
          <p:nvPr/>
        </p:nvSpPr>
        <p:spPr>
          <a:xfrm>
            <a:off x="14117365" y="1009130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C073DDB6-7B80-435C-BDFB-8A9D986384FE}"/>
              </a:ext>
            </a:extLst>
          </p:cNvPr>
          <p:cNvSpPr txBox="1"/>
          <p:nvPr/>
        </p:nvSpPr>
        <p:spPr>
          <a:xfrm>
            <a:off x="14117365" y="10748423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893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62822-CEBC-4B50-A252-1D178A65D456}"/>
              </a:ext>
            </a:extLst>
          </p:cNvPr>
          <p:cNvGrpSpPr/>
          <p:nvPr/>
        </p:nvGrpSpPr>
        <p:grpSpPr>
          <a:xfrm>
            <a:off x="1204564" y="4431591"/>
            <a:ext cx="11450357" cy="7381409"/>
            <a:chOff x="1204564" y="4431591"/>
            <a:chExt cx="11450357" cy="738140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4874E5C-AE55-4696-9933-3CA8B1081E01}"/>
                </a:ext>
              </a:extLst>
            </p:cNvPr>
            <p:cNvSpPr/>
            <p:nvPr/>
          </p:nvSpPr>
          <p:spPr>
            <a:xfrm>
              <a:off x="2047015" y="4678341"/>
              <a:ext cx="10296348" cy="71346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3" h="5726">
                  <a:moveTo>
                    <a:pt x="7793" y="104"/>
                  </a:moveTo>
                  <a:cubicBezTo>
                    <a:pt x="8769" y="759"/>
                    <a:pt x="8302" y="3770"/>
                    <a:pt x="5664" y="5224"/>
                  </a:cubicBezTo>
                  <a:cubicBezTo>
                    <a:pt x="3254" y="6554"/>
                    <a:pt x="-1299" y="4983"/>
                    <a:pt x="352" y="3506"/>
                  </a:cubicBezTo>
                  <a:cubicBezTo>
                    <a:pt x="1643" y="2351"/>
                    <a:pt x="-637" y="527"/>
                    <a:pt x="2107" y="241"/>
                  </a:cubicBezTo>
                  <a:cubicBezTo>
                    <a:pt x="3208" y="126"/>
                    <a:pt x="3628" y="619"/>
                    <a:pt x="4469" y="678"/>
                  </a:cubicBezTo>
                  <a:cubicBezTo>
                    <a:pt x="5479" y="749"/>
                    <a:pt x="7142" y="-332"/>
                    <a:pt x="7793" y="104"/>
                  </a:cubicBezTo>
                  <a:close/>
                </a:path>
              </a:pathLst>
            </a:custGeom>
            <a:gradFill flip="none" rotWithShape="1">
              <a:gsLst>
                <a:gs pos="60000">
                  <a:srgbClr val="FFDD79"/>
                </a:gs>
                <a:gs pos="100000">
                  <a:srgbClr val="FFA509"/>
                </a:gs>
              </a:gsLst>
              <a:path path="circle">
                <a:fillToRect l="50000" t="50000" r="50000" b="50000"/>
              </a:path>
              <a:tileRect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CC0ACF7-A7BD-4E9F-9D1F-688815BC5E88}"/>
                </a:ext>
              </a:extLst>
            </p:cNvPr>
            <p:cNvSpPr/>
            <p:nvPr/>
          </p:nvSpPr>
          <p:spPr>
            <a:xfrm>
              <a:off x="2884478" y="5753841"/>
              <a:ext cx="3778564" cy="1597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3" h="1283">
                  <a:moveTo>
                    <a:pt x="2128" y="979"/>
                  </a:moveTo>
                  <a:cubicBezTo>
                    <a:pt x="2128" y="979"/>
                    <a:pt x="1250" y="51"/>
                    <a:pt x="963" y="719"/>
                  </a:cubicBezTo>
                  <a:cubicBezTo>
                    <a:pt x="963" y="719"/>
                    <a:pt x="479" y="-26"/>
                    <a:pt x="86" y="1"/>
                  </a:cubicBezTo>
                  <a:cubicBezTo>
                    <a:pt x="-83" y="354"/>
                    <a:pt x="40" y="812"/>
                    <a:pt x="93" y="1283"/>
                  </a:cubicBezTo>
                  <a:lnTo>
                    <a:pt x="3033" y="1283"/>
                  </a:lnTo>
                  <a:cubicBezTo>
                    <a:pt x="3033" y="1283"/>
                    <a:pt x="2382" y="510"/>
                    <a:pt x="2128" y="97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239229-8B66-48C5-8572-35256951D5D6}"/>
                </a:ext>
              </a:extLst>
            </p:cNvPr>
            <p:cNvSpPr/>
            <p:nvPr/>
          </p:nvSpPr>
          <p:spPr>
            <a:xfrm>
              <a:off x="9237760" y="7949697"/>
              <a:ext cx="2767876" cy="9371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2" h="753">
                  <a:moveTo>
                    <a:pt x="1128" y="535"/>
                  </a:moveTo>
                  <a:cubicBezTo>
                    <a:pt x="1118" y="39"/>
                    <a:pt x="0" y="753"/>
                    <a:pt x="0" y="753"/>
                  </a:cubicBezTo>
                  <a:lnTo>
                    <a:pt x="1847" y="753"/>
                  </a:lnTo>
                  <a:cubicBezTo>
                    <a:pt x="2000" y="503"/>
                    <a:pt x="2124" y="251"/>
                    <a:pt x="2222" y="0"/>
                  </a:cubicBezTo>
                  <a:cubicBezTo>
                    <a:pt x="1738" y="167"/>
                    <a:pt x="1128" y="535"/>
                    <a:pt x="1128" y="535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04EA013-F5E7-461B-A1DE-72194412AF42}"/>
                </a:ext>
              </a:extLst>
            </p:cNvPr>
            <p:cNvSpPr/>
            <p:nvPr/>
          </p:nvSpPr>
          <p:spPr>
            <a:xfrm>
              <a:off x="1204564" y="9660770"/>
              <a:ext cx="3159188" cy="21509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6" h="1727">
                  <a:moveTo>
                    <a:pt x="2433" y="1028"/>
                  </a:moveTo>
                  <a:cubicBezTo>
                    <a:pt x="2347" y="1071"/>
                    <a:pt x="1242" y="1603"/>
                    <a:pt x="1212" y="1606"/>
                  </a:cubicBezTo>
                  <a:cubicBezTo>
                    <a:pt x="1171" y="1609"/>
                    <a:pt x="1794" y="1048"/>
                    <a:pt x="1567" y="1117"/>
                  </a:cubicBezTo>
                  <a:cubicBezTo>
                    <a:pt x="1179" y="1235"/>
                    <a:pt x="-37" y="1806"/>
                    <a:pt x="1" y="1718"/>
                  </a:cubicBezTo>
                  <a:cubicBezTo>
                    <a:pt x="20" y="1675"/>
                    <a:pt x="1020" y="1233"/>
                    <a:pt x="1325" y="938"/>
                  </a:cubicBezTo>
                  <a:cubicBezTo>
                    <a:pt x="1453" y="813"/>
                    <a:pt x="408" y="1153"/>
                    <a:pt x="399" y="1134"/>
                  </a:cubicBezTo>
                  <a:cubicBezTo>
                    <a:pt x="387" y="1109"/>
                    <a:pt x="1428" y="575"/>
                    <a:pt x="1465" y="515"/>
                  </a:cubicBezTo>
                  <a:cubicBezTo>
                    <a:pt x="1502" y="455"/>
                    <a:pt x="713" y="691"/>
                    <a:pt x="789" y="632"/>
                  </a:cubicBezTo>
                  <a:cubicBezTo>
                    <a:pt x="904" y="542"/>
                    <a:pt x="1876" y="77"/>
                    <a:pt x="2031" y="24"/>
                  </a:cubicBezTo>
                  <a:cubicBezTo>
                    <a:pt x="2350" y="-85"/>
                    <a:pt x="1945" y="188"/>
                    <a:pt x="2136" y="563"/>
                  </a:cubicBezTo>
                  <a:cubicBezTo>
                    <a:pt x="2325" y="937"/>
                    <a:pt x="2725" y="881"/>
                    <a:pt x="2433" y="1028"/>
                  </a:cubicBezTo>
                  <a:close/>
                </a:path>
              </a:pathLst>
            </a:custGeom>
            <a:solidFill>
              <a:srgbClr val="FF7C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6F7A45A-2091-4755-8C5F-72127848EC5B}"/>
                </a:ext>
              </a:extLst>
            </p:cNvPr>
            <p:cNvSpPr/>
            <p:nvPr/>
          </p:nvSpPr>
          <p:spPr>
            <a:xfrm>
              <a:off x="2670130" y="9863902"/>
              <a:ext cx="1395777" cy="1489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1" h="1196">
                  <a:moveTo>
                    <a:pt x="1121" y="783"/>
                  </a:moveTo>
                  <a:cubicBezTo>
                    <a:pt x="1106" y="765"/>
                    <a:pt x="971" y="722"/>
                    <a:pt x="811" y="460"/>
                  </a:cubicBezTo>
                  <a:cubicBezTo>
                    <a:pt x="651" y="199"/>
                    <a:pt x="755" y="23"/>
                    <a:pt x="750" y="0"/>
                  </a:cubicBezTo>
                  <a:cubicBezTo>
                    <a:pt x="749" y="1"/>
                    <a:pt x="747" y="2"/>
                    <a:pt x="745" y="3"/>
                  </a:cubicBezTo>
                  <a:cubicBezTo>
                    <a:pt x="691" y="21"/>
                    <a:pt x="452" y="134"/>
                    <a:pt x="259" y="246"/>
                  </a:cubicBezTo>
                  <a:cubicBezTo>
                    <a:pt x="361" y="253"/>
                    <a:pt x="515" y="227"/>
                    <a:pt x="434" y="340"/>
                  </a:cubicBezTo>
                  <a:cubicBezTo>
                    <a:pt x="370" y="429"/>
                    <a:pt x="38" y="643"/>
                    <a:pt x="38" y="643"/>
                  </a:cubicBezTo>
                  <a:cubicBezTo>
                    <a:pt x="38" y="643"/>
                    <a:pt x="365" y="571"/>
                    <a:pt x="403" y="654"/>
                  </a:cubicBezTo>
                  <a:cubicBezTo>
                    <a:pt x="440" y="734"/>
                    <a:pt x="0" y="1022"/>
                    <a:pt x="0" y="1022"/>
                  </a:cubicBezTo>
                  <a:cubicBezTo>
                    <a:pt x="0" y="1022"/>
                    <a:pt x="291" y="887"/>
                    <a:pt x="344" y="870"/>
                  </a:cubicBezTo>
                  <a:cubicBezTo>
                    <a:pt x="518" y="818"/>
                    <a:pt x="658" y="921"/>
                    <a:pt x="389" y="1196"/>
                  </a:cubicBezTo>
                  <a:cubicBezTo>
                    <a:pt x="656" y="1078"/>
                    <a:pt x="1068" y="818"/>
                    <a:pt x="1105" y="796"/>
                  </a:cubicBezTo>
                  <a:cubicBezTo>
                    <a:pt x="1111" y="791"/>
                    <a:pt x="1116" y="786"/>
                    <a:pt x="1121" y="783"/>
                  </a:cubicBezTo>
                  <a:close/>
                </a:path>
              </a:pathLst>
            </a:custGeom>
            <a:solidFill>
              <a:srgbClr val="FDD302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2D5284F-2EA9-49E6-850D-DAD44265E8E4}"/>
                </a:ext>
              </a:extLst>
            </p:cNvPr>
            <p:cNvSpPr/>
            <p:nvPr/>
          </p:nvSpPr>
          <p:spPr>
            <a:xfrm>
              <a:off x="3999853" y="9853935"/>
              <a:ext cx="453628" cy="76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618">
                  <a:moveTo>
                    <a:pt x="360" y="497"/>
                  </a:moveTo>
                  <a:cubicBezTo>
                    <a:pt x="346" y="322"/>
                    <a:pt x="267" y="157"/>
                    <a:pt x="140" y="35"/>
                  </a:cubicBezTo>
                  <a:lnTo>
                    <a:pt x="103" y="0"/>
                  </a:lnTo>
                  <a:lnTo>
                    <a:pt x="0" y="25"/>
                  </a:lnTo>
                  <a:lnTo>
                    <a:pt x="67" y="87"/>
                  </a:lnTo>
                  <a:cubicBezTo>
                    <a:pt x="189" y="199"/>
                    <a:pt x="263" y="356"/>
                    <a:pt x="274" y="521"/>
                  </a:cubicBezTo>
                  <a:lnTo>
                    <a:pt x="280" y="618"/>
                  </a:lnTo>
                  <a:lnTo>
                    <a:pt x="365" y="555"/>
                  </a:lnTo>
                  <a:close/>
                </a:path>
              </a:pathLst>
            </a:custGeom>
            <a:solidFill>
              <a:srgbClr val="6AB0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C2154B2-C765-4DDD-A749-79570F05DBBD}"/>
                </a:ext>
              </a:extLst>
            </p:cNvPr>
            <p:cNvSpPr/>
            <p:nvPr/>
          </p:nvSpPr>
          <p:spPr>
            <a:xfrm>
              <a:off x="4128215" y="9766699"/>
              <a:ext cx="611899" cy="777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625">
                  <a:moveTo>
                    <a:pt x="257" y="567"/>
                  </a:moveTo>
                  <a:lnTo>
                    <a:pt x="262" y="625"/>
                  </a:lnTo>
                  <a:lnTo>
                    <a:pt x="492" y="457"/>
                  </a:lnTo>
                  <a:lnTo>
                    <a:pt x="276" y="0"/>
                  </a:lnTo>
                  <a:lnTo>
                    <a:pt x="0" y="70"/>
                  </a:lnTo>
                  <a:lnTo>
                    <a:pt x="37" y="105"/>
                  </a:lnTo>
                  <a:cubicBezTo>
                    <a:pt x="164" y="227"/>
                    <a:pt x="243" y="392"/>
                    <a:pt x="257" y="567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E77280C-8340-4098-9A32-B416A5D3748E}"/>
                </a:ext>
              </a:extLst>
            </p:cNvPr>
            <p:cNvSpPr/>
            <p:nvPr/>
          </p:nvSpPr>
          <p:spPr>
            <a:xfrm>
              <a:off x="4150651" y="9527423"/>
              <a:ext cx="630592" cy="1198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7" h="963">
                  <a:moveTo>
                    <a:pt x="477" y="780"/>
                  </a:moveTo>
                  <a:cubicBezTo>
                    <a:pt x="423" y="538"/>
                    <a:pt x="316" y="310"/>
                    <a:pt x="164" y="114"/>
                  </a:cubicBezTo>
                  <a:lnTo>
                    <a:pt x="76" y="0"/>
                  </a:lnTo>
                  <a:lnTo>
                    <a:pt x="0" y="10"/>
                  </a:lnTo>
                  <a:lnTo>
                    <a:pt x="102" y="143"/>
                  </a:lnTo>
                  <a:cubicBezTo>
                    <a:pt x="255" y="340"/>
                    <a:pt x="362" y="567"/>
                    <a:pt x="416" y="809"/>
                  </a:cubicBezTo>
                  <a:lnTo>
                    <a:pt x="450" y="963"/>
                  </a:lnTo>
                  <a:lnTo>
                    <a:pt x="507" y="911"/>
                  </a:lnTo>
                  <a:close/>
                </a:path>
              </a:pathLst>
            </a:custGeom>
            <a:solidFill>
              <a:srgbClr val="9CBD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D6661E-824C-4C27-9AA2-B5DFF195ADF3}"/>
                </a:ext>
              </a:extLst>
            </p:cNvPr>
            <p:cNvSpPr/>
            <p:nvPr/>
          </p:nvSpPr>
          <p:spPr>
            <a:xfrm>
              <a:off x="4245364" y="9472586"/>
              <a:ext cx="832481" cy="11889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955">
                  <a:moveTo>
                    <a:pt x="401" y="824"/>
                  </a:moveTo>
                  <a:lnTo>
                    <a:pt x="431" y="955"/>
                  </a:lnTo>
                  <a:lnTo>
                    <a:pt x="669" y="733"/>
                  </a:lnTo>
                  <a:lnTo>
                    <a:pt x="323" y="0"/>
                  </a:lnTo>
                  <a:lnTo>
                    <a:pt x="0" y="44"/>
                  </a:lnTo>
                  <a:lnTo>
                    <a:pt x="88" y="158"/>
                  </a:lnTo>
                  <a:cubicBezTo>
                    <a:pt x="240" y="354"/>
                    <a:pt x="347" y="582"/>
                    <a:pt x="401" y="824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CE94B44-BFEF-49FE-959B-225624E76B9F}"/>
                </a:ext>
              </a:extLst>
            </p:cNvPr>
            <p:cNvSpPr/>
            <p:nvPr/>
          </p:nvSpPr>
          <p:spPr>
            <a:xfrm>
              <a:off x="4474670" y="9648307"/>
              <a:ext cx="3104354" cy="20936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2" h="1681">
                  <a:moveTo>
                    <a:pt x="2388" y="50"/>
                  </a:moveTo>
                  <a:lnTo>
                    <a:pt x="2492" y="0"/>
                  </a:lnTo>
                  <a:lnTo>
                    <a:pt x="2182" y="1103"/>
                  </a:lnTo>
                  <a:lnTo>
                    <a:pt x="0" y="1681"/>
                  </a:lnTo>
                  <a:cubicBezTo>
                    <a:pt x="0" y="1681"/>
                    <a:pt x="110" y="1613"/>
                    <a:pt x="247" y="1524"/>
                  </a:cubicBezTo>
                  <a:lnTo>
                    <a:pt x="2112" y="1030"/>
                  </a:ln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A48ABE6-93A2-4277-9600-597D181A9607}"/>
                </a:ext>
              </a:extLst>
            </p:cNvPr>
            <p:cNvSpPr/>
            <p:nvPr/>
          </p:nvSpPr>
          <p:spPr>
            <a:xfrm>
              <a:off x="4782486" y="9710619"/>
              <a:ext cx="2666931" cy="18356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1" h="1474">
                  <a:moveTo>
                    <a:pt x="402" y="821"/>
                  </a:moveTo>
                  <a:lnTo>
                    <a:pt x="2141" y="0"/>
                  </a:lnTo>
                  <a:lnTo>
                    <a:pt x="1865" y="980"/>
                  </a:lnTo>
                  <a:lnTo>
                    <a:pt x="0" y="1474"/>
                  </a:lnTo>
                  <a:cubicBezTo>
                    <a:pt x="175" y="1361"/>
                    <a:pt x="393" y="1213"/>
                    <a:pt x="485" y="1129"/>
                  </a:cubicBezTo>
                  <a:cubicBezTo>
                    <a:pt x="756" y="878"/>
                    <a:pt x="402" y="821"/>
                    <a:pt x="402" y="821"/>
                  </a:cubicBezTo>
                  <a:close/>
                </a:path>
              </a:pathLst>
            </a:custGeom>
            <a:gradFill>
              <a:gsLst>
                <a:gs pos="2000">
                  <a:srgbClr val="0C76EC"/>
                </a:gs>
                <a:gs pos="100000">
                  <a:srgbClr val="1D1363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8BA3DA-9184-4DB2-88FA-52E256C19913}"/>
                </a:ext>
              </a:extLst>
            </p:cNvPr>
            <p:cNvSpPr/>
            <p:nvPr/>
          </p:nvSpPr>
          <p:spPr>
            <a:xfrm>
              <a:off x="3227195" y="7459929"/>
              <a:ext cx="3587891" cy="16412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0" h="1318">
                  <a:moveTo>
                    <a:pt x="2776" y="509"/>
                  </a:moveTo>
                  <a:lnTo>
                    <a:pt x="2880" y="460"/>
                  </a:lnTo>
                  <a:lnTo>
                    <a:pt x="1832" y="0"/>
                  </a:lnTo>
                  <a:lnTo>
                    <a:pt x="0" y="1318"/>
                  </a:lnTo>
                  <a:cubicBezTo>
                    <a:pt x="0" y="1318"/>
                    <a:pt x="122" y="1276"/>
                    <a:pt x="278" y="1226"/>
                  </a:cubicBezTo>
                  <a:lnTo>
                    <a:pt x="1843" y="100"/>
                  </a:ln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13F69D1-DDAA-40FF-9340-CE8B6B44540B}"/>
                </a:ext>
              </a:extLst>
            </p:cNvPr>
            <p:cNvSpPr/>
            <p:nvPr/>
          </p:nvSpPr>
          <p:spPr>
            <a:xfrm>
              <a:off x="3573643" y="7584552"/>
              <a:ext cx="3111835" cy="1531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8" h="1230">
                  <a:moveTo>
                    <a:pt x="759" y="1230"/>
                  </a:moveTo>
                  <a:lnTo>
                    <a:pt x="2498" y="409"/>
                  </a:lnTo>
                  <a:lnTo>
                    <a:pt x="1565" y="0"/>
                  </a:lnTo>
                  <a:lnTo>
                    <a:pt x="0" y="1126"/>
                  </a:lnTo>
                  <a:cubicBezTo>
                    <a:pt x="198" y="1063"/>
                    <a:pt x="451" y="988"/>
                    <a:pt x="574" y="971"/>
                  </a:cubicBezTo>
                  <a:cubicBezTo>
                    <a:pt x="940" y="921"/>
                    <a:pt x="759" y="1230"/>
                    <a:pt x="759" y="1230"/>
                  </a:cubicBezTo>
                  <a:close/>
                </a:path>
              </a:pathLst>
            </a:custGeom>
            <a:gradFill>
              <a:gsLst>
                <a:gs pos="2000">
                  <a:srgbClr val="0C76EC"/>
                </a:gs>
                <a:gs pos="100000">
                  <a:srgbClr val="1D1363"/>
                </a:gs>
              </a:gsLst>
              <a:lin ang="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55F02C-7DF7-4CEF-ABCA-5A4E5755AAF5}"/>
                </a:ext>
              </a:extLst>
            </p:cNvPr>
            <p:cNvSpPr/>
            <p:nvPr/>
          </p:nvSpPr>
          <p:spPr>
            <a:xfrm>
              <a:off x="4331354" y="9227082"/>
              <a:ext cx="812542" cy="15739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1264">
                  <a:moveTo>
                    <a:pt x="575" y="943"/>
                  </a:moveTo>
                  <a:cubicBezTo>
                    <a:pt x="499" y="693"/>
                    <a:pt x="387" y="456"/>
                    <a:pt x="243" y="238"/>
                  </a:cubicBezTo>
                  <a:lnTo>
                    <a:pt x="84" y="0"/>
                  </a:lnTo>
                  <a:lnTo>
                    <a:pt x="0" y="6"/>
                  </a:lnTo>
                  <a:lnTo>
                    <a:pt x="175" y="270"/>
                  </a:lnTo>
                  <a:cubicBezTo>
                    <a:pt x="319" y="488"/>
                    <a:pt x="431" y="726"/>
                    <a:pt x="507" y="976"/>
                  </a:cubicBezTo>
                  <a:lnTo>
                    <a:pt x="594" y="1264"/>
                  </a:lnTo>
                  <a:lnTo>
                    <a:pt x="653" y="1202"/>
                  </a:lnTo>
                  <a:close/>
                </a:path>
              </a:pathLst>
            </a:custGeom>
            <a:solidFill>
              <a:srgbClr val="9CBD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C5D8E63-5B89-4CFD-951D-6CDDAC6D1A61}"/>
                </a:ext>
              </a:extLst>
            </p:cNvPr>
            <p:cNvSpPr/>
            <p:nvPr/>
          </p:nvSpPr>
          <p:spPr>
            <a:xfrm>
              <a:off x="4436034" y="9210881"/>
              <a:ext cx="868622" cy="15129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8" h="1215">
                  <a:moveTo>
                    <a:pt x="491" y="956"/>
                  </a:moveTo>
                  <a:lnTo>
                    <a:pt x="569" y="1215"/>
                  </a:lnTo>
                  <a:lnTo>
                    <a:pt x="698" y="1079"/>
                  </a:lnTo>
                  <a:lnTo>
                    <a:pt x="188" y="0"/>
                  </a:lnTo>
                  <a:lnTo>
                    <a:pt x="0" y="13"/>
                  </a:lnTo>
                  <a:lnTo>
                    <a:pt x="159" y="251"/>
                  </a:lnTo>
                  <a:cubicBezTo>
                    <a:pt x="303" y="469"/>
                    <a:pt x="415" y="706"/>
                    <a:pt x="491" y="956"/>
                  </a:cubicBezTo>
                  <a:close/>
                </a:path>
              </a:pathLst>
            </a:custGeom>
            <a:solidFill>
              <a:srgbClr val="3C973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D00EF2-028E-4073-AD2E-637944B95C62}"/>
                </a:ext>
              </a:extLst>
            </p:cNvPr>
            <p:cNvSpPr/>
            <p:nvPr/>
          </p:nvSpPr>
          <p:spPr>
            <a:xfrm>
              <a:off x="4670328" y="8871907"/>
              <a:ext cx="1168963" cy="16824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9" h="1351">
                  <a:moveTo>
                    <a:pt x="939" y="1258"/>
                  </a:moveTo>
                  <a:lnTo>
                    <a:pt x="345" y="0"/>
                  </a:lnTo>
                  <a:lnTo>
                    <a:pt x="0" y="272"/>
                  </a:lnTo>
                  <a:lnTo>
                    <a:pt x="510" y="1351"/>
                  </a:ln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01B940-4F48-4B19-85F8-B75DFB96F9A4}"/>
                </a:ext>
              </a:extLst>
            </p:cNvPr>
            <p:cNvSpPr/>
            <p:nvPr/>
          </p:nvSpPr>
          <p:spPr>
            <a:xfrm>
              <a:off x="4872218" y="6414342"/>
              <a:ext cx="5978163" cy="41624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8" h="3341">
                  <a:moveTo>
                    <a:pt x="4140" y="0"/>
                  </a:moveTo>
                  <a:cubicBezTo>
                    <a:pt x="3787" y="58"/>
                    <a:pt x="3438" y="141"/>
                    <a:pt x="3096" y="250"/>
                  </a:cubicBezTo>
                  <a:cubicBezTo>
                    <a:pt x="2731" y="366"/>
                    <a:pt x="2320" y="515"/>
                    <a:pt x="1942" y="693"/>
                  </a:cubicBezTo>
                  <a:cubicBezTo>
                    <a:pt x="1139" y="1073"/>
                    <a:pt x="361" y="1685"/>
                    <a:pt x="71" y="1923"/>
                  </a:cubicBezTo>
                  <a:cubicBezTo>
                    <a:pt x="2" y="1980"/>
                    <a:pt x="-20" y="2077"/>
                    <a:pt x="19" y="2159"/>
                  </a:cubicBezTo>
                  <a:lnTo>
                    <a:pt x="524" y="3228"/>
                  </a:lnTo>
                  <a:cubicBezTo>
                    <a:pt x="562" y="3310"/>
                    <a:pt x="652" y="3355"/>
                    <a:pt x="740" y="3338"/>
                  </a:cubicBezTo>
                  <a:cubicBezTo>
                    <a:pt x="1107" y="3266"/>
                    <a:pt x="2074" y="3053"/>
                    <a:pt x="2878" y="2673"/>
                  </a:cubicBezTo>
                  <a:cubicBezTo>
                    <a:pt x="3260" y="2493"/>
                    <a:pt x="3639" y="2267"/>
                    <a:pt x="3963" y="2056"/>
                  </a:cubicBezTo>
                  <a:cubicBezTo>
                    <a:pt x="4256" y="1866"/>
                    <a:pt x="4535" y="1655"/>
                    <a:pt x="4798" y="1426"/>
                  </a:cubicBezTo>
                  <a:cubicBezTo>
                    <a:pt x="4648" y="1267"/>
                    <a:pt x="4501" y="1058"/>
                    <a:pt x="4373" y="785"/>
                  </a:cubicBezTo>
                  <a:cubicBezTo>
                    <a:pt x="4234" y="492"/>
                    <a:pt x="4165" y="230"/>
                    <a:pt x="4140" y="0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rgbClr val="3C9737"/>
                </a:gs>
                <a:gs pos="73000">
                  <a:srgbClr val="9CBD32"/>
                </a:gs>
              </a:gsLst>
              <a:lin ang="18000000" scaled="0"/>
              <a:tileRect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6D7F1F0-ED38-4514-BBB8-C91475C42470}"/>
                </a:ext>
              </a:extLst>
            </p:cNvPr>
            <p:cNvSpPr/>
            <p:nvPr/>
          </p:nvSpPr>
          <p:spPr>
            <a:xfrm>
              <a:off x="10031608" y="6227408"/>
              <a:ext cx="2623313" cy="19615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6" h="1575">
                  <a:moveTo>
                    <a:pt x="2093" y="79"/>
                  </a:moveTo>
                  <a:cubicBezTo>
                    <a:pt x="2122" y="47"/>
                    <a:pt x="2098" y="-2"/>
                    <a:pt x="2056" y="0"/>
                  </a:cubicBezTo>
                  <a:lnTo>
                    <a:pt x="819" y="63"/>
                  </a:lnTo>
                  <a:cubicBezTo>
                    <a:pt x="544" y="77"/>
                    <a:pt x="271" y="106"/>
                    <a:pt x="0" y="149"/>
                  </a:cubicBezTo>
                  <a:cubicBezTo>
                    <a:pt x="25" y="379"/>
                    <a:pt x="94" y="641"/>
                    <a:pt x="233" y="934"/>
                  </a:cubicBezTo>
                  <a:cubicBezTo>
                    <a:pt x="361" y="1207"/>
                    <a:pt x="508" y="1416"/>
                    <a:pt x="658" y="1575"/>
                  </a:cubicBezTo>
                  <a:cubicBezTo>
                    <a:pt x="864" y="1395"/>
                    <a:pt x="1060" y="1204"/>
                    <a:pt x="1246" y="1002"/>
                  </a:cubicBezTo>
                  <a:close/>
                </a:path>
              </a:pathLst>
            </a:custGeom>
            <a:gradFill>
              <a:gsLst>
                <a:gs pos="21000">
                  <a:srgbClr val="024F21"/>
                </a:gs>
                <a:gs pos="83000">
                  <a:srgbClr val="077C38"/>
                </a:gs>
              </a:gsLst>
              <a:lin ang="180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26EFC5-11CE-4ACF-9332-0DB2531D76E7}"/>
                </a:ext>
              </a:extLst>
            </p:cNvPr>
            <p:cNvSpPr/>
            <p:nvPr/>
          </p:nvSpPr>
          <p:spPr>
            <a:xfrm>
              <a:off x="7748515" y="7641878"/>
              <a:ext cx="2713042" cy="1495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8" h="1201">
                  <a:moveTo>
                    <a:pt x="0" y="1185"/>
                  </a:moveTo>
                  <a:cubicBezTo>
                    <a:pt x="3" y="1191"/>
                    <a:pt x="6" y="1196"/>
                    <a:pt x="10" y="1201"/>
                  </a:cubicBezTo>
                  <a:cubicBezTo>
                    <a:pt x="629" y="1039"/>
                    <a:pt x="1189" y="723"/>
                    <a:pt x="1579" y="463"/>
                  </a:cubicBezTo>
                  <a:cubicBezTo>
                    <a:pt x="1825" y="298"/>
                    <a:pt x="2030" y="139"/>
                    <a:pt x="2178" y="16"/>
                  </a:cubicBezTo>
                  <a:cubicBezTo>
                    <a:pt x="2175" y="11"/>
                    <a:pt x="2172" y="5"/>
                    <a:pt x="2169" y="0"/>
                  </a:cubicBezTo>
                  <a:cubicBezTo>
                    <a:pt x="2022" y="123"/>
                    <a:pt x="1816" y="283"/>
                    <a:pt x="1568" y="449"/>
                  </a:cubicBezTo>
                  <a:cubicBezTo>
                    <a:pt x="1179" y="708"/>
                    <a:pt x="618" y="1025"/>
                    <a:pt x="0" y="1185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A33F9A0-74F3-478B-85DC-9041F189EC19}"/>
                </a:ext>
              </a:extLst>
            </p:cNvPr>
            <p:cNvSpPr/>
            <p:nvPr/>
          </p:nvSpPr>
          <p:spPr>
            <a:xfrm>
              <a:off x="7726083" y="9118660"/>
              <a:ext cx="33648" cy="249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1">
                  <a:moveTo>
                    <a:pt x="0" y="5"/>
                  </a:moveTo>
                  <a:cubicBezTo>
                    <a:pt x="3" y="11"/>
                    <a:pt x="6" y="16"/>
                    <a:pt x="10" y="21"/>
                  </a:cubicBezTo>
                  <a:cubicBezTo>
                    <a:pt x="16" y="20"/>
                    <a:pt x="22" y="18"/>
                    <a:pt x="28" y="16"/>
                  </a:cubicBezTo>
                  <a:cubicBezTo>
                    <a:pt x="24" y="11"/>
                    <a:pt x="21" y="6"/>
                    <a:pt x="18" y="0"/>
                  </a:cubicBezTo>
                  <a:cubicBezTo>
                    <a:pt x="12" y="2"/>
                    <a:pt x="6" y="4"/>
                    <a:pt x="0" y="5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E90FAE8-62FC-43EF-96CB-F801CBAB2008}"/>
                </a:ext>
              </a:extLst>
            </p:cNvPr>
            <p:cNvSpPr/>
            <p:nvPr/>
          </p:nvSpPr>
          <p:spPr>
            <a:xfrm>
              <a:off x="7198928" y="7306643"/>
              <a:ext cx="1162732" cy="24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4" h="1999">
                  <a:moveTo>
                    <a:pt x="934" y="1991"/>
                  </a:moveTo>
                  <a:cubicBezTo>
                    <a:pt x="708" y="1825"/>
                    <a:pt x="462" y="1558"/>
                    <a:pt x="259" y="1129"/>
                  </a:cubicBezTo>
                  <a:cubicBezTo>
                    <a:pt x="259" y="1129"/>
                    <a:pt x="259" y="1128"/>
                    <a:pt x="258" y="1128"/>
                  </a:cubicBezTo>
                  <a:cubicBezTo>
                    <a:pt x="41" y="667"/>
                    <a:pt x="-1" y="288"/>
                    <a:pt x="24" y="0"/>
                  </a:cubicBezTo>
                  <a:cubicBezTo>
                    <a:pt x="18" y="3"/>
                    <a:pt x="11" y="6"/>
                    <a:pt x="5" y="10"/>
                  </a:cubicBezTo>
                  <a:cubicBezTo>
                    <a:pt x="-18" y="298"/>
                    <a:pt x="26" y="678"/>
                    <a:pt x="242" y="1135"/>
                  </a:cubicBezTo>
                  <a:cubicBezTo>
                    <a:pt x="242" y="1136"/>
                    <a:pt x="243" y="1137"/>
                    <a:pt x="243" y="1137"/>
                  </a:cubicBezTo>
                  <a:cubicBezTo>
                    <a:pt x="445" y="1563"/>
                    <a:pt x="690" y="1831"/>
                    <a:pt x="916" y="1999"/>
                  </a:cubicBezTo>
                  <a:cubicBezTo>
                    <a:pt x="922" y="1996"/>
                    <a:pt x="928" y="1994"/>
                    <a:pt x="934" y="1991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F3A22D5-29EB-47C4-8E5D-3CCD97D6E5EE}"/>
                </a:ext>
              </a:extLst>
            </p:cNvPr>
            <p:cNvSpPr/>
            <p:nvPr/>
          </p:nvSpPr>
          <p:spPr>
            <a:xfrm>
              <a:off x="5029243" y="7923526"/>
              <a:ext cx="2212057" cy="14842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6" h="1192">
                  <a:moveTo>
                    <a:pt x="1776" y="18"/>
                  </a:moveTo>
                  <a:cubicBezTo>
                    <a:pt x="1776" y="12"/>
                    <a:pt x="1774" y="6"/>
                    <a:pt x="1773" y="0"/>
                  </a:cubicBezTo>
                  <a:cubicBezTo>
                    <a:pt x="1609" y="71"/>
                    <a:pt x="1392" y="173"/>
                    <a:pt x="1156" y="306"/>
                  </a:cubicBezTo>
                  <a:cubicBezTo>
                    <a:pt x="811" y="500"/>
                    <a:pt x="373" y="791"/>
                    <a:pt x="0" y="1175"/>
                  </a:cubicBezTo>
                  <a:lnTo>
                    <a:pt x="9" y="1192"/>
                  </a:lnTo>
                  <a:cubicBezTo>
                    <a:pt x="380" y="807"/>
                    <a:pt x="820" y="516"/>
                    <a:pt x="1164" y="322"/>
                  </a:cubicBezTo>
                  <a:cubicBezTo>
                    <a:pt x="1399" y="190"/>
                    <a:pt x="1613" y="89"/>
                    <a:pt x="1776" y="1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ADA0A7E-5ACB-443A-A6AB-96A17E72BCF7}"/>
                </a:ext>
              </a:extLst>
            </p:cNvPr>
            <p:cNvSpPr/>
            <p:nvPr/>
          </p:nvSpPr>
          <p:spPr>
            <a:xfrm>
              <a:off x="7238807" y="7914802"/>
              <a:ext cx="24925" cy="29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25">
                  <a:moveTo>
                    <a:pt x="21" y="18"/>
                  </a:moveTo>
                  <a:cubicBezTo>
                    <a:pt x="19" y="12"/>
                    <a:pt x="18" y="6"/>
                    <a:pt x="18" y="0"/>
                  </a:cubicBezTo>
                  <a:cubicBezTo>
                    <a:pt x="12" y="2"/>
                    <a:pt x="6" y="5"/>
                    <a:pt x="0" y="7"/>
                  </a:cubicBezTo>
                  <a:cubicBezTo>
                    <a:pt x="1" y="13"/>
                    <a:pt x="3" y="19"/>
                    <a:pt x="3" y="25"/>
                  </a:cubicBezTo>
                  <a:cubicBezTo>
                    <a:pt x="10" y="22"/>
                    <a:pt x="15" y="20"/>
                    <a:pt x="21" y="1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11EFC0-666A-47DD-9F7D-45DD95194109}"/>
                </a:ext>
              </a:extLst>
            </p:cNvPr>
            <p:cNvSpPr/>
            <p:nvPr/>
          </p:nvSpPr>
          <p:spPr>
            <a:xfrm>
              <a:off x="6276718" y="8658801"/>
              <a:ext cx="937165" cy="651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524">
                  <a:moveTo>
                    <a:pt x="753" y="217"/>
                  </a:moveTo>
                  <a:lnTo>
                    <a:pt x="649" y="0"/>
                  </a:lnTo>
                  <a:lnTo>
                    <a:pt x="0" y="306"/>
                  </a:lnTo>
                  <a:lnTo>
                    <a:pt x="103" y="524"/>
                  </a:lnTo>
                  <a:close/>
                </a:path>
              </a:pathLst>
            </a:custGeom>
            <a:solidFill>
              <a:srgbClr val="0203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A15447E-E682-4EF4-9BAD-BD223EE45D58}"/>
                </a:ext>
              </a:extLst>
            </p:cNvPr>
            <p:cNvSpPr/>
            <p:nvPr/>
          </p:nvSpPr>
          <p:spPr>
            <a:xfrm>
              <a:off x="3822892" y="9040144"/>
              <a:ext cx="2580938" cy="1321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2" h="1061">
                  <a:moveTo>
                    <a:pt x="1969" y="0"/>
                  </a:moveTo>
                  <a:lnTo>
                    <a:pt x="0" y="1061"/>
                  </a:lnTo>
                  <a:lnTo>
                    <a:pt x="2072" y="218"/>
                  </a:ln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5401A51-5289-4900-9C8D-C8F5F4031F0D}"/>
                </a:ext>
              </a:extLst>
            </p:cNvPr>
            <p:cNvSpPr/>
            <p:nvPr/>
          </p:nvSpPr>
          <p:spPr>
            <a:xfrm>
              <a:off x="10316994" y="7584552"/>
              <a:ext cx="64804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47">
                  <a:moveTo>
                    <a:pt x="0" y="33"/>
                  </a:moveTo>
                  <a:cubicBezTo>
                    <a:pt x="27" y="12"/>
                    <a:pt x="41" y="0"/>
                    <a:pt x="41" y="0"/>
                  </a:cubicBezTo>
                  <a:lnTo>
                    <a:pt x="53" y="13"/>
                  </a:lnTo>
                  <a:cubicBezTo>
                    <a:pt x="53" y="13"/>
                    <a:pt x="38" y="25"/>
                    <a:pt x="11" y="47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BB39ECA-0880-42FF-95ED-B9DE9D2F1D40}"/>
                </a:ext>
              </a:extLst>
            </p:cNvPr>
            <p:cNvSpPr/>
            <p:nvPr/>
          </p:nvSpPr>
          <p:spPr>
            <a:xfrm>
              <a:off x="7972837" y="7707928"/>
              <a:ext cx="2249444" cy="12424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6" h="998">
                  <a:moveTo>
                    <a:pt x="1709" y="65"/>
                  </a:moveTo>
                  <a:cubicBezTo>
                    <a:pt x="1738" y="43"/>
                    <a:pt x="1768" y="21"/>
                    <a:pt x="1795" y="0"/>
                  </a:cubicBezTo>
                  <a:lnTo>
                    <a:pt x="1806" y="14"/>
                  </a:lnTo>
                  <a:cubicBezTo>
                    <a:pt x="1778" y="35"/>
                    <a:pt x="1749" y="57"/>
                    <a:pt x="1719" y="79"/>
                  </a:cubicBezTo>
                  <a:close/>
                  <a:moveTo>
                    <a:pt x="1532" y="191"/>
                  </a:moveTo>
                  <a:cubicBezTo>
                    <a:pt x="1562" y="170"/>
                    <a:pt x="1592" y="149"/>
                    <a:pt x="1621" y="128"/>
                  </a:cubicBezTo>
                  <a:lnTo>
                    <a:pt x="1631" y="143"/>
                  </a:lnTo>
                  <a:cubicBezTo>
                    <a:pt x="1602" y="164"/>
                    <a:pt x="1572" y="184"/>
                    <a:pt x="1543" y="205"/>
                  </a:cubicBezTo>
                  <a:close/>
                  <a:moveTo>
                    <a:pt x="1353" y="311"/>
                  </a:moveTo>
                  <a:cubicBezTo>
                    <a:pt x="1383" y="292"/>
                    <a:pt x="1414" y="271"/>
                    <a:pt x="1443" y="251"/>
                  </a:cubicBezTo>
                  <a:lnTo>
                    <a:pt x="1453" y="267"/>
                  </a:lnTo>
                  <a:cubicBezTo>
                    <a:pt x="1423" y="287"/>
                    <a:pt x="1393" y="307"/>
                    <a:pt x="1363" y="327"/>
                  </a:cubicBezTo>
                  <a:close/>
                  <a:moveTo>
                    <a:pt x="1170" y="427"/>
                  </a:moveTo>
                  <a:cubicBezTo>
                    <a:pt x="1201" y="408"/>
                    <a:pt x="1231" y="390"/>
                    <a:pt x="1262" y="370"/>
                  </a:cubicBezTo>
                  <a:lnTo>
                    <a:pt x="1272" y="385"/>
                  </a:lnTo>
                  <a:cubicBezTo>
                    <a:pt x="1241" y="404"/>
                    <a:pt x="1210" y="424"/>
                    <a:pt x="1179" y="443"/>
                  </a:cubicBezTo>
                  <a:close/>
                  <a:moveTo>
                    <a:pt x="984" y="538"/>
                  </a:moveTo>
                  <a:cubicBezTo>
                    <a:pt x="1015" y="520"/>
                    <a:pt x="1047" y="501"/>
                    <a:pt x="1078" y="483"/>
                  </a:cubicBezTo>
                  <a:lnTo>
                    <a:pt x="1087" y="498"/>
                  </a:lnTo>
                  <a:cubicBezTo>
                    <a:pt x="1056" y="517"/>
                    <a:pt x="1024" y="536"/>
                    <a:pt x="993" y="553"/>
                  </a:cubicBezTo>
                  <a:close/>
                  <a:moveTo>
                    <a:pt x="795" y="642"/>
                  </a:moveTo>
                  <a:cubicBezTo>
                    <a:pt x="826" y="626"/>
                    <a:pt x="858" y="608"/>
                    <a:pt x="890" y="591"/>
                  </a:cubicBezTo>
                  <a:lnTo>
                    <a:pt x="899" y="607"/>
                  </a:lnTo>
                  <a:cubicBezTo>
                    <a:pt x="866" y="624"/>
                    <a:pt x="835" y="642"/>
                    <a:pt x="803" y="658"/>
                  </a:cubicBezTo>
                  <a:close/>
                  <a:moveTo>
                    <a:pt x="602" y="740"/>
                  </a:moveTo>
                  <a:cubicBezTo>
                    <a:pt x="634" y="725"/>
                    <a:pt x="666" y="709"/>
                    <a:pt x="699" y="692"/>
                  </a:cubicBezTo>
                  <a:lnTo>
                    <a:pt x="707" y="708"/>
                  </a:lnTo>
                  <a:cubicBezTo>
                    <a:pt x="674" y="725"/>
                    <a:pt x="642" y="741"/>
                    <a:pt x="610" y="757"/>
                  </a:cubicBezTo>
                  <a:close/>
                  <a:moveTo>
                    <a:pt x="412" y="846"/>
                  </a:moveTo>
                  <a:lnTo>
                    <a:pt x="405" y="830"/>
                  </a:lnTo>
                  <a:cubicBezTo>
                    <a:pt x="438" y="816"/>
                    <a:pt x="471" y="801"/>
                    <a:pt x="504" y="786"/>
                  </a:cubicBezTo>
                  <a:lnTo>
                    <a:pt x="512" y="802"/>
                  </a:lnTo>
                  <a:cubicBezTo>
                    <a:pt x="479" y="818"/>
                    <a:pt x="445" y="832"/>
                    <a:pt x="412" y="846"/>
                  </a:cubicBezTo>
                  <a:close/>
                  <a:moveTo>
                    <a:pt x="211" y="928"/>
                  </a:moveTo>
                  <a:lnTo>
                    <a:pt x="204" y="911"/>
                  </a:lnTo>
                  <a:cubicBezTo>
                    <a:pt x="238" y="898"/>
                    <a:pt x="272" y="885"/>
                    <a:pt x="306" y="872"/>
                  </a:cubicBezTo>
                  <a:lnTo>
                    <a:pt x="312" y="889"/>
                  </a:lnTo>
                  <a:cubicBezTo>
                    <a:pt x="278" y="902"/>
                    <a:pt x="244" y="915"/>
                    <a:pt x="211" y="928"/>
                  </a:cubicBezTo>
                  <a:close/>
                  <a:moveTo>
                    <a:pt x="6" y="998"/>
                  </a:moveTo>
                  <a:lnTo>
                    <a:pt x="0" y="981"/>
                  </a:lnTo>
                  <a:cubicBezTo>
                    <a:pt x="34" y="970"/>
                    <a:pt x="69" y="959"/>
                    <a:pt x="103" y="947"/>
                  </a:cubicBezTo>
                  <a:lnTo>
                    <a:pt x="108" y="964"/>
                  </a:lnTo>
                  <a:cubicBezTo>
                    <a:pt x="74" y="976"/>
                    <a:pt x="39" y="988"/>
                    <a:pt x="6" y="99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C197405-95D1-4813-89B3-8538C169DA82}"/>
                </a:ext>
              </a:extLst>
            </p:cNvPr>
            <p:cNvSpPr/>
            <p:nvPr/>
          </p:nvSpPr>
          <p:spPr>
            <a:xfrm>
              <a:off x="7741038" y="8931722"/>
              <a:ext cx="107176" cy="74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61">
                  <a:moveTo>
                    <a:pt x="0" y="8"/>
                  </a:moveTo>
                  <a:lnTo>
                    <a:pt x="16" y="0"/>
                  </a:lnTo>
                  <a:cubicBezTo>
                    <a:pt x="26" y="20"/>
                    <a:pt x="34" y="34"/>
                    <a:pt x="38" y="41"/>
                  </a:cubicBezTo>
                  <a:cubicBezTo>
                    <a:pt x="53" y="37"/>
                    <a:pt x="68" y="33"/>
                    <a:pt x="83" y="29"/>
                  </a:cubicBezTo>
                  <a:lnTo>
                    <a:pt x="87" y="46"/>
                  </a:lnTo>
                  <a:cubicBezTo>
                    <a:pt x="70" y="51"/>
                    <a:pt x="53" y="55"/>
                    <a:pt x="36" y="60"/>
                  </a:cubicBezTo>
                  <a:lnTo>
                    <a:pt x="29" y="61"/>
                  </a:lnTo>
                  <a:lnTo>
                    <a:pt x="26" y="56"/>
                  </a:lnTo>
                  <a:cubicBezTo>
                    <a:pt x="25" y="55"/>
                    <a:pt x="16" y="39"/>
                    <a:pt x="0" y="8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3A1D025-AF77-4043-B4D3-3577D07BD368}"/>
                </a:ext>
              </a:extLst>
            </p:cNvPr>
            <p:cNvSpPr/>
            <p:nvPr/>
          </p:nvSpPr>
          <p:spPr>
            <a:xfrm>
              <a:off x="7307350" y="7504793"/>
              <a:ext cx="396301" cy="1323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" h="1063">
                  <a:moveTo>
                    <a:pt x="8" y="102"/>
                  </a:moveTo>
                  <a:cubicBezTo>
                    <a:pt x="4" y="68"/>
                    <a:pt x="2" y="33"/>
                    <a:pt x="0" y="1"/>
                  </a:cubicBezTo>
                  <a:lnTo>
                    <a:pt x="18" y="0"/>
                  </a:lnTo>
                  <a:cubicBezTo>
                    <a:pt x="19" y="32"/>
                    <a:pt x="22" y="66"/>
                    <a:pt x="26" y="100"/>
                  </a:cubicBezTo>
                  <a:close/>
                  <a:moveTo>
                    <a:pt x="38" y="302"/>
                  </a:moveTo>
                  <a:cubicBezTo>
                    <a:pt x="32" y="268"/>
                    <a:pt x="26" y="235"/>
                    <a:pt x="21" y="202"/>
                  </a:cubicBezTo>
                  <a:lnTo>
                    <a:pt x="38" y="199"/>
                  </a:lnTo>
                  <a:cubicBezTo>
                    <a:pt x="43" y="231"/>
                    <a:pt x="49" y="265"/>
                    <a:pt x="56" y="298"/>
                  </a:cubicBezTo>
                  <a:close/>
                  <a:moveTo>
                    <a:pt x="86" y="498"/>
                  </a:moveTo>
                  <a:cubicBezTo>
                    <a:pt x="77" y="465"/>
                    <a:pt x="68" y="432"/>
                    <a:pt x="60" y="400"/>
                  </a:cubicBezTo>
                  <a:lnTo>
                    <a:pt x="78" y="396"/>
                  </a:lnTo>
                  <a:cubicBezTo>
                    <a:pt x="85" y="428"/>
                    <a:pt x="94" y="461"/>
                    <a:pt x="103" y="493"/>
                  </a:cubicBezTo>
                  <a:close/>
                  <a:moveTo>
                    <a:pt x="147" y="690"/>
                  </a:moveTo>
                  <a:cubicBezTo>
                    <a:pt x="136" y="658"/>
                    <a:pt x="125" y="627"/>
                    <a:pt x="115" y="595"/>
                  </a:cubicBezTo>
                  <a:lnTo>
                    <a:pt x="133" y="589"/>
                  </a:lnTo>
                  <a:cubicBezTo>
                    <a:pt x="142" y="621"/>
                    <a:pt x="153" y="653"/>
                    <a:pt x="164" y="685"/>
                  </a:cubicBezTo>
                  <a:close/>
                  <a:moveTo>
                    <a:pt x="220" y="879"/>
                  </a:moveTo>
                  <a:cubicBezTo>
                    <a:pt x="207" y="848"/>
                    <a:pt x="194" y="816"/>
                    <a:pt x="182" y="785"/>
                  </a:cubicBezTo>
                  <a:lnTo>
                    <a:pt x="199" y="779"/>
                  </a:lnTo>
                  <a:cubicBezTo>
                    <a:pt x="211" y="810"/>
                    <a:pt x="224" y="841"/>
                    <a:pt x="237" y="872"/>
                  </a:cubicBezTo>
                  <a:close/>
                  <a:moveTo>
                    <a:pt x="289" y="1034"/>
                  </a:moveTo>
                  <a:cubicBezTo>
                    <a:pt x="279" y="1013"/>
                    <a:pt x="269" y="992"/>
                    <a:pt x="260" y="972"/>
                  </a:cubicBezTo>
                  <a:lnTo>
                    <a:pt x="276" y="964"/>
                  </a:lnTo>
                  <a:cubicBezTo>
                    <a:pt x="290" y="995"/>
                    <a:pt x="306" y="1027"/>
                    <a:pt x="319" y="1055"/>
                  </a:cubicBezTo>
                  <a:lnTo>
                    <a:pt x="303" y="1063"/>
                  </a:lnTo>
                  <a:cubicBezTo>
                    <a:pt x="298" y="1054"/>
                    <a:pt x="293" y="1044"/>
                    <a:pt x="289" y="1034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DDCC8D-80E5-4C83-9F90-B3BBAEA8D42C}"/>
                </a:ext>
              </a:extLst>
            </p:cNvPr>
            <p:cNvSpPr/>
            <p:nvPr/>
          </p:nvSpPr>
          <p:spPr>
            <a:xfrm>
              <a:off x="7304858" y="7312874"/>
              <a:ext cx="23678" cy="660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54">
                  <a:moveTo>
                    <a:pt x="0" y="53"/>
                  </a:moveTo>
                  <a:cubicBezTo>
                    <a:pt x="0" y="36"/>
                    <a:pt x="1" y="17"/>
                    <a:pt x="2" y="0"/>
                  </a:cubicBezTo>
                  <a:lnTo>
                    <a:pt x="20" y="1"/>
                  </a:lnTo>
                  <a:cubicBezTo>
                    <a:pt x="19" y="18"/>
                    <a:pt x="18" y="36"/>
                    <a:pt x="18" y="54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85CF7C-16CF-48D3-9067-E567A44CEC77}"/>
                </a:ext>
              </a:extLst>
            </p:cNvPr>
            <p:cNvSpPr/>
            <p:nvPr/>
          </p:nvSpPr>
          <p:spPr>
            <a:xfrm>
              <a:off x="4995594" y="7416311"/>
              <a:ext cx="2134791" cy="1817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4" h="1459">
                  <a:moveTo>
                    <a:pt x="1686" y="107"/>
                  </a:moveTo>
                  <a:cubicBezTo>
                    <a:pt x="1688" y="45"/>
                    <a:pt x="1693" y="0"/>
                    <a:pt x="1693" y="0"/>
                  </a:cubicBezTo>
                  <a:lnTo>
                    <a:pt x="1710" y="2"/>
                  </a:lnTo>
                  <a:cubicBezTo>
                    <a:pt x="1710" y="2"/>
                    <a:pt x="1706" y="47"/>
                    <a:pt x="1704" y="108"/>
                  </a:cubicBezTo>
                  <a:close/>
                  <a:moveTo>
                    <a:pt x="1696" y="323"/>
                  </a:moveTo>
                  <a:cubicBezTo>
                    <a:pt x="1691" y="291"/>
                    <a:pt x="1687" y="255"/>
                    <a:pt x="1686" y="215"/>
                  </a:cubicBezTo>
                  <a:lnTo>
                    <a:pt x="1704" y="215"/>
                  </a:lnTo>
                  <a:cubicBezTo>
                    <a:pt x="1705" y="253"/>
                    <a:pt x="1709" y="288"/>
                    <a:pt x="1714" y="320"/>
                  </a:cubicBezTo>
                  <a:close/>
                  <a:moveTo>
                    <a:pt x="1549" y="431"/>
                  </a:moveTo>
                  <a:lnTo>
                    <a:pt x="1542" y="415"/>
                  </a:lnTo>
                  <a:cubicBezTo>
                    <a:pt x="1577" y="399"/>
                    <a:pt x="1610" y="385"/>
                    <a:pt x="1641" y="373"/>
                  </a:cubicBezTo>
                  <a:lnTo>
                    <a:pt x="1647" y="389"/>
                  </a:lnTo>
                  <a:cubicBezTo>
                    <a:pt x="1617" y="401"/>
                    <a:pt x="1584" y="416"/>
                    <a:pt x="1549" y="431"/>
                  </a:cubicBezTo>
                  <a:close/>
                  <a:moveTo>
                    <a:pt x="1350" y="508"/>
                  </a:moveTo>
                  <a:cubicBezTo>
                    <a:pt x="1381" y="491"/>
                    <a:pt x="1414" y="475"/>
                    <a:pt x="1445" y="460"/>
                  </a:cubicBezTo>
                  <a:lnTo>
                    <a:pt x="1453" y="476"/>
                  </a:lnTo>
                  <a:cubicBezTo>
                    <a:pt x="1422" y="491"/>
                    <a:pt x="1389" y="507"/>
                    <a:pt x="1358" y="524"/>
                  </a:cubicBezTo>
                  <a:close/>
                  <a:moveTo>
                    <a:pt x="1161" y="610"/>
                  </a:moveTo>
                  <a:cubicBezTo>
                    <a:pt x="1192" y="592"/>
                    <a:pt x="1224" y="575"/>
                    <a:pt x="1255" y="558"/>
                  </a:cubicBezTo>
                  <a:lnTo>
                    <a:pt x="1263" y="574"/>
                  </a:lnTo>
                  <a:cubicBezTo>
                    <a:pt x="1232" y="590"/>
                    <a:pt x="1201" y="608"/>
                    <a:pt x="1170" y="626"/>
                  </a:cubicBezTo>
                  <a:close/>
                  <a:moveTo>
                    <a:pt x="977" y="720"/>
                  </a:moveTo>
                  <a:cubicBezTo>
                    <a:pt x="1007" y="700"/>
                    <a:pt x="1038" y="682"/>
                    <a:pt x="1068" y="664"/>
                  </a:cubicBezTo>
                  <a:lnTo>
                    <a:pt x="1077" y="679"/>
                  </a:lnTo>
                  <a:cubicBezTo>
                    <a:pt x="1048" y="698"/>
                    <a:pt x="1017" y="716"/>
                    <a:pt x="986" y="735"/>
                  </a:cubicBezTo>
                  <a:close/>
                  <a:moveTo>
                    <a:pt x="797" y="835"/>
                  </a:moveTo>
                  <a:cubicBezTo>
                    <a:pt x="827" y="815"/>
                    <a:pt x="857" y="795"/>
                    <a:pt x="887" y="776"/>
                  </a:cubicBezTo>
                  <a:lnTo>
                    <a:pt x="896" y="792"/>
                  </a:lnTo>
                  <a:cubicBezTo>
                    <a:pt x="866" y="811"/>
                    <a:pt x="836" y="830"/>
                    <a:pt x="807" y="850"/>
                  </a:cubicBezTo>
                  <a:close/>
                  <a:moveTo>
                    <a:pt x="620" y="956"/>
                  </a:moveTo>
                  <a:cubicBezTo>
                    <a:pt x="649" y="935"/>
                    <a:pt x="679" y="915"/>
                    <a:pt x="708" y="895"/>
                  </a:cubicBezTo>
                  <a:lnTo>
                    <a:pt x="718" y="910"/>
                  </a:lnTo>
                  <a:cubicBezTo>
                    <a:pt x="689" y="929"/>
                    <a:pt x="660" y="950"/>
                    <a:pt x="630" y="971"/>
                  </a:cubicBezTo>
                  <a:close/>
                  <a:moveTo>
                    <a:pt x="447" y="1083"/>
                  </a:moveTo>
                  <a:cubicBezTo>
                    <a:pt x="476" y="1061"/>
                    <a:pt x="505" y="1039"/>
                    <a:pt x="533" y="1019"/>
                  </a:cubicBezTo>
                  <a:lnTo>
                    <a:pt x="544" y="1033"/>
                  </a:lnTo>
                  <a:cubicBezTo>
                    <a:pt x="515" y="1054"/>
                    <a:pt x="487" y="1075"/>
                    <a:pt x="458" y="1097"/>
                  </a:cubicBezTo>
                  <a:close/>
                  <a:moveTo>
                    <a:pt x="278" y="1214"/>
                  </a:moveTo>
                  <a:cubicBezTo>
                    <a:pt x="306" y="1192"/>
                    <a:pt x="334" y="1169"/>
                    <a:pt x="363" y="1148"/>
                  </a:cubicBezTo>
                  <a:lnTo>
                    <a:pt x="374" y="1162"/>
                  </a:lnTo>
                  <a:cubicBezTo>
                    <a:pt x="345" y="1183"/>
                    <a:pt x="317" y="1206"/>
                    <a:pt x="290" y="1228"/>
                  </a:cubicBezTo>
                  <a:close/>
                  <a:moveTo>
                    <a:pt x="113" y="1349"/>
                  </a:moveTo>
                  <a:cubicBezTo>
                    <a:pt x="141" y="1326"/>
                    <a:pt x="168" y="1303"/>
                    <a:pt x="195" y="1281"/>
                  </a:cubicBezTo>
                  <a:lnTo>
                    <a:pt x="206" y="1295"/>
                  </a:lnTo>
                  <a:cubicBezTo>
                    <a:pt x="180" y="1317"/>
                    <a:pt x="152" y="1340"/>
                    <a:pt x="125" y="1363"/>
                  </a:cubicBezTo>
                  <a:close/>
                  <a:moveTo>
                    <a:pt x="0" y="1445"/>
                  </a:moveTo>
                  <a:cubicBezTo>
                    <a:pt x="11" y="1436"/>
                    <a:pt x="21" y="1428"/>
                    <a:pt x="32" y="1418"/>
                  </a:cubicBezTo>
                  <a:lnTo>
                    <a:pt x="43" y="1432"/>
                  </a:lnTo>
                  <a:cubicBezTo>
                    <a:pt x="33" y="1441"/>
                    <a:pt x="22" y="1450"/>
                    <a:pt x="13" y="1459"/>
                  </a:cubicBezTo>
                  <a:close/>
                </a:path>
              </a:pathLst>
            </a:custGeom>
            <a:solidFill>
              <a:srgbClr val="077C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AA83D3-A225-4223-BDB7-6C9526943797}"/>
                </a:ext>
              </a:extLst>
            </p:cNvPr>
            <p:cNvSpPr/>
            <p:nvPr/>
          </p:nvSpPr>
          <p:spPr>
            <a:xfrm>
              <a:off x="2536783" y="9948649"/>
              <a:ext cx="1438150" cy="934672"/>
            </a:xfrm>
            <a:custGeom>
              <a:avLst/>
              <a:gdLst>
                <a:gd name="connsiteX0" fmla="*/ 873002 w 1438150"/>
                <a:gd name="connsiteY0" fmla="*/ 891054 h 934672"/>
                <a:gd name="connsiteX1" fmla="*/ 894793 w 1438150"/>
                <a:gd name="connsiteY1" fmla="*/ 912863 h 934672"/>
                <a:gd name="connsiteX2" fmla="*/ 873002 w 1438150"/>
                <a:gd name="connsiteY2" fmla="*/ 934672 h 934672"/>
                <a:gd name="connsiteX3" fmla="*/ 852421 w 1438150"/>
                <a:gd name="connsiteY3" fmla="*/ 912863 h 934672"/>
                <a:gd name="connsiteX4" fmla="*/ 873002 w 1438150"/>
                <a:gd name="connsiteY4" fmla="*/ 891054 h 934672"/>
                <a:gd name="connsiteX5" fmla="*/ 20581 w 1438150"/>
                <a:gd name="connsiteY5" fmla="*/ 783878 h 934672"/>
                <a:gd name="connsiteX6" fmla="*/ 42372 w 1438150"/>
                <a:gd name="connsiteY6" fmla="*/ 805687 h 934672"/>
                <a:gd name="connsiteX7" fmla="*/ 20581 w 1438150"/>
                <a:gd name="connsiteY7" fmla="*/ 827496 h 934672"/>
                <a:gd name="connsiteX8" fmla="*/ 0 w 1438150"/>
                <a:gd name="connsiteY8" fmla="*/ 805687 h 934672"/>
                <a:gd name="connsiteX9" fmla="*/ 20581 w 1438150"/>
                <a:gd name="connsiteY9" fmla="*/ 783878 h 934672"/>
                <a:gd name="connsiteX10" fmla="*/ 1341567 w 1438150"/>
                <a:gd name="connsiteY10" fmla="*/ 650528 h 934672"/>
                <a:gd name="connsiteX11" fmla="*/ 1438150 w 1438150"/>
                <a:gd name="connsiteY11" fmla="*/ 747111 h 934672"/>
                <a:gd name="connsiteX12" fmla="*/ 1341567 w 1438150"/>
                <a:gd name="connsiteY12" fmla="*/ 843694 h 934672"/>
                <a:gd name="connsiteX13" fmla="*/ 1244984 w 1438150"/>
                <a:gd name="connsiteY13" fmla="*/ 747111 h 934672"/>
                <a:gd name="connsiteX14" fmla="*/ 1341567 w 1438150"/>
                <a:gd name="connsiteY14" fmla="*/ 650528 h 934672"/>
                <a:gd name="connsiteX15" fmla="*/ 846808 w 1438150"/>
                <a:gd name="connsiteY15" fmla="*/ 567031 h 934672"/>
                <a:gd name="connsiteX16" fmla="*/ 908502 w 1438150"/>
                <a:gd name="connsiteY16" fmla="*/ 629959 h 934672"/>
                <a:gd name="connsiteX17" fmla="*/ 846808 w 1438150"/>
                <a:gd name="connsiteY17" fmla="*/ 691654 h 934672"/>
                <a:gd name="connsiteX18" fmla="*/ 783879 w 1438150"/>
                <a:gd name="connsiteY18" fmla="*/ 629959 h 934672"/>
                <a:gd name="connsiteX19" fmla="*/ 846808 w 1438150"/>
                <a:gd name="connsiteY19" fmla="*/ 567031 h 934672"/>
                <a:gd name="connsiteX20" fmla="*/ 1036234 w 1438150"/>
                <a:gd name="connsiteY20" fmla="*/ 0 h 934672"/>
                <a:gd name="connsiteX21" fmla="*/ 1165225 w 1438150"/>
                <a:gd name="connsiteY21" fmla="*/ 131471 h 934672"/>
                <a:gd name="connsiteX22" fmla="*/ 1036234 w 1438150"/>
                <a:gd name="connsiteY22" fmla="*/ 260462 h 934672"/>
                <a:gd name="connsiteX23" fmla="*/ 904763 w 1438150"/>
                <a:gd name="connsiteY23" fmla="*/ 131471 h 934672"/>
                <a:gd name="connsiteX24" fmla="*/ 1036234 w 1438150"/>
                <a:gd name="connsiteY24" fmla="*/ 0 h 93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38150" h="934672">
                  <a:moveTo>
                    <a:pt x="873002" y="891054"/>
                  </a:moveTo>
                  <a:cubicBezTo>
                    <a:pt x="885108" y="891054"/>
                    <a:pt x="894793" y="900747"/>
                    <a:pt x="894793" y="912863"/>
                  </a:cubicBezTo>
                  <a:cubicBezTo>
                    <a:pt x="894793" y="924979"/>
                    <a:pt x="885108" y="934672"/>
                    <a:pt x="873002" y="934672"/>
                  </a:cubicBezTo>
                  <a:cubicBezTo>
                    <a:pt x="860896" y="934672"/>
                    <a:pt x="852421" y="924979"/>
                    <a:pt x="852421" y="912863"/>
                  </a:cubicBezTo>
                  <a:cubicBezTo>
                    <a:pt x="852421" y="900747"/>
                    <a:pt x="860896" y="891054"/>
                    <a:pt x="873002" y="891054"/>
                  </a:cubicBezTo>
                  <a:close/>
                  <a:moveTo>
                    <a:pt x="20581" y="783878"/>
                  </a:moveTo>
                  <a:cubicBezTo>
                    <a:pt x="32687" y="783878"/>
                    <a:pt x="42372" y="793571"/>
                    <a:pt x="42372" y="805687"/>
                  </a:cubicBezTo>
                  <a:cubicBezTo>
                    <a:pt x="42372" y="817803"/>
                    <a:pt x="32687" y="827496"/>
                    <a:pt x="20581" y="827496"/>
                  </a:cubicBezTo>
                  <a:cubicBezTo>
                    <a:pt x="8475" y="827496"/>
                    <a:pt x="0" y="817803"/>
                    <a:pt x="0" y="805687"/>
                  </a:cubicBezTo>
                  <a:cubicBezTo>
                    <a:pt x="0" y="793571"/>
                    <a:pt x="8475" y="783878"/>
                    <a:pt x="20581" y="783878"/>
                  </a:cubicBezTo>
                  <a:close/>
                  <a:moveTo>
                    <a:pt x="1341567" y="650528"/>
                  </a:moveTo>
                  <a:cubicBezTo>
                    <a:pt x="1394812" y="650528"/>
                    <a:pt x="1438150" y="693867"/>
                    <a:pt x="1438150" y="747111"/>
                  </a:cubicBezTo>
                  <a:cubicBezTo>
                    <a:pt x="1438150" y="800355"/>
                    <a:pt x="1394812" y="843694"/>
                    <a:pt x="1341567" y="843694"/>
                  </a:cubicBezTo>
                  <a:cubicBezTo>
                    <a:pt x="1288323" y="843694"/>
                    <a:pt x="1244984" y="800355"/>
                    <a:pt x="1244984" y="747111"/>
                  </a:cubicBezTo>
                  <a:cubicBezTo>
                    <a:pt x="1244984" y="693867"/>
                    <a:pt x="1288323" y="650528"/>
                    <a:pt x="1341567" y="650528"/>
                  </a:cubicBezTo>
                  <a:close/>
                  <a:moveTo>
                    <a:pt x="846808" y="567031"/>
                  </a:moveTo>
                  <a:cubicBezTo>
                    <a:pt x="881357" y="567031"/>
                    <a:pt x="908502" y="595410"/>
                    <a:pt x="908502" y="629959"/>
                  </a:cubicBezTo>
                  <a:cubicBezTo>
                    <a:pt x="908502" y="664508"/>
                    <a:pt x="881357" y="691654"/>
                    <a:pt x="846808" y="691654"/>
                  </a:cubicBezTo>
                  <a:cubicBezTo>
                    <a:pt x="812259" y="691654"/>
                    <a:pt x="783879" y="664508"/>
                    <a:pt x="783879" y="629959"/>
                  </a:cubicBezTo>
                  <a:cubicBezTo>
                    <a:pt x="783879" y="595410"/>
                    <a:pt x="812259" y="567031"/>
                    <a:pt x="846808" y="567031"/>
                  </a:cubicBezTo>
                  <a:close/>
                  <a:moveTo>
                    <a:pt x="1036234" y="0"/>
                  </a:moveTo>
                  <a:cubicBezTo>
                    <a:pt x="1106931" y="0"/>
                    <a:pt x="1165225" y="59534"/>
                    <a:pt x="1165225" y="131471"/>
                  </a:cubicBezTo>
                  <a:cubicBezTo>
                    <a:pt x="1165225" y="203408"/>
                    <a:pt x="1106931" y="260462"/>
                    <a:pt x="1036234" y="260462"/>
                  </a:cubicBezTo>
                  <a:cubicBezTo>
                    <a:pt x="964297" y="260462"/>
                    <a:pt x="904763" y="203408"/>
                    <a:pt x="904763" y="131471"/>
                  </a:cubicBezTo>
                  <a:cubicBezTo>
                    <a:pt x="904763" y="59534"/>
                    <a:pt x="964297" y="0"/>
                    <a:pt x="1036234" y="0"/>
                  </a:cubicBezTo>
                  <a:close/>
                </a:path>
              </a:pathLst>
            </a:custGeom>
            <a:solidFill>
              <a:srgbClr val="FDD3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9AD6453-41C6-4615-A0F7-23190434F91C}"/>
                </a:ext>
              </a:extLst>
            </p:cNvPr>
            <p:cNvSpPr/>
            <p:nvPr/>
          </p:nvSpPr>
          <p:spPr>
            <a:xfrm>
              <a:off x="10259664" y="6308413"/>
              <a:ext cx="2200841" cy="9745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7" h="783">
                  <a:moveTo>
                    <a:pt x="1737" y="0"/>
                  </a:moveTo>
                  <a:lnTo>
                    <a:pt x="25" y="147"/>
                  </a:lnTo>
                  <a:cubicBezTo>
                    <a:pt x="4" y="149"/>
                    <a:pt x="-7" y="171"/>
                    <a:pt x="4" y="188"/>
                  </a:cubicBezTo>
                  <a:cubicBezTo>
                    <a:pt x="62" y="278"/>
                    <a:pt x="220" y="516"/>
                    <a:pt x="434" y="765"/>
                  </a:cubicBezTo>
                  <a:cubicBezTo>
                    <a:pt x="451" y="784"/>
                    <a:pt x="480" y="789"/>
                    <a:pt x="503" y="776"/>
                  </a:cubicBezTo>
                  <a:lnTo>
                    <a:pt x="1753" y="51"/>
                  </a:lnTo>
                  <a:cubicBezTo>
                    <a:pt x="1778" y="36"/>
                    <a:pt x="1766" y="-2"/>
                    <a:pt x="1737" y="0"/>
                  </a:cubicBezTo>
                  <a:close/>
                </a:path>
              </a:pathLst>
            </a:custGeom>
            <a:solidFill>
              <a:srgbClr val="3C973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E89BD4F-0126-40F3-9598-3C04ECD48A89}"/>
                </a:ext>
              </a:extLst>
            </p:cNvPr>
            <p:cNvSpPr/>
            <p:nvPr/>
          </p:nvSpPr>
          <p:spPr>
            <a:xfrm>
              <a:off x="11351365" y="6357016"/>
              <a:ext cx="938411" cy="363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293">
                  <a:moveTo>
                    <a:pt x="25" y="65"/>
                  </a:moveTo>
                  <a:lnTo>
                    <a:pt x="724" y="0"/>
                  </a:lnTo>
                  <a:cubicBezTo>
                    <a:pt x="755" y="-3"/>
                    <a:pt x="766" y="40"/>
                    <a:pt x="738" y="53"/>
                  </a:cubicBezTo>
                  <a:lnTo>
                    <a:pt x="202" y="290"/>
                  </a:lnTo>
                  <a:cubicBezTo>
                    <a:pt x="192" y="295"/>
                    <a:pt x="179" y="292"/>
                    <a:pt x="171" y="284"/>
                  </a:cubicBezTo>
                  <a:lnTo>
                    <a:pt x="8" y="112"/>
                  </a:lnTo>
                  <a:cubicBezTo>
                    <a:pt x="-8" y="95"/>
                    <a:pt x="2" y="67"/>
                    <a:pt x="25" y="65"/>
                  </a:cubicBezTo>
                  <a:close/>
                </a:path>
              </a:pathLst>
            </a:custGeom>
            <a:solidFill>
              <a:srgbClr val="6AB0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C58E306-4961-4867-92A9-210E788B52AC}"/>
                </a:ext>
              </a:extLst>
            </p:cNvPr>
            <p:cNvSpPr/>
            <p:nvPr/>
          </p:nvSpPr>
          <p:spPr>
            <a:xfrm>
              <a:off x="11730219" y="6271026"/>
              <a:ext cx="332743" cy="6978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561">
                  <a:moveTo>
                    <a:pt x="135" y="311"/>
                  </a:moveTo>
                  <a:cubicBezTo>
                    <a:pt x="135" y="310"/>
                    <a:pt x="134" y="310"/>
                    <a:pt x="134" y="309"/>
                  </a:cubicBezTo>
                  <a:cubicBezTo>
                    <a:pt x="82" y="199"/>
                    <a:pt x="45" y="97"/>
                    <a:pt x="19" y="0"/>
                  </a:cubicBezTo>
                  <a:lnTo>
                    <a:pt x="0" y="1"/>
                  </a:lnTo>
                  <a:cubicBezTo>
                    <a:pt x="27" y="100"/>
                    <a:pt x="65" y="205"/>
                    <a:pt x="118" y="317"/>
                  </a:cubicBezTo>
                  <a:cubicBezTo>
                    <a:pt x="118" y="317"/>
                    <a:pt x="118" y="318"/>
                    <a:pt x="119" y="319"/>
                  </a:cubicBezTo>
                  <a:cubicBezTo>
                    <a:pt x="162" y="410"/>
                    <a:pt x="208" y="490"/>
                    <a:pt x="255" y="561"/>
                  </a:cubicBezTo>
                  <a:lnTo>
                    <a:pt x="268" y="548"/>
                  </a:lnTo>
                  <a:cubicBezTo>
                    <a:pt x="222" y="478"/>
                    <a:pt x="177" y="400"/>
                    <a:pt x="135" y="311"/>
                  </a:cubicBezTo>
                  <a:close/>
                </a:path>
              </a:pathLst>
            </a:custGeom>
            <a:solidFill>
              <a:srgbClr val="024F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EF38C7-0648-4DCD-8C83-00CB125927C8}"/>
                </a:ext>
              </a:extLst>
            </p:cNvPr>
            <p:cNvSpPr/>
            <p:nvPr/>
          </p:nvSpPr>
          <p:spPr>
            <a:xfrm>
              <a:off x="8016455" y="4500134"/>
              <a:ext cx="1642531" cy="1121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9" h="901">
                  <a:moveTo>
                    <a:pt x="1158" y="105"/>
                  </a:moveTo>
                  <a:lnTo>
                    <a:pt x="980" y="226"/>
                  </a:lnTo>
                  <a:lnTo>
                    <a:pt x="533" y="511"/>
                  </a:lnTo>
                  <a:lnTo>
                    <a:pt x="0" y="699"/>
                  </a:lnTo>
                  <a:lnTo>
                    <a:pt x="158" y="901"/>
                  </a:lnTo>
                  <a:lnTo>
                    <a:pt x="614" y="675"/>
                  </a:lnTo>
                  <a:lnTo>
                    <a:pt x="1081" y="276"/>
                  </a:lnTo>
                  <a:lnTo>
                    <a:pt x="1147" y="305"/>
                  </a:lnTo>
                  <a:lnTo>
                    <a:pt x="1208" y="287"/>
                  </a:lnTo>
                  <a:cubicBezTo>
                    <a:pt x="1221" y="282"/>
                    <a:pt x="1226" y="266"/>
                    <a:pt x="1218" y="254"/>
                  </a:cubicBezTo>
                  <a:lnTo>
                    <a:pt x="1252" y="211"/>
                  </a:lnTo>
                  <a:cubicBezTo>
                    <a:pt x="1264" y="196"/>
                    <a:pt x="1260" y="173"/>
                    <a:pt x="1243" y="164"/>
                  </a:cubicBezTo>
                  <a:lnTo>
                    <a:pt x="1195" y="136"/>
                  </a:lnTo>
                  <a:cubicBezTo>
                    <a:pt x="1195" y="136"/>
                    <a:pt x="1335" y="28"/>
                    <a:pt x="1318" y="0"/>
                  </a:cubicBezTo>
                  <a:close/>
                </a:path>
              </a:pathLst>
            </a:custGeom>
            <a:gradFill>
              <a:gsLst>
                <a:gs pos="27000">
                  <a:srgbClr val="FE9F9B"/>
                </a:gs>
                <a:gs pos="49000">
                  <a:srgbClr val="FEB3B0"/>
                </a:gs>
              </a:gsLst>
              <a:lin ang="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179F1C-895F-4138-A819-5A4E785DAA5A}"/>
                </a:ext>
              </a:extLst>
            </p:cNvPr>
            <p:cNvSpPr/>
            <p:nvPr/>
          </p:nvSpPr>
          <p:spPr>
            <a:xfrm>
              <a:off x="6259268" y="5125741"/>
              <a:ext cx="1551552" cy="12138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" h="975">
                  <a:moveTo>
                    <a:pt x="0" y="975"/>
                  </a:moveTo>
                  <a:cubicBezTo>
                    <a:pt x="0" y="975"/>
                    <a:pt x="486" y="975"/>
                    <a:pt x="655" y="821"/>
                  </a:cubicBezTo>
                  <a:cubicBezTo>
                    <a:pt x="769" y="717"/>
                    <a:pt x="775" y="624"/>
                    <a:pt x="797" y="697"/>
                  </a:cubicBezTo>
                  <a:cubicBezTo>
                    <a:pt x="877" y="964"/>
                    <a:pt x="1271" y="332"/>
                    <a:pt x="1245" y="15"/>
                  </a:cubicBezTo>
                  <a:cubicBezTo>
                    <a:pt x="1232" y="-141"/>
                    <a:pt x="0" y="975"/>
                    <a:pt x="0" y="975"/>
                  </a:cubicBezTo>
                  <a:close/>
                </a:path>
              </a:pathLst>
            </a:custGeom>
            <a:solidFill>
              <a:srgbClr val="912A2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C97C34C-F175-44F6-835C-56444CD69237}"/>
                </a:ext>
              </a:extLst>
            </p:cNvPr>
            <p:cNvSpPr/>
            <p:nvPr/>
          </p:nvSpPr>
          <p:spPr>
            <a:xfrm>
              <a:off x="7235069" y="5454746"/>
              <a:ext cx="735275" cy="975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784">
                  <a:moveTo>
                    <a:pt x="0" y="749"/>
                  </a:moveTo>
                  <a:cubicBezTo>
                    <a:pt x="0" y="749"/>
                    <a:pt x="245" y="844"/>
                    <a:pt x="481" y="720"/>
                  </a:cubicBezTo>
                  <a:cubicBezTo>
                    <a:pt x="716" y="595"/>
                    <a:pt x="528" y="-1"/>
                    <a:pt x="345" y="0"/>
                  </a:cubicBezTo>
                  <a:cubicBezTo>
                    <a:pt x="163" y="0"/>
                    <a:pt x="0" y="749"/>
                    <a:pt x="0" y="749"/>
                  </a:cubicBezTo>
                  <a:close/>
                </a:path>
              </a:pathLst>
            </a:custGeom>
            <a:solidFill>
              <a:srgbClr val="0203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67013B-D834-4AF1-A461-C5E4B33FC2F6}"/>
                </a:ext>
              </a:extLst>
            </p:cNvPr>
            <p:cNvSpPr/>
            <p:nvPr/>
          </p:nvSpPr>
          <p:spPr>
            <a:xfrm>
              <a:off x="7235069" y="5448515"/>
              <a:ext cx="428703" cy="969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5" h="779">
                  <a:moveTo>
                    <a:pt x="104" y="776"/>
                  </a:moveTo>
                  <a:lnTo>
                    <a:pt x="0" y="753"/>
                  </a:lnTo>
                  <a:lnTo>
                    <a:pt x="160" y="101"/>
                  </a:lnTo>
                  <a:cubicBezTo>
                    <a:pt x="175" y="39"/>
                    <a:pt x="233" y="-4"/>
                    <a:pt x="297" y="0"/>
                  </a:cubicBezTo>
                  <a:lnTo>
                    <a:pt x="345" y="4"/>
                  </a:lnTo>
                  <a:lnTo>
                    <a:pt x="242" y="683"/>
                  </a:lnTo>
                  <a:cubicBezTo>
                    <a:pt x="232" y="748"/>
                    <a:pt x="169" y="791"/>
                    <a:pt x="104" y="776"/>
                  </a:cubicBezTo>
                  <a:close/>
                </a:path>
              </a:pathLst>
            </a:custGeom>
            <a:solidFill>
              <a:srgbClr val="0C76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F06E4D4-D76B-48E5-A15D-37571B95190D}"/>
                </a:ext>
              </a:extLst>
            </p:cNvPr>
            <p:cNvSpPr/>
            <p:nvPr/>
          </p:nvSpPr>
          <p:spPr>
            <a:xfrm>
              <a:off x="7374647" y="5358786"/>
              <a:ext cx="1026893" cy="1495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5" h="1201">
                  <a:moveTo>
                    <a:pt x="143" y="326"/>
                  </a:moveTo>
                  <a:lnTo>
                    <a:pt x="250" y="807"/>
                  </a:lnTo>
                  <a:cubicBezTo>
                    <a:pt x="250" y="807"/>
                    <a:pt x="102" y="983"/>
                    <a:pt x="0" y="1185"/>
                  </a:cubicBezTo>
                  <a:cubicBezTo>
                    <a:pt x="74" y="1191"/>
                    <a:pt x="312" y="1209"/>
                    <a:pt x="400" y="1197"/>
                  </a:cubicBezTo>
                  <a:cubicBezTo>
                    <a:pt x="621" y="1167"/>
                    <a:pt x="576" y="1055"/>
                    <a:pt x="576" y="1055"/>
                  </a:cubicBezTo>
                  <a:lnTo>
                    <a:pt x="578" y="825"/>
                  </a:lnTo>
                  <a:lnTo>
                    <a:pt x="719" y="470"/>
                  </a:lnTo>
                  <a:cubicBezTo>
                    <a:pt x="719" y="470"/>
                    <a:pt x="868" y="389"/>
                    <a:pt x="812" y="281"/>
                  </a:cubicBezTo>
                  <a:cubicBezTo>
                    <a:pt x="792" y="244"/>
                    <a:pt x="762" y="203"/>
                    <a:pt x="738" y="171"/>
                  </a:cubicBezTo>
                  <a:cubicBezTo>
                    <a:pt x="711" y="136"/>
                    <a:pt x="651" y="88"/>
                    <a:pt x="614" y="63"/>
                  </a:cubicBezTo>
                  <a:lnTo>
                    <a:pt x="585" y="45"/>
                  </a:lnTo>
                  <a:cubicBezTo>
                    <a:pt x="534" y="12"/>
                    <a:pt x="474" y="-4"/>
                    <a:pt x="414" y="1"/>
                  </a:cubicBezTo>
                  <a:cubicBezTo>
                    <a:pt x="146" y="19"/>
                    <a:pt x="116" y="200"/>
                    <a:pt x="143" y="326"/>
                  </a:cubicBezTo>
                  <a:close/>
                </a:path>
              </a:pathLst>
            </a:custGeom>
            <a:solidFill>
              <a:srgbClr val="1D136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0407FB-0A33-4260-B4DC-C756E8FA9CC6}"/>
                </a:ext>
              </a:extLst>
            </p:cNvPr>
            <p:cNvSpPr/>
            <p:nvPr/>
          </p:nvSpPr>
          <p:spPr>
            <a:xfrm>
              <a:off x="8379108" y="9291886"/>
              <a:ext cx="199397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12">
                  <a:moveTo>
                    <a:pt x="113" y="112"/>
                  </a:moveTo>
                  <a:cubicBezTo>
                    <a:pt x="113" y="110"/>
                    <a:pt x="72" y="58"/>
                    <a:pt x="151" y="72"/>
                  </a:cubicBezTo>
                  <a:lnTo>
                    <a:pt x="161" y="13"/>
                  </a:lnTo>
                  <a:lnTo>
                    <a:pt x="9" y="0"/>
                  </a:lnTo>
                  <a:lnTo>
                    <a:pt x="0" y="96"/>
                  </a:lnTo>
                  <a:cubicBezTo>
                    <a:pt x="0" y="96"/>
                    <a:pt x="113" y="115"/>
                    <a:pt x="113" y="112"/>
                  </a:cubicBezTo>
                  <a:close/>
                </a:path>
              </a:pathLst>
            </a:custGeom>
            <a:solidFill>
              <a:srgbClr val="FEB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4773297-6373-4E7B-978D-AA6A1C5E015B}"/>
                </a:ext>
              </a:extLst>
            </p:cNvPr>
            <p:cNvSpPr/>
            <p:nvPr/>
          </p:nvSpPr>
          <p:spPr>
            <a:xfrm>
              <a:off x="7247531" y="6673558"/>
              <a:ext cx="1567757" cy="26457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9" h="2124">
                  <a:moveTo>
                    <a:pt x="501" y="142"/>
                  </a:moveTo>
                  <a:cubicBezTo>
                    <a:pt x="413" y="154"/>
                    <a:pt x="175" y="136"/>
                    <a:pt x="101" y="130"/>
                  </a:cubicBezTo>
                  <a:cubicBezTo>
                    <a:pt x="-40" y="250"/>
                    <a:pt x="-44" y="530"/>
                    <a:pt x="152" y="638"/>
                  </a:cubicBezTo>
                  <a:cubicBezTo>
                    <a:pt x="540" y="854"/>
                    <a:pt x="918" y="1144"/>
                    <a:pt x="918" y="1144"/>
                  </a:cubicBezTo>
                  <a:lnTo>
                    <a:pt x="859" y="2096"/>
                  </a:lnTo>
                  <a:lnTo>
                    <a:pt x="916" y="2102"/>
                  </a:lnTo>
                  <a:lnTo>
                    <a:pt x="1068" y="2115"/>
                  </a:lnTo>
                  <a:lnTo>
                    <a:pt x="1162" y="2124"/>
                  </a:lnTo>
                  <a:lnTo>
                    <a:pt x="1257" y="1066"/>
                  </a:lnTo>
                  <a:cubicBezTo>
                    <a:pt x="1264" y="986"/>
                    <a:pt x="1239" y="907"/>
                    <a:pt x="1186" y="846"/>
                  </a:cubicBezTo>
                  <a:lnTo>
                    <a:pt x="652" y="227"/>
                  </a:lnTo>
                  <a:lnTo>
                    <a:pt x="934" y="129"/>
                  </a:lnTo>
                  <a:cubicBezTo>
                    <a:pt x="934" y="129"/>
                    <a:pt x="859" y="33"/>
                    <a:pt x="677" y="0"/>
                  </a:cubicBezTo>
                  <a:cubicBezTo>
                    <a:pt x="677" y="0"/>
                    <a:pt x="722" y="112"/>
                    <a:pt x="501" y="142"/>
                  </a:cubicBezTo>
                  <a:close/>
                </a:path>
              </a:pathLst>
            </a:custGeom>
            <a:gradFill>
              <a:gsLst>
                <a:gs pos="29000">
                  <a:srgbClr val="95C8FD"/>
                </a:gs>
                <a:gs pos="62000">
                  <a:srgbClr val="CEE6FF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3064F9-632B-4B51-B179-E47CE60D3E26}"/>
                </a:ext>
              </a:extLst>
            </p:cNvPr>
            <p:cNvSpPr/>
            <p:nvPr/>
          </p:nvSpPr>
          <p:spPr>
            <a:xfrm>
              <a:off x="8295610" y="9379122"/>
              <a:ext cx="524663" cy="413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333">
                  <a:moveTo>
                    <a:pt x="291" y="163"/>
                  </a:moveTo>
                  <a:lnTo>
                    <a:pt x="234" y="61"/>
                  </a:lnTo>
                  <a:lnTo>
                    <a:pt x="240" y="34"/>
                  </a:lnTo>
                  <a:cubicBezTo>
                    <a:pt x="243" y="20"/>
                    <a:pt x="234" y="6"/>
                    <a:pt x="221" y="3"/>
                  </a:cubicBezTo>
                  <a:lnTo>
                    <a:pt x="218" y="2"/>
                  </a:lnTo>
                  <a:cubicBezTo>
                    <a:pt x="139" y="-12"/>
                    <a:pt x="180" y="40"/>
                    <a:pt x="180" y="42"/>
                  </a:cubicBezTo>
                  <a:cubicBezTo>
                    <a:pt x="180" y="45"/>
                    <a:pt x="67" y="26"/>
                    <a:pt x="67" y="26"/>
                  </a:cubicBezTo>
                  <a:cubicBezTo>
                    <a:pt x="67" y="26"/>
                    <a:pt x="16" y="31"/>
                    <a:pt x="0" y="135"/>
                  </a:cubicBezTo>
                  <a:lnTo>
                    <a:pt x="420" y="333"/>
                  </a:lnTo>
                  <a:cubicBezTo>
                    <a:pt x="427" y="303"/>
                    <a:pt x="416" y="246"/>
                    <a:pt x="291" y="163"/>
                  </a:cubicBezTo>
                  <a:close/>
                </a:path>
              </a:pathLst>
            </a:custGeom>
            <a:solidFill>
              <a:srgbClr val="0C76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3489AC-3645-4658-8532-CA56155BF582}"/>
                </a:ext>
              </a:extLst>
            </p:cNvPr>
            <p:cNvSpPr/>
            <p:nvPr/>
          </p:nvSpPr>
          <p:spPr>
            <a:xfrm>
              <a:off x="8290622" y="9547363"/>
              <a:ext cx="527155" cy="276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223">
                  <a:moveTo>
                    <a:pt x="4" y="0"/>
                  </a:moveTo>
                  <a:cubicBezTo>
                    <a:pt x="3" y="11"/>
                    <a:pt x="1" y="23"/>
                    <a:pt x="0" y="36"/>
                  </a:cubicBezTo>
                  <a:lnTo>
                    <a:pt x="409" y="223"/>
                  </a:lnTo>
                  <a:cubicBezTo>
                    <a:pt x="409" y="223"/>
                    <a:pt x="419" y="215"/>
                    <a:pt x="424" y="198"/>
                  </a:cubicBezTo>
                  <a:close/>
                </a:path>
              </a:pathLst>
            </a:custGeom>
            <a:solidFill>
              <a:srgbClr val="0203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1E5797-814C-4E51-9BBC-88461EE0BEB8}"/>
                </a:ext>
              </a:extLst>
            </p:cNvPr>
            <p:cNvSpPr/>
            <p:nvPr/>
          </p:nvSpPr>
          <p:spPr>
            <a:xfrm>
              <a:off x="7545380" y="5413620"/>
              <a:ext cx="398793" cy="823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662">
                  <a:moveTo>
                    <a:pt x="0" y="662"/>
                  </a:moveTo>
                  <a:lnTo>
                    <a:pt x="0" y="568"/>
                  </a:lnTo>
                  <a:lnTo>
                    <a:pt x="14" y="565"/>
                  </a:lnTo>
                  <a:cubicBezTo>
                    <a:pt x="24" y="562"/>
                    <a:pt x="234" y="504"/>
                    <a:pt x="232" y="297"/>
                  </a:cubicBezTo>
                  <a:cubicBezTo>
                    <a:pt x="230" y="93"/>
                    <a:pt x="40" y="71"/>
                    <a:pt x="35" y="70"/>
                  </a:cubicBezTo>
                  <a:cubicBezTo>
                    <a:pt x="28" y="70"/>
                    <a:pt x="50" y="44"/>
                    <a:pt x="60" y="35"/>
                  </a:cubicBezTo>
                  <a:cubicBezTo>
                    <a:pt x="81" y="16"/>
                    <a:pt x="105" y="-3"/>
                    <a:pt x="115" y="1"/>
                  </a:cubicBezTo>
                  <a:cubicBezTo>
                    <a:pt x="190" y="29"/>
                    <a:pt x="319" y="112"/>
                    <a:pt x="321" y="296"/>
                  </a:cubicBezTo>
                  <a:cubicBezTo>
                    <a:pt x="323" y="518"/>
                    <a:pt x="104" y="634"/>
                    <a:pt x="0" y="662"/>
                  </a:cubicBezTo>
                  <a:close/>
                </a:path>
              </a:pathLst>
            </a:custGeom>
            <a:solidFill>
              <a:srgbClr val="0C76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9C69175-B88A-4167-8256-467FEDE8BC7C}"/>
                </a:ext>
              </a:extLst>
            </p:cNvPr>
            <p:cNvSpPr/>
            <p:nvPr/>
          </p:nvSpPr>
          <p:spPr>
            <a:xfrm>
              <a:off x="7656294" y="5551952"/>
              <a:ext cx="1397023" cy="1430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2" h="1149">
                  <a:moveTo>
                    <a:pt x="7" y="68"/>
                  </a:moveTo>
                  <a:cubicBezTo>
                    <a:pt x="-11" y="121"/>
                    <a:pt x="9" y="180"/>
                    <a:pt x="53" y="214"/>
                  </a:cubicBezTo>
                  <a:lnTo>
                    <a:pt x="916" y="887"/>
                  </a:lnTo>
                  <a:lnTo>
                    <a:pt x="882" y="974"/>
                  </a:lnTo>
                  <a:lnTo>
                    <a:pt x="895" y="1096"/>
                  </a:lnTo>
                  <a:lnTo>
                    <a:pt x="915" y="1102"/>
                  </a:lnTo>
                  <a:cubicBezTo>
                    <a:pt x="915" y="1102"/>
                    <a:pt x="929" y="1144"/>
                    <a:pt x="940" y="1148"/>
                  </a:cubicBezTo>
                  <a:cubicBezTo>
                    <a:pt x="968" y="1157"/>
                    <a:pt x="1011" y="1113"/>
                    <a:pt x="1008" y="1012"/>
                  </a:cubicBezTo>
                  <a:lnTo>
                    <a:pt x="1006" y="963"/>
                  </a:lnTo>
                  <a:lnTo>
                    <a:pt x="1055" y="887"/>
                  </a:lnTo>
                  <a:lnTo>
                    <a:pt x="1122" y="865"/>
                  </a:lnTo>
                  <a:cubicBezTo>
                    <a:pt x="1122" y="865"/>
                    <a:pt x="1049" y="834"/>
                    <a:pt x="999" y="853"/>
                  </a:cubicBezTo>
                  <a:cubicBezTo>
                    <a:pt x="999" y="853"/>
                    <a:pt x="766" y="474"/>
                    <a:pt x="632" y="489"/>
                  </a:cubicBezTo>
                  <a:cubicBezTo>
                    <a:pt x="632" y="489"/>
                    <a:pt x="276" y="18"/>
                    <a:pt x="134" y="1"/>
                  </a:cubicBezTo>
                  <a:cubicBezTo>
                    <a:pt x="125" y="0"/>
                    <a:pt x="117" y="0"/>
                    <a:pt x="109" y="0"/>
                  </a:cubicBezTo>
                  <a:cubicBezTo>
                    <a:pt x="47" y="0"/>
                    <a:pt x="18" y="31"/>
                    <a:pt x="7" y="68"/>
                  </a:cubicBezTo>
                  <a:close/>
                </a:path>
              </a:pathLst>
            </a:custGeom>
            <a:gradFill>
              <a:gsLst>
                <a:gs pos="72000">
                  <a:srgbClr val="FE9F9B"/>
                </a:gs>
                <a:gs pos="50000">
                  <a:srgbClr val="FEB3B0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BE49EF7-24A4-4ACD-9C79-3CE8516A8F00}"/>
                </a:ext>
              </a:extLst>
            </p:cNvPr>
            <p:cNvSpPr/>
            <p:nvPr/>
          </p:nvSpPr>
          <p:spPr>
            <a:xfrm>
              <a:off x="7708636" y="5156897"/>
              <a:ext cx="322773" cy="3215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" h="259">
                  <a:moveTo>
                    <a:pt x="41" y="194"/>
                  </a:moveTo>
                  <a:lnTo>
                    <a:pt x="0" y="16"/>
                  </a:lnTo>
                  <a:lnTo>
                    <a:pt x="152" y="0"/>
                  </a:lnTo>
                  <a:cubicBezTo>
                    <a:pt x="152" y="0"/>
                    <a:pt x="183" y="156"/>
                    <a:pt x="243" y="211"/>
                  </a:cubicBezTo>
                  <a:cubicBezTo>
                    <a:pt x="327" y="286"/>
                    <a:pt x="77" y="268"/>
                    <a:pt x="41" y="194"/>
                  </a:cubicBezTo>
                  <a:close/>
                </a:path>
              </a:pathLst>
            </a:custGeom>
            <a:solidFill>
              <a:srgbClr val="FEB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6ECCB7B-D816-4A8D-84EE-E72959283000}"/>
                </a:ext>
              </a:extLst>
            </p:cNvPr>
            <p:cNvSpPr/>
            <p:nvPr/>
          </p:nvSpPr>
          <p:spPr>
            <a:xfrm>
              <a:off x="7708636" y="5156897"/>
              <a:ext cx="219336" cy="118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96">
                  <a:moveTo>
                    <a:pt x="177" y="92"/>
                  </a:moveTo>
                  <a:cubicBezTo>
                    <a:pt x="160" y="43"/>
                    <a:pt x="152" y="0"/>
                    <a:pt x="152" y="0"/>
                  </a:cubicBezTo>
                  <a:lnTo>
                    <a:pt x="0" y="16"/>
                  </a:lnTo>
                  <a:lnTo>
                    <a:pt x="3" y="35"/>
                  </a:lnTo>
                  <a:cubicBezTo>
                    <a:pt x="37" y="68"/>
                    <a:pt x="98" y="109"/>
                    <a:pt x="177" y="92"/>
                  </a:cubicBezTo>
                  <a:close/>
                </a:path>
              </a:pathLst>
            </a:custGeom>
            <a:solidFill>
              <a:srgbClr val="FF7C7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9450BCA-3722-4D65-A530-CB9AD369B7ED}"/>
                </a:ext>
              </a:extLst>
            </p:cNvPr>
            <p:cNvSpPr/>
            <p:nvPr/>
          </p:nvSpPr>
          <p:spPr>
            <a:xfrm>
              <a:off x="7388355" y="4603571"/>
              <a:ext cx="638070" cy="604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486">
                  <a:moveTo>
                    <a:pt x="112" y="33"/>
                  </a:moveTo>
                  <a:cubicBezTo>
                    <a:pt x="6" y="94"/>
                    <a:pt x="-32" y="228"/>
                    <a:pt x="28" y="334"/>
                  </a:cubicBezTo>
                  <a:cubicBezTo>
                    <a:pt x="61" y="393"/>
                    <a:pt x="112" y="477"/>
                    <a:pt x="255" y="485"/>
                  </a:cubicBezTo>
                  <a:cubicBezTo>
                    <a:pt x="324" y="488"/>
                    <a:pt x="455" y="485"/>
                    <a:pt x="477" y="467"/>
                  </a:cubicBezTo>
                  <a:cubicBezTo>
                    <a:pt x="496" y="449"/>
                    <a:pt x="490" y="384"/>
                    <a:pt x="481" y="308"/>
                  </a:cubicBezTo>
                  <a:cubicBezTo>
                    <a:pt x="496" y="301"/>
                    <a:pt x="517" y="288"/>
                    <a:pt x="511" y="281"/>
                  </a:cubicBezTo>
                  <a:cubicBezTo>
                    <a:pt x="506" y="275"/>
                    <a:pt x="465" y="231"/>
                    <a:pt x="444" y="215"/>
                  </a:cubicBezTo>
                  <a:cubicBezTo>
                    <a:pt x="428" y="172"/>
                    <a:pt x="408" y="131"/>
                    <a:pt x="391" y="99"/>
                  </a:cubicBezTo>
                  <a:cubicBezTo>
                    <a:pt x="353" y="32"/>
                    <a:pt x="294" y="0"/>
                    <a:pt x="230" y="0"/>
                  </a:cubicBezTo>
                  <a:cubicBezTo>
                    <a:pt x="192" y="0"/>
                    <a:pt x="151" y="11"/>
                    <a:pt x="112" y="33"/>
                  </a:cubicBezTo>
                  <a:close/>
                </a:path>
              </a:pathLst>
            </a:custGeom>
            <a:gradFill>
              <a:gsLst>
                <a:gs pos="72000">
                  <a:srgbClr val="FE9F9B"/>
                </a:gs>
                <a:gs pos="50000">
                  <a:srgbClr val="FEB3B0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3B59E36-1800-4CFB-904E-83155545F964}"/>
                </a:ext>
              </a:extLst>
            </p:cNvPr>
            <p:cNvSpPr/>
            <p:nvPr/>
          </p:nvSpPr>
          <p:spPr>
            <a:xfrm>
              <a:off x="5648619" y="4431591"/>
              <a:ext cx="2245706" cy="19790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3" h="1589">
                  <a:moveTo>
                    <a:pt x="1767" y="215"/>
                  </a:moveTo>
                  <a:cubicBezTo>
                    <a:pt x="1767" y="215"/>
                    <a:pt x="1706" y="486"/>
                    <a:pt x="1635" y="441"/>
                  </a:cubicBezTo>
                  <a:cubicBezTo>
                    <a:pt x="1635" y="441"/>
                    <a:pt x="1625" y="403"/>
                    <a:pt x="1601" y="397"/>
                  </a:cubicBezTo>
                  <a:cubicBezTo>
                    <a:pt x="1568" y="389"/>
                    <a:pt x="1541" y="413"/>
                    <a:pt x="1551" y="460"/>
                  </a:cubicBezTo>
                  <a:cubicBezTo>
                    <a:pt x="1563" y="517"/>
                    <a:pt x="1619" y="474"/>
                    <a:pt x="1636" y="478"/>
                  </a:cubicBezTo>
                  <a:cubicBezTo>
                    <a:pt x="1652" y="481"/>
                    <a:pt x="1792" y="683"/>
                    <a:pt x="1601" y="747"/>
                  </a:cubicBezTo>
                  <a:cubicBezTo>
                    <a:pt x="1409" y="812"/>
                    <a:pt x="1349" y="866"/>
                    <a:pt x="1162" y="1198"/>
                  </a:cubicBezTo>
                  <a:cubicBezTo>
                    <a:pt x="775" y="1881"/>
                    <a:pt x="-179" y="1459"/>
                    <a:pt x="29" y="1472"/>
                  </a:cubicBezTo>
                  <a:cubicBezTo>
                    <a:pt x="567" y="1503"/>
                    <a:pt x="708" y="1188"/>
                    <a:pt x="466" y="1215"/>
                  </a:cubicBezTo>
                  <a:cubicBezTo>
                    <a:pt x="224" y="1243"/>
                    <a:pt x="418" y="996"/>
                    <a:pt x="763" y="880"/>
                  </a:cubicBezTo>
                  <a:cubicBezTo>
                    <a:pt x="1130" y="758"/>
                    <a:pt x="630" y="756"/>
                    <a:pt x="927" y="638"/>
                  </a:cubicBezTo>
                  <a:cubicBezTo>
                    <a:pt x="1168" y="543"/>
                    <a:pt x="1041" y="-76"/>
                    <a:pt x="1662" y="8"/>
                  </a:cubicBezTo>
                  <a:cubicBezTo>
                    <a:pt x="1751" y="20"/>
                    <a:pt x="1750" y="108"/>
                    <a:pt x="1751" y="109"/>
                  </a:cubicBezTo>
                  <a:cubicBezTo>
                    <a:pt x="1857" y="272"/>
                    <a:pt x="1767" y="215"/>
                    <a:pt x="1767" y="215"/>
                  </a:cubicBezTo>
                  <a:close/>
                </a:path>
              </a:pathLst>
            </a:custGeom>
            <a:solidFill>
              <a:srgbClr val="ED56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65419A2-8B13-44E1-B508-9BB281B97D0F}"/>
              </a:ext>
            </a:extLst>
          </p:cNvPr>
          <p:cNvSpPr/>
          <p:nvPr/>
        </p:nvSpPr>
        <p:spPr>
          <a:xfrm>
            <a:off x="14364748" y="4247150"/>
            <a:ext cx="8509255" cy="21634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9" h="1737">
                <a:moveTo>
                  <a:pt x="6829" y="1737"/>
                </a:moveTo>
                <a:lnTo>
                  <a:pt x="0" y="1737"/>
                </a:lnTo>
                <a:lnTo>
                  <a:pt x="0" y="0"/>
                </a:lnTo>
                <a:lnTo>
                  <a:pt x="6829" y="0"/>
                </a:lnTo>
                <a:close/>
              </a:path>
            </a:pathLst>
          </a:custGeom>
          <a:gradFill>
            <a:gsLst>
              <a:gs pos="21000">
                <a:srgbClr val="024F21"/>
              </a:gs>
              <a:gs pos="83000">
                <a:srgbClr val="077C38"/>
              </a:gs>
            </a:gsLst>
            <a:lin ang="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D4C48DD-68BB-48D6-9A17-F27DE1DBF2A7}"/>
              </a:ext>
            </a:extLst>
          </p:cNvPr>
          <p:cNvSpPr/>
          <p:nvPr/>
        </p:nvSpPr>
        <p:spPr>
          <a:xfrm>
            <a:off x="14144165" y="3915653"/>
            <a:ext cx="8510501" cy="2162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0" h="1736">
                <a:moveTo>
                  <a:pt x="6830" y="1736"/>
                </a:moveTo>
                <a:lnTo>
                  <a:pt x="0" y="1736"/>
                </a:lnTo>
                <a:lnTo>
                  <a:pt x="0" y="0"/>
                </a:lnTo>
                <a:lnTo>
                  <a:pt x="6830" y="0"/>
                </a:lnTo>
                <a:close/>
              </a:path>
            </a:pathLst>
          </a:custGeom>
          <a:solidFill>
            <a:srgbClr val="EFF2F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D643AC57-5913-4512-9A5B-A5B2B39A5F39}"/>
              </a:ext>
            </a:extLst>
          </p:cNvPr>
          <p:cNvSpPr/>
          <p:nvPr/>
        </p:nvSpPr>
        <p:spPr>
          <a:xfrm>
            <a:off x="13696769" y="3626527"/>
            <a:ext cx="2982224" cy="1703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4" h="1368">
                <a:moveTo>
                  <a:pt x="2394" y="0"/>
                </a:moveTo>
                <a:lnTo>
                  <a:pt x="0" y="0"/>
                </a:lnTo>
                <a:lnTo>
                  <a:pt x="0" y="1368"/>
                </a:lnTo>
                <a:lnTo>
                  <a:pt x="1866" y="1368"/>
                </a:lnTo>
                <a:close/>
              </a:path>
            </a:pathLst>
          </a:custGeom>
          <a:gradFill>
            <a:gsLst>
              <a:gs pos="21000">
                <a:srgbClr val="024F21"/>
              </a:gs>
              <a:gs pos="83000">
                <a:srgbClr val="077C38"/>
              </a:gs>
            </a:gsLst>
            <a:lin ang="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AEB7C993-02D0-4B5F-8A03-4AA8C51C1F22}"/>
              </a:ext>
            </a:extLst>
          </p:cNvPr>
          <p:cNvSpPr/>
          <p:nvPr/>
        </p:nvSpPr>
        <p:spPr>
          <a:xfrm>
            <a:off x="13696769" y="5331369"/>
            <a:ext cx="446150" cy="529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" h="426">
                <a:moveTo>
                  <a:pt x="0" y="0"/>
                </a:moveTo>
                <a:lnTo>
                  <a:pt x="359" y="426"/>
                </a:lnTo>
                <a:lnTo>
                  <a:pt x="359" y="0"/>
                </a:lnTo>
                <a:close/>
              </a:path>
            </a:pathLst>
          </a:custGeom>
          <a:solidFill>
            <a:srgbClr val="04652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50534B6-BB41-4B3A-82A0-E1F735D9EAE0}"/>
              </a:ext>
            </a:extLst>
          </p:cNvPr>
          <p:cNvSpPr/>
          <p:nvPr/>
        </p:nvSpPr>
        <p:spPr>
          <a:xfrm>
            <a:off x="13696769" y="5331369"/>
            <a:ext cx="446150" cy="529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" h="426">
                <a:moveTo>
                  <a:pt x="0" y="0"/>
                </a:moveTo>
                <a:lnTo>
                  <a:pt x="359" y="426"/>
                </a:lnTo>
                <a:lnTo>
                  <a:pt x="359" y="0"/>
                </a:lnTo>
                <a:close/>
              </a:path>
            </a:pathLst>
          </a:custGeom>
          <a:solidFill>
            <a:srgbClr val="11134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C2431718-6FC0-48D4-8E24-93131A150BE5}"/>
              </a:ext>
            </a:extLst>
          </p:cNvPr>
          <p:cNvSpPr/>
          <p:nvPr/>
        </p:nvSpPr>
        <p:spPr>
          <a:xfrm>
            <a:off x="14364748" y="7353999"/>
            <a:ext cx="8509255" cy="21609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9" h="1735">
                <a:moveTo>
                  <a:pt x="6829" y="1735"/>
                </a:moveTo>
                <a:lnTo>
                  <a:pt x="0" y="1735"/>
                </a:lnTo>
                <a:lnTo>
                  <a:pt x="0" y="0"/>
                </a:lnTo>
                <a:lnTo>
                  <a:pt x="6829" y="0"/>
                </a:lnTo>
                <a:close/>
              </a:path>
            </a:pathLst>
          </a:custGeom>
          <a:solidFill>
            <a:srgbClr val="ED562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CAEE13BC-C093-455F-96F3-7A33C3A466CE}"/>
              </a:ext>
            </a:extLst>
          </p:cNvPr>
          <p:cNvSpPr/>
          <p:nvPr/>
        </p:nvSpPr>
        <p:spPr>
          <a:xfrm>
            <a:off x="14144165" y="7021256"/>
            <a:ext cx="8510501" cy="2162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0" h="1736">
                <a:moveTo>
                  <a:pt x="6830" y="1736"/>
                </a:moveTo>
                <a:lnTo>
                  <a:pt x="0" y="1736"/>
                </a:lnTo>
                <a:lnTo>
                  <a:pt x="0" y="0"/>
                </a:lnTo>
                <a:lnTo>
                  <a:pt x="6830" y="0"/>
                </a:lnTo>
                <a:close/>
              </a:path>
            </a:pathLst>
          </a:custGeom>
          <a:solidFill>
            <a:srgbClr val="EFF2F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159248B6-097D-4567-A13D-A83072F11F9C}"/>
              </a:ext>
            </a:extLst>
          </p:cNvPr>
          <p:cNvSpPr/>
          <p:nvPr/>
        </p:nvSpPr>
        <p:spPr>
          <a:xfrm>
            <a:off x="13696769" y="6733377"/>
            <a:ext cx="2982224" cy="17035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4" h="1368">
                <a:moveTo>
                  <a:pt x="2394" y="0"/>
                </a:moveTo>
                <a:lnTo>
                  <a:pt x="0" y="0"/>
                </a:lnTo>
                <a:lnTo>
                  <a:pt x="0" y="1368"/>
                </a:lnTo>
                <a:lnTo>
                  <a:pt x="1866" y="1368"/>
                </a:lnTo>
                <a:close/>
              </a:path>
            </a:pathLst>
          </a:custGeom>
          <a:solidFill>
            <a:srgbClr val="ED562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C482F085-8CB0-4379-81AD-FE742DBBDB84}"/>
              </a:ext>
            </a:extLst>
          </p:cNvPr>
          <p:cNvSpPr/>
          <p:nvPr/>
        </p:nvSpPr>
        <p:spPr>
          <a:xfrm>
            <a:off x="13696769" y="8436969"/>
            <a:ext cx="446150" cy="529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" h="426">
                <a:moveTo>
                  <a:pt x="0" y="0"/>
                </a:moveTo>
                <a:lnTo>
                  <a:pt x="359" y="426"/>
                </a:lnTo>
                <a:lnTo>
                  <a:pt x="359" y="0"/>
                </a:lnTo>
                <a:close/>
              </a:path>
            </a:pathLst>
          </a:custGeom>
          <a:solidFill>
            <a:srgbClr val="ED562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7C0652FA-274E-4C2F-8733-1C514910D9E7}"/>
              </a:ext>
            </a:extLst>
          </p:cNvPr>
          <p:cNvSpPr/>
          <p:nvPr/>
        </p:nvSpPr>
        <p:spPr>
          <a:xfrm>
            <a:off x="13696769" y="8436969"/>
            <a:ext cx="446150" cy="529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" h="426">
                <a:moveTo>
                  <a:pt x="0" y="0"/>
                </a:moveTo>
                <a:lnTo>
                  <a:pt x="359" y="426"/>
                </a:lnTo>
                <a:lnTo>
                  <a:pt x="359" y="0"/>
                </a:lnTo>
                <a:close/>
              </a:path>
            </a:pathLst>
          </a:custGeom>
          <a:solidFill>
            <a:srgbClr val="11134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EDBF3735-798F-4AD3-97FF-F472F37EB9DE}"/>
              </a:ext>
            </a:extLst>
          </p:cNvPr>
          <p:cNvSpPr/>
          <p:nvPr/>
        </p:nvSpPr>
        <p:spPr>
          <a:xfrm>
            <a:off x="14364748" y="10459603"/>
            <a:ext cx="8509255" cy="21634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29" h="1737">
                <a:moveTo>
                  <a:pt x="6829" y="1737"/>
                </a:moveTo>
                <a:lnTo>
                  <a:pt x="0" y="1737"/>
                </a:lnTo>
                <a:lnTo>
                  <a:pt x="0" y="0"/>
                </a:lnTo>
                <a:lnTo>
                  <a:pt x="6829" y="0"/>
                </a:lnTo>
                <a:close/>
              </a:path>
            </a:pathLst>
          </a:custGeom>
          <a:solidFill>
            <a:srgbClr val="FDD30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5C0420EE-1F99-4AFC-9F79-087EDE28AA00}"/>
              </a:ext>
            </a:extLst>
          </p:cNvPr>
          <p:cNvSpPr/>
          <p:nvPr/>
        </p:nvSpPr>
        <p:spPr>
          <a:xfrm>
            <a:off x="14144165" y="10128106"/>
            <a:ext cx="8510501" cy="21622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0" h="1736">
                <a:moveTo>
                  <a:pt x="6830" y="1736"/>
                </a:moveTo>
                <a:lnTo>
                  <a:pt x="0" y="1736"/>
                </a:lnTo>
                <a:lnTo>
                  <a:pt x="0" y="0"/>
                </a:lnTo>
                <a:lnTo>
                  <a:pt x="6830" y="0"/>
                </a:lnTo>
                <a:close/>
              </a:path>
            </a:pathLst>
          </a:custGeom>
          <a:solidFill>
            <a:srgbClr val="EFF2F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BD58A656-2D22-4C00-8D60-D7EF44F5B2DB}"/>
              </a:ext>
            </a:extLst>
          </p:cNvPr>
          <p:cNvSpPr/>
          <p:nvPr/>
        </p:nvSpPr>
        <p:spPr>
          <a:xfrm>
            <a:off x="13696769" y="9838977"/>
            <a:ext cx="2982224" cy="17048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4" h="1369">
                <a:moveTo>
                  <a:pt x="2394" y="0"/>
                </a:moveTo>
                <a:lnTo>
                  <a:pt x="0" y="0"/>
                </a:lnTo>
                <a:lnTo>
                  <a:pt x="0" y="1369"/>
                </a:lnTo>
                <a:lnTo>
                  <a:pt x="1866" y="1369"/>
                </a:lnTo>
                <a:close/>
              </a:path>
            </a:pathLst>
          </a:custGeom>
          <a:solidFill>
            <a:srgbClr val="FDD30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CFF3A0F7-66A4-43B4-BFC7-F9912D6C5DF1}"/>
              </a:ext>
            </a:extLst>
          </p:cNvPr>
          <p:cNvSpPr/>
          <p:nvPr/>
        </p:nvSpPr>
        <p:spPr>
          <a:xfrm>
            <a:off x="13696769" y="11545069"/>
            <a:ext cx="446150" cy="5284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" h="425">
                <a:moveTo>
                  <a:pt x="0" y="0"/>
                </a:moveTo>
                <a:lnTo>
                  <a:pt x="359" y="425"/>
                </a:lnTo>
                <a:lnTo>
                  <a:pt x="359" y="0"/>
                </a:lnTo>
                <a:close/>
              </a:path>
            </a:pathLst>
          </a:custGeom>
          <a:solidFill>
            <a:srgbClr val="FDD30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8A7214A1-D22D-4F2F-8C37-45594AAEAFF1}"/>
              </a:ext>
            </a:extLst>
          </p:cNvPr>
          <p:cNvSpPr/>
          <p:nvPr/>
        </p:nvSpPr>
        <p:spPr>
          <a:xfrm>
            <a:off x="13696769" y="11545069"/>
            <a:ext cx="446150" cy="5284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9" h="425">
                <a:moveTo>
                  <a:pt x="0" y="0"/>
                </a:moveTo>
                <a:lnTo>
                  <a:pt x="359" y="425"/>
                </a:lnTo>
                <a:lnTo>
                  <a:pt x="359" y="0"/>
                </a:lnTo>
                <a:close/>
              </a:path>
            </a:pathLst>
          </a:custGeom>
          <a:solidFill>
            <a:srgbClr val="11134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455A23BE-B943-4AD5-81EC-60224C664354}"/>
              </a:ext>
            </a:extLst>
          </p:cNvPr>
          <p:cNvSpPr/>
          <p:nvPr/>
        </p:nvSpPr>
        <p:spPr>
          <a:xfrm>
            <a:off x="14338577" y="10084488"/>
            <a:ext cx="1286109" cy="1211335"/>
          </a:xfrm>
          <a:custGeom>
            <a:avLst/>
            <a:gdLst>
              <a:gd name="connsiteX0" fmla="*/ 1210805 w 1286109"/>
              <a:gd name="connsiteY0" fmla="*/ 1107207 h 1211335"/>
              <a:gd name="connsiteX1" fmla="*/ 1083170 w 1286109"/>
              <a:gd name="connsiteY1" fmla="*/ 1124189 h 1211335"/>
              <a:gd name="connsiteX2" fmla="*/ 1019674 w 1286109"/>
              <a:gd name="connsiteY2" fmla="*/ 1129168 h 1211335"/>
              <a:gd name="connsiteX3" fmla="*/ 972363 w 1286109"/>
              <a:gd name="connsiteY3" fmla="*/ 1126678 h 1211335"/>
              <a:gd name="connsiteX4" fmla="*/ 972363 w 1286109"/>
              <a:gd name="connsiteY4" fmla="*/ 1173986 h 1211335"/>
              <a:gd name="connsiteX5" fmla="*/ 1225103 w 1286109"/>
              <a:gd name="connsiteY5" fmla="*/ 1119209 h 1211335"/>
              <a:gd name="connsiteX6" fmla="*/ 1241288 w 1286109"/>
              <a:gd name="connsiteY6" fmla="*/ 1110494 h 1211335"/>
              <a:gd name="connsiteX7" fmla="*/ 1210805 w 1286109"/>
              <a:gd name="connsiteY7" fmla="*/ 1107207 h 1211335"/>
              <a:gd name="connsiteX8" fmla="*/ 225349 w 1286109"/>
              <a:gd name="connsiteY8" fmla="*/ 735765 h 1211335"/>
              <a:gd name="connsiteX9" fmla="*/ 166833 w 1286109"/>
              <a:gd name="connsiteY9" fmla="*/ 786808 h 1211335"/>
              <a:gd name="connsiteX10" fmla="*/ 92132 w 1286109"/>
              <a:gd name="connsiteY10" fmla="*/ 943671 h 1211335"/>
              <a:gd name="connsiteX11" fmla="*/ 110807 w 1286109"/>
              <a:gd name="connsiteY11" fmla="*/ 1044512 h 1211335"/>
              <a:gd name="connsiteX12" fmla="*/ 153138 w 1286109"/>
              <a:gd name="connsiteY12" fmla="*/ 1051982 h 1211335"/>
              <a:gd name="connsiteX13" fmla="*/ 240289 w 1286109"/>
              <a:gd name="connsiteY13" fmla="*/ 1048247 h 1211335"/>
              <a:gd name="connsiteX14" fmla="*/ 241535 w 1286109"/>
              <a:gd name="connsiteY14" fmla="*/ 1048247 h 1211335"/>
              <a:gd name="connsiteX15" fmla="*/ 307521 w 1286109"/>
              <a:gd name="connsiteY15" fmla="*/ 1043267 h 1211335"/>
              <a:gd name="connsiteX16" fmla="*/ 312501 w 1286109"/>
              <a:gd name="connsiteY16" fmla="*/ 1035797 h 1211335"/>
              <a:gd name="connsiteX17" fmla="*/ 312501 w 1286109"/>
              <a:gd name="connsiteY17" fmla="*/ 846565 h 1211335"/>
              <a:gd name="connsiteX18" fmla="*/ 268925 w 1286109"/>
              <a:gd name="connsiteY18" fmla="*/ 846565 h 1211335"/>
              <a:gd name="connsiteX19" fmla="*/ 252740 w 1286109"/>
              <a:gd name="connsiteY19" fmla="*/ 794277 h 1211335"/>
              <a:gd name="connsiteX20" fmla="*/ 250250 w 1286109"/>
              <a:gd name="connsiteY20" fmla="*/ 750704 h 1211335"/>
              <a:gd name="connsiteX21" fmla="*/ 225349 w 1286109"/>
              <a:gd name="connsiteY21" fmla="*/ 735765 h 1211335"/>
              <a:gd name="connsiteX22" fmla="*/ 533337 w 1286109"/>
              <a:gd name="connsiteY22" fmla="*/ 658442 h 1211335"/>
              <a:gd name="connsiteX23" fmla="*/ 450698 w 1286109"/>
              <a:gd name="connsiteY23" fmla="*/ 750704 h 1211335"/>
              <a:gd name="connsiteX24" fmla="*/ 346116 w 1286109"/>
              <a:gd name="connsiteY24" fmla="*/ 836605 h 1211335"/>
              <a:gd name="connsiteX25" fmla="*/ 346116 w 1286109"/>
              <a:gd name="connsiteY25" fmla="*/ 999694 h 1211335"/>
              <a:gd name="connsiteX26" fmla="*/ 398407 w 1286109"/>
              <a:gd name="connsiteY26" fmla="*/ 958610 h 1211335"/>
              <a:gd name="connsiteX27" fmla="*/ 544075 w 1286109"/>
              <a:gd name="connsiteY27" fmla="*/ 798012 h 1211335"/>
              <a:gd name="connsiteX28" fmla="*/ 559015 w 1286109"/>
              <a:gd name="connsiteY28" fmla="*/ 667292 h 1211335"/>
              <a:gd name="connsiteX29" fmla="*/ 550300 w 1286109"/>
              <a:gd name="connsiteY29" fmla="*/ 658578 h 1211335"/>
              <a:gd name="connsiteX30" fmla="*/ 533337 w 1286109"/>
              <a:gd name="connsiteY30" fmla="*/ 658442 h 1211335"/>
              <a:gd name="connsiteX31" fmla="*/ 938747 w 1286109"/>
              <a:gd name="connsiteY31" fmla="*/ 551512 h 1211335"/>
              <a:gd name="connsiteX32" fmla="*/ 915092 w 1286109"/>
              <a:gd name="connsiteY32" fmla="*/ 585126 h 1211335"/>
              <a:gd name="connsiteX33" fmla="*/ 859066 w 1286109"/>
              <a:gd name="connsiteY33" fmla="*/ 592596 h 1211335"/>
              <a:gd name="connsiteX34" fmla="*/ 813000 w 1286109"/>
              <a:gd name="connsiteY34" fmla="*/ 603800 h 1211335"/>
              <a:gd name="connsiteX35" fmla="*/ 813000 w 1286109"/>
              <a:gd name="connsiteY35" fmla="*/ 722070 h 1211335"/>
              <a:gd name="connsiteX36" fmla="*/ 814245 w 1286109"/>
              <a:gd name="connsiteY36" fmla="*/ 738254 h 1211335"/>
              <a:gd name="connsiteX37" fmla="*/ 789345 w 1286109"/>
              <a:gd name="connsiteY37" fmla="*/ 959855 h 1211335"/>
              <a:gd name="connsiteX38" fmla="*/ 938747 w 1286109"/>
              <a:gd name="connsiteY38" fmla="*/ 1085595 h 1211335"/>
              <a:gd name="connsiteX39" fmla="*/ 33616 w 1286109"/>
              <a:gd name="connsiteY39" fmla="*/ 460631 h 1211335"/>
              <a:gd name="connsiteX40" fmla="*/ 33616 w 1286109"/>
              <a:gd name="connsiteY40" fmla="*/ 1089330 h 1211335"/>
              <a:gd name="connsiteX41" fmla="*/ 56026 w 1286109"/>
              <a:gd name="connsiteY41" fmla="*/ 1119209 h 1211335"/>
              <a:gd name="connsiteX42" fmla="*/ 312501 w 1286109"/>
              <a:gd name="connsiteY42" fmla="*/ 1173986 h 1211335"/>
              <a:gd name="connsiteX43" fmla="*/ 312501 w 1286109"/>
              <a:gd name="connsiteY43" fmla="*/ 1078126 h 1211335"/>
              <a:gd name="connsiteX44" fmla="*/ 231574 w 1286109"/>
              <a:gd name="connsiteY44" fmla="*/ 1080615 h 1211335"/>
              <a:gd name="connsiteX45" fmla="*/ 166833 w 1286109"/>
              <a:gd name="connsiteY45" fmla="*/ 1081860 h 1211335"/>
              <a:gd name="connsiteX46" fmla="*/ 138198 w 1286109"/>
              <a:gd name="connsiteY46" fmla="*/ 1088085 h 1211335"/>
              <a:gd name="connsiteX47" fmla="*/ 89642 w 1286109"/>
              <a:gd name="connsiteY47" fmla="*/ 1071901 h 1211335"/>
              <a:gd name="connsiteX48" fmla="*/ 59761 w 1286109"/>
              <a:gd name="connsiteY48" fmla="*/ 933711 h 1211335"/>
              <a:gd name="connsiteX49" fmla="*/ 138198 w 1286109"/>
              <a:gd name="connsiteY49" fmla="*/ 768133 h 1211335"/>
              <a:gd name="connsiteX50" fmla="*/ 225349 w 1286109"/>
              <a:gd name="connsiteY50" fmla="*/ 700906 h 1211335"/>
              <a:gd name="connsiteX51" fmla="*/ 226594 w 1286109"/>
              <a:gd name="connsiteY51" fmla="*/ 700906 h 1211335"/>
              <a:gd name="connsiteX52" fmla="*/ 278885 w 1286109"/>
              <a:gd name="connsiteY52" fmla="*/ 733275 h 1211335"/>
              <a:gd name="connsiteX53" fmla="*/ 286355 w 1286109"/>
              <a:gd name="connsiteY53" fmla="*/ 795522 h 1211335"/>
              <a:gd name="connsiteX54" fmla="*/ 285110 w 1286109"/>
              <a:gd name="connsiteY54" fmla="*/ 815441 h 1211335"/>
              <a:gd name="connsiteX55" fmla="*/ 312501 w 1286109"/>
              <a:gd name="connsiteY55" fmla="*/ 811706 h 1211335"/>
              <a:gd name="connsiteX56" fmla="*/ 312501 w 1286109"/>
              <a:gd name="connsiteY56" fmla="*/ 488020 h 1211335"/>
              <a:gd name="connsiteX57" fmla="*/ 221614 w 1286109"/>
              <a:gd name="connsiteY57" fmla="*/ 505449 h 1211335"/>
              <a:gd name="connsiteX58" fmla="*/ 104582 w 1286109"/>
              <a:gd name="connsiteY58" fmla="*/ 476815 h 1211335"/>
              <a:gd name="connsiteX59" fmla="*/ 33616 w 1286109"/>
              <a:gd name="connsiteY59" fmla="*/ 460631 h 1211335"/>
              <a:gd name="connsiteX60" fmla="*/ 1152269 w 1286109"/>
              <a:gd name="connsiteY60" fmla="*/ 417213 h 1211335"/>
              <a:gd name="connsiteX61" fmla="*/ 1025899 w 1286109"/>
              <a:gd name="connsiteY61" fmla="*/ 450671 h 1211335"/>
              <a:gd name="connsiteX62" fmla="*/ 972363 w 1286109"/>
              <a:gd name="connsiteY62" fmla="*/ 488020 h 1211335"/>
              <a:gd name="connsiteX63" fmla="*/ 972363 w 1286109"/>
              <a:gd name="connsiteY63" fmla="*/ 1093065 h 1211335"/>
              <a:gd name="connsiteX64" fmla="*/ 1076945 w 1286109"/>
              <a:gd name="connsiteY64" fmla="*/ 1090575 h 1211335"/>
              <a:gd name="connsiteX65" fmla="*/ 1252493 w 1286109"/>
              <a:gd name="connsiteY65" fmla="*/ 1078126 h 1211335"/>
              <a:gd name="connsiteX66" fmla="*/ 1252493 w 1286109"/>
              <a:gd name="connsiteY66" fmla="*/ 444447 h 1211335"/>
              <a:gd name="connsiteX67" fmla="*/ 1152269 w 1286109"/>
              <a:gd name="connsiteY67" fmla="*/ 417213 h 1211335"/>
              <a:gd name="connsiteX68" fmla="*/ 839572 w 1286109"/>
              <a:gd name="connsiteY68" fmla="*/ 213395 h 1211335"/>
              <a:gd name="connsiteX69" fmla="*/ 811861 w 1286109"/>
              <a:gd name="connsiteY69" fmla="*/ 215307 h 1211335"/>
              <a:gd name="connsiteX70" fmla="*/ 749851 w 1286109"/>
              <a:gd name="connsiteY70" fmla="*/ 217778 h 1211335"/>
              <a:gd name="connsiteX71" fmla="*/ 720086 w 1286109"/>
              <a:gd name="connsiteY71" fmla="*/ 220250 h 1211335"/>
              <a:gd name="connsiteX72" fmla="*/ 706444 w 1286109"/>
              <a:gd name="connsiteY72" fmla="*/ 231373 h 1211335"/>
              <a:gd name="connsiteX73" fmla="*/ 712645 w 1286109"/>
              <a:gd name="connsiteY73" fmla="*/ 264740 h 1211335"/>
              <a:gd name="connsiteX74" fmla="*/ 757292 w 1286109"/>
              <a:gd name="connsiteY74" fmla="*/ 269684 h 1211335"/>
              <a:gd name="connsiteX75" fmla="*/ 784577 w 1286109"/>
              <a:gd name="connsiteY75" fmla="*/ 265976 h 1211335"/>
              <a:gd name="connsiteX76" fmla="*/ 794499 w 1286109"/>
              <a:gd name="connsiteY76" fmla="*/ 267212 h 1211335"/>
              <a:gd name="connsiteX77" fmla="*/ 830465 w 1286109"/>
              <a:gd name="connsiteY77" fmla="*/ 282042 h 1211335"/>
              <a:gd name="connsiteX78" fmla="*/ 872632 w 1286109"/>
              <a:gd name="connsiteY78" fmla="*/ 293165 h 1211335"/>
              <a:gd name="connsiteX79" fmla="*/ 888754 w 1286109"/>
              <a:gd name="connsiteY79" fmla="*/ 237552 h 1211335"/>
              <a:gd name="connsiteX80" fmla="*/ 839572 w 1286109"/>
              <a:gd name="connsiteY80" fmla="*/ 213395 h 1211335"/>
              <a:gd name="connsiteX81" fmla="*/ 843003 w 1286109"/>
              <a:gd name="connsiteY81" fmla="*/ 180665 h 1211335"/>
              <a:gd name="connsiteX82" fmla="*/ 918519 w 1286109"/>
              <a:gd name="connsiteY82" fmla="*/ 222722 h 1211335"/>
              <a:gd name="connsiteX83" fmla="*/ 893715 w 1286109"/>
              <a:gd name="connsiteY83" fmla="*/ 319117 h 1211335"/>
              <a:gd name="connsiteX84" fmla="*/ 863950 w 1286109"/>
              <a:gd name="connsiteY84" fmla="*/ 329004 h 1211335"/>
              <a:gd name="connsiteX85" fmla="*/ 814342 w 1286109"/>
              <a:gd name="connsiteY85" fmla="*/ 311702 h 1211335"/>
              <a:gd name="connsiteX86" fmla="*/ 788298 w 1286109"/>
              <a:gd name="connsiteY86" fmla="*/ 300580 h 1211335"/>
              <a:gd name="connsiteX87" fmla="*/ 762253 w 1286109"/>
              <a:gd name="connsiteY87" fmla="*/ 301815 h 1211335"/>
              <a:gd name="connsiteX88" fmla="*/ 682880 w 1286109"/>
              <a:gd name="connsiteY88" fmla="*/ 279570 h 1211335"/>
              <a:gd name="connsiteX89" fmla="*/ 675439 w 1286109"/>
              <a:gd name="connsiteY89" fmla="*/ 217778 h 1211335"/>
              <a:gd name="connsiteX90" fmla="*/ 710164 w 1286109"/>
              <a:gd name="connsiteY90" fmla="*/ 188118 h 1211335"/>
              <a:gd name="connsiteX91" fmla="*/ 751091 w 1286109"/>
              <a:gd name="connsiteY91" fmla="*/ 184411 h 1211335"/>
              <a:gd name="connsiteX92" fmla="*/ 806901 w 1286109"/>
              <a:gd name="connsiteY92" fmla="*/ 183175 h 1211335"/>
              <a:gd name="connsiteX93" fmla="*/ 843003 w 1286109"/>
              <a:gd name="connsiteY93" fmla="*/ 180665 h 1211335"/>
              <a:gd name="connsiteX94" fmla="*/ 554035 w 1286109"/>
              <a:gd name="connsiteY94" fmla="*/ 53533 h 1211335"/>
              <a:gd name="connsiteX95" fmla="*/ 346116 w 1286109"/>
              <a:gd name="connsiteY95" fmla="*/ 99596 h 1211335"/>
              <a:gd name="connsiteX96" fmla="*/ 346116 w 1286109"/>
              <a:gd name="connsiteY96" fmla="*/ 287940 h 1211335"/>
              <a:gd name="connsiteX97" fmla="*/ 346116 w 1286109"/>
              <a:gd name="connsiteY97" fmla="*/ 430752 h 1211335"/>
              <a:gd name="connsiteX98" fmla="*/ 378487 w 1286109"/>
              <a:gd name="connsiteY98" fmla="*/ 398384 h 1211335"/>
              <a:gd name="connsiteX99" fmla="*/ 422063 w 1286109"/>
              <a:gd name="connsiteY99" fmla="*/ 347341 h 1211335"/>
              <a:gd name="connsiteX100" fmla="*/ 554035 w 1286109"/>
              <a:gd name="connsiteY100" fmla="*/ 53533 h 1211335"/>
              <a:gd name="connsiteX101" fmla="*/ 1211408 w 1286109"/>
              <a:gd name="connsiteY101" fmla="*/ 47308 h 1211335"/>
              <a:gd name="connsiteX102" fmla="*/ 972363 w 1286109"/>
              <a:gd name="connsiteY102" fmla="*/ 99596 h 1211335"/>
              <a:gd name="connsiteX103" fmla="*/ 972363 w 1286109"/>
              <a:gd name="connsiteY103" fmla="*/ 443202 h 1211335"/>
              <a:gd name="connsiteX104" fmla="*/ 1012204 w 1286109"/>
              <a:gd name="connsiteY104" fmla="*/ 419548 h 1211335"/>
              <a:gd name="connsiteX105" fmla="*/ 1252493 w 1286109"/>
              <a:gd name="connsiteY105" fmla="*/ 405853 h 1211335"/>
              <a:gd name="connsiteX106" fmla="*/ 1252493 w 1286109"/>
              <a:gd name="connsiteY106" fmla="*/ 80922 h 1211335"/>
              <a:gd name="connsiteX107" fmla="*/ 1240043 w 1286109"/>
              <a:gd name="connsiteY107" fmla="*/ 54778 h 1211335"/>
              <a:gd name="connsiteX108" fmla="*/ 1211408 w 1286109"/>
              <a:gd name="connsiteY108" fmla="*/ 47308 h 1211335"/>
              <a:gd name="connsiteX109" fmla="*/ 62251 w 1286109"/>
              <a:gd name="connsiteY109" fmla="*/ 44818 h 1211335"/>
              <a:gd name="connsiteX110" fmla="*/ 44821 w 1286109"/>
              <a:gd name="connsiteY110" fmla="*/ 52288 h 1211335"/>
              <a:gd name="connsiteX111" fmla="*/ 33616 w 1286109"/>
              <a:gd name="connsiteY111" fmla="*/ 74697 h 1211335"/>
              <a:gd name="connsiteX112" fmla="*/ 33616 w 1286109"/>
              <a:gd name="connsiteY112" fmla="*/ 427017 h 1211335"/>
              <a:gd name="connsiteX113" fmla="*/ 122012 w 1286109"/>
              <a:gd name="connsiteY113" fmla="*/ 449426 h 1211335"/>
              <a:gd name="connsiteX114" fmla="*/ 312501 w 1286109"/>
              <a:gd name="connsiteY114" fmla="*/ 451916 h 1211335"/>
              <a:gd name="connsiteX115" fmla="*/ 312501 w 1286109"/>
              <a:gd name="connsiteY115" fmla="*/ 261649 h 1211335"/>
              <a:gd name="connsiteX116" fmla="*/ 312501 w 1286109"/>
              <a:gd name="connsiteY116" fmla="*/ 99596 h 1211335"/>
              <a:gd name="connsiteX117" fmla="*/ 68476 w 1286109"/>
              <a:gd name="connsiteY117" fmla="*/ 46063 h 1211335"/>
              <a:gd name="connsiteX118" fmla="*/ 62251 w 1286109"/>
              <a:gd name="connsiteY118" fmla="*/ 44818 h 1211335"/>
              <a:gd name="connsiteX119" fmla="*/ 659862 w 1286109"/>
              <a:gd name="connsiteY119" fmla="*/ 38593 h 1211335"/>
              <a:gd name="connsiteX120" fmla="*/ 659862 w 1286109"/>
              <a:gd name="connsiteY120" fmla="*/ 1114229 h 1211335"/>
              <a:gd name="connsiteX121" fmla="*/ 938747 w 1286109"/>
              <a:gd name="connsiteY121" fmla="*/ 1173986 h 1211335"/>
              <a:gd name="connsiteX122" fmla="*/ 938747 w 1286109"/>
              <a:gd name="connsiteY122" fmla="*/ 1120454 h 1211335"/>
              <a:gd name="connsiteX123" fmla="*/ 756974 w 1286109"/>
              <a:gd name="connsiteY123" fmla="*/ 968570 h 1211335"/>
              <a:gd name="connsiteX124" fmla="*/ 780630 w 1286109"/>
              <a:gd name="connsiteY124" fmla="*/ 733275 h 1211335"/>
              <a:gd name="connsiteX125" fmla="*/ 784365 w 1286109"/>
              <a:gd name="connsiteY125" fmla="*/ 586371 h 1211335"/>
              <a:gd name="connsiteX126" fmla="*/ 785610 w 1286109"/>
              <a:gd name="connsiteY126" fmla="*/ 585126 h 1211335"/>
              <a:gd name="connsiteX127" fmla="*/ 862801 w 1286109"/>
              <a:gd name="connsiteY127" fmla="*/ 558982 h 1211335"/>
              <a:gd name="connsiteX128" fmla="*/ 896417 w 1286109"/>
              <a:gd name="connsiteY128" fmla="*/ 556492 h 1211335"/>
              <a:gd name="connsiteX129" fmla="*/ 912602 w 1286109"/>
              <a:gd name="connsiteY129" fmla="*/ 527858 h 1211335"/>
              <a:gd name="connsiteX130" fmla="*/ 938747 w 1286109"/>
              <a:gd name="connsiteY130" fmla="*/ 476815 h 1211335"/>
              <a:gd name="connsiteX131" fmla="*/ 938747 w 1286109"/>
              <a:gd name="connsiteY131" fmla="*/ 99596 h 1211335"/>
              <a:gd name="connsiteX132" fmla="*/ 626247 w 1286109"/>
              <a:gd name="connsiteY132" fmla="*/ 38593 h 1211335"/>
              <a:gd name="connsiteX133" fmla="*/ 586406 w 1286109"/>
              <a:gd name="connsiteY133" fmla="*/ 47308 h 1211335"/>
              <a:gd name="connsiteX134" fmla="*/ 448208 w 1286109"/>
              <a:gd name="connsiteY134" fmla="*/ 368505 h 1211335"/>
              <a:gd name="connsiteX135" fmla="*/ 405878 w 1286109"/>
              <a:gd name="connsiteY135" fmla="*/ 419548 h 1211335"/>
              <a:gd name="connsiteX136" fmla="*/ 346116 w 1286109"/>
              <a:gd name="connsiteY136" fmla="*/ 471836 h 1211335"/>
              <a:gd name="connsiteX137" fmla="*/ 346116 w 1286109"/>
              <a:gd name="connsiteY137" fmla="*/ 800502 h 1211335"/>
              <a:gd name="connsiteX138" fmla="*/ 420818 w 1286109"/>
              <a:gd name="connsiteY138" fmla="*/ 733275 h 1211335"/>
              <a:gd name="connsiteX139" fmla="*/ 556525 w 1286109"/>
              <a:gd name="connsiteY139" fmla="*/ 624964 h 1211335"/>
              <a:gd name="connsiteX140" fmla="*/ 588896 w 1286109"/>
              <a:gd name="connsiteY140" fmla="*/ 651108 h 1211335"/>
              <a:gd name="connsiteX141" fmla="*/ 576446 w 1286109"/>
              <a:gd name="connsiteY141" fmla="*/ 809217 h 1211335"/>
              <a:gd name="connsiteX142" fmla="*/ 419573 w 1286109"/>
              <a:gd name="connsiteY142" fmla="*/ 985999 h 1211335"/>
              <a:gd name="connsiteX143" fmla="*/ 346116 w 1286109"/>
              <a:gd name="connsiteY143" fmla="*/ 1047002 h 1211335"/>
              <a:gd name="connsiteX144" fmla="*/ 346116 w 1286109"/>
              <a:gd name="connsiteY144" fmla="*/ 1173986 h 1211335"/>
              <a:gd name="connsiteX145" fmla="*/ 626247 w 1286109"/>
              <a:gd name="connsiteY145" fmla="*/ 1114229 h 1211335"/>
              <a:gd name="connsiteX146" fmla="*/ 642432 w 1286109"/>
              <a:gd name="connsiteY146" fmla="*/ 0 h 1211335"/>
              <a:gd name="connsiteX147" fmla="*/ 643677 w 1286109"/>
              <a:gd name="connsiteY147" fmla="*/ 1245 h 1211335"/>
              <a:gd name="connsiteX148" fmla="*/ 646167 w 1286109"/>
              <a:gd name="connsiteY148" fmla="*/ 1245 h 1211335"/>
              <a:gd name="connsiteX149" fmla="*/ 956178 w 1286109"/>
              <a:gd name="connsiteY149" fmla="*/ 68472 h 1211335"/>
              <a:gd name="connsiteX150" fmla="*/ 1203937 w 1286109"/>
              <a:gd name="connsiteY150" fmla="*/ 14939 h 1211335"/>
              <a:gd name="connsiteX151" fmla="*/ 1261209 w 1286109"/>
              <a:gd name="connsiteY151" fmla="*/ 27389 h 1211335"/>
              <a:gd name="connsiteX152" fmla="*/ 1286109 w 1286109"/>
              <a:gd name="connsiteY152" fmla="*/ 80922 h 1211335"/>
              <a:gd name="connsiteX153" fmla="*/ 1286109 w 1286109"/>
              <a:gd name="connsiteY153" fmla="*/ 1086840 h 1211335"/>
              <a:gd name="connsiteX154" fmla="*/ 1232573 w 1286109"/>
              <a:gd name="connsiteY154" fmla="*/ 1152822 h 1211335"/>
              <a:gd name="connsiteX155" fmla="*/ 959913 w 1286109"/>
              <a:gd name="connsiteY155" fmla="*/ 1211335 h 1211335"/>
              <a:gd name="connsiteX156" fmla="*/ 956178 w 1286109"/>
              <a:gd name="connsiteY156" fmla="*/ 1211335 h 1211335"/>
              <a:gd name="connsiteX157" fmla="*/ 952443 w 1286109"/>
              <a:gd name="connsiteY157" fmla="*/ 1211335 h 1211335"/>
              <a:gd name="connsiteX158" fmla="*/ 642432 w 1286109"/>
              <a:gd name="connsiteY158" fmla="*/ 1144108 h 1211335"/>
              <a:gd name="connsiteX159" fmla="*/ 333666 w 1286109"/>
              <a:gd name="connsiteY159" fmla="*/ 1211335 h 1211335"/>
              <a:gd name="connsiteX160" fmla="*/ 329931 w 1286109"/>
              <a:gd name="connsiteY160" fmla="*/ 1211335 h 1211335"/>
              <a:gd name="connsiteX161" fmla="*/ 326196 w 1286109"/>
              <a:gd name="connsiteY161" fmla="*/ 1211335 h 1211335"/>
              <a:gd name="connsiteX162" fmla="*/ 48556 w 1286109"/>
              <a:gd name="connsiteY162" fmla="*/ 1151578 h 1211335"/>
              <a:gd name="connsiteX163" fmla="*/ 0 w 1286109"/>
              <a:gd name="connsiteY163" fmla="*/ 1089330 h 1211335"/>
              <a:gd name="connsiteX164" fmla="*/ 0 w 1286109"/>
              <a:gd name="connsiteY164" fmla="*/ 74697 h 1211335"/>
              <a:gd name="connsiteX165" fmla="*/ 23655 w 1286109"/>
              <a:gd name="connsiteY165" fmla="*/ 26144 h 1211335"/>
              <a:gd name="connsiteX166" fmla="*/ 75946 w 1286109"/>
              <a:gd name="connsiteY166" fmla="*/ 13694 h 1211335"/>
              <a:gd name="connsiteX167" fmla="*/ 329931 w 1286109"/>
              <a:gd name="connsiteY167" fmla="*/ 68472 h 1211335"/>
              <a:gd name="connsiteX168" fmla="*/ 639942 w 1286109"/>
              <a:gd name="connsiteY168" fmla="*/ 1245 h 1211335"/>
              <a:gd name="connsiteX169" fmla="*/ 641187 w 1286109"/>
              <a:gd name="connsiteY169" fmla="*/ 1245 h 121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1286109" h="1211335">
                <a:moveTo>
                  <a:pt x="1210805" y="1107207"/>
                </a:moveTo>
                <a:cubicBezTo>
                  <a:pt x="1175613" y="1106915"/>
                  <a:pt x="1127991" y="1114852"/>
                  <a:pt x="1083170" y="1124189"/>
                </a:cubicBezTo>
                <a:cubicBezTo>
                  <a:pt x="1062005" y="1127924"/>
                  <a:pt x="1040839" y="1129168"/>
                  <a:pt x="1019674" y="1129168"/>
                </a:cubicBezTo>
                <a:cubicBezTo>
                  <a:pt x="1003489" y="1129168"/>
                  <a:pt x="988548" y="1129168"/>
                  <a:pt x="972363" y="1126678"/>
                </a:cubicBezTo>
                <a:lnTo>
                  <a:pt x="972363" y="1173986"/>
                </a:lnTo>
                <a:lnTo>
                  <a:pt x="1225103" y="1119209"/>
                </a:lnTo>
                <a:cubicBezTo>
                  <a:pt x="1231328" y="1117964"/>
                  <a:pt x="1237553" y="1115474"/>
                  <a:pt x="1241288" y="1110494"/>
                </a:cubicBezTo>
                <a:cubicBezTo>
                  <a:pt x="1232884" y="1108316"/>
                  <a:pt x="1222535" y="1107304"/>
                  <a:pt x="1210805" y="1107207"/>
                </a:cubicBezTo>
                <a:close/>
                <a:moveTo>
                  <a:pt x="225349" y="735765"/>
                </a:moveTo>
                <a:cubicBezTo>
                  <a:pt x="215389" y="735765"/>
                  <a:pt x="195469" y="741989"/>
                  <a:pt x="166833" y="786808"/>
                </a:cubicBezTo>
                <a:cubicBezTo>
                  <a:pt x="166833" y="788052"/>
                  <a:pt x="115787" y="866484"/>
                  <a:pt x="92132" y="943671"/>
                </a:cubicBezTo>
                <a:cubicBezTo>
                  <a:pt x="69721" y="1012143"/>
                  <a:pt x="109562" y="1044512"/>
                  <a:pt x="110807" y="1044512"/>
                </a:cubicBezTo>
                <a:cubicBezTo>
                  <a:pt x="112052" y="1047002"/>
                  <a:pt x="131972" y="1061941"/>
                  <a:pt x="153138" y="1051982"/>
                </a:cubicBezTo>
                <a:cubicBezTo>
                  <a:pt x="189244" y="1035797"/>
                  <a:pt x="237799" y="1047002"/>
                  <a:pt x="240289" y="1048247"/>
                </a:cubicBezTo>
                <a:lnTo>
                  <a:pt x="241535" y="1048247"/>
                </a:lnTo>
                <a:cubicBezTo>
                  <a:pt x="273905" y="1060696"/>
                  <a:pt x="300051" y="1047002"/>
                  <a:pt x="307521" y="1043267"/>
                </a:cubicBezTo>
                <a:cubicBezTo>
                  <a:pt x="310011" y="1040777"/>
                  <a:pt x="311256" y="1038287"/>
                  <a:pt x="312501" y="1035797"/>
                </a:cubicBezTo>
                <a:lnTo>
                  <a:pt x="312501" y="846565"/>
                </a:lnTo>
                <a:cubicBezTo>
                  <a:pt x="292580" y="850300"/>
                  <a:pt x="276395" y="850300"/>
                  <a:pt x="268925" y="846565"/>
                </a:cubicBezTo>
                <a:cubicBezTo>
                  <a:pt x="250250" y="841585"/>
                  <a:pt x="251495" y="820421"/>
                  <a:pt x="252740" y="794277"/>
                </a:cubicBezTo>
                <a:cubicBezTo>
                  <a:pt x="252740" y="780583"/>
                  <a:pt x="255230" y="758174"/>
                  <a:pt x="250250" y="750704"/>
                </a:cubicBezTo>
                <a:cubicBezTo>
                  <a:pt x="247760" y="746969"/>
                  <a:pt x="239044" y="735765"/>
                  <a:pt x="225349" y="735765"/>
                </a:cubicBezTo>
                <a:close/>
                <a:moveTo>
                  <a:pt x="533337" y="658442"/>
                </a:moveTo>
                <a:cubicBezTo>
                  <a:pt x="515595" y="662235"/>
                  <a:pt x="493651" y="681610"/>
                  <a:pt x="450698" y="750704"/>
                </a:cubicBezTo>
                <a:cubicBezTo>
                  <a:pt x="420818" y="796767"/>
                  <a:pt x="382222" y="822911"/>
                  <a:pt x="346116" y="836605"/>
                </a:cubicBezTo>
                <a:lnTo>
                  <a:pt x="346116" y="999694"/>
                </a:lnTo>
                <a:cubicBezTo>
                  <a:pt x="362302" y="985999"/>
                  <a:pt x="379732" y="972305"/>
                  <a:pt x="398407" y="958610"/>
                </a:cubicBezTo>
                <a:cubicBezTo>
                  <a:pt x="454433" y="916282"/>
                  <a:pt x="517930" y="868974"/>
                  <a:pt x="544075" y="798012"/>
                </a:cubicBezTo>
                <a:cubicBezTo>
                  <a:pt x="575201" y="712111"/>
                  <a:pt x="565241" y="678497"/>
                  <a:pt x="559015" y="667292"/>
                </a:cubicBezTo>
                <a:cubicBezTo>
                  <a:pt x="555280" y="659823"/>
                  <a:pt x="550300" y="658578"/>
                  <a:pt x="550300" y="658578"/>
                </a:cubicBezTo>
                <a:cubicBezTo>
                  <a:pt x="544698" y="657644"/>
                  <a:pt x="539251" y="657177"/>
                  <a:pt x="533337" y="658442"/>
                </a:cubicBezTo>
                <a:close/>
                <a:moveTo>
                  <a:pt x="938747" y="551512"/>
                </a:moveTo>
                <a:cubicBezTo>
                  <a:pt x="933767" y="565207"/>
                  <a:pt x="927542" y="576411"/>
                  <a:pt x="915092" y="585126"/>
                </a:cubicBezTo>
                <a:cubicBezTo>
                  <a:pt x="896417" y="596330"/>
                  <a:pt x="876496" y="595085"/>
                  <a:pt x="859066" y="592596"/>
                </a:cubicBezTo>
                <a:cubicBezTo>
                  <a:pt x="836656" y="590106"/>
                  <a:pt x="825450" y="590106"/>
                  <a:pt x="813000" y="603800"/>
                </a:cubicBezTo>
                <a:cubicBezTo>
                  <a:pt x="810510" y="612515"/>
                  <a:pt x="780630" y="672272"/>
                  <a:pt x="813000" y="722070"/>
                </a:cubicBezTo>
                <a:cubicBezTo>
                  <a:pt x="816735" y="727050"/>
                  <a:pt x="817980" y="733275"/>
                  <a:pt x="814245" y="738254"/>
                </a:cubicBezTo>
                <a:cubicBezTo>
                  <a:pt x="814245" y="739500"/>
                  <a:pt x="764444" y="849055"/>
                  <a:pt x="789345" y="959855"/>
                </a:cubicBezTo>
                <a:cubicBezTo>
                  <a:pt x="804285" y="1028328"/>
                  <a:pt x="869026" y="1068166"/>
                  <a:pt x="938747" y="1085595"/>
                </a:cubicBezTo>
                <a:close/>
                <a:moveTo>
                  <a:pt x="33616" y="460631"/>
                </a:moveTo>
                <a:lnTo>
                  <a:pt x="33616" y="1089330"/>
                </a:lnTo>
                <a:cubicBezTo>
                  <a:pt x="33616" y="1103024"/>
                  <a:pt x="43576" y="1115474"/>
                  <a:pt x="56026" y="1119209"/>
                </a:cubicBezTo>
                <a:lnTo>
                  <a:pt x="312501" y="1173986"/>
                </a:lnTo>
                <a:lnTo>
                  <a:pt x="312501" y="1078126"/>
                </a:lnTo>
                <a:cubicBezTo>
                  <a:pt x="295071" y="1085595"/>
                  <a:pt x="265190" y="1093065"/>
                  <a:pt x="231574" y="1080615"/>
                </a:cubicBezTo>
                <a:cubicBezTo>
                  <a:pt x="219124" y="1078126"/>
                  <a:pt x="186753" y="1073146"/>
                  <a:pt x="166833" y="1081860"/>
                </a:cubicBezTo>
                <a:cubicBezTo>
                  <a:pt x="156873" y="1086840"/>
                  <a:pt x="146913" y="1088085"/>
                  <a:pt x="138198" y="1088085"/>
                </a:cubicBezTo>
                <a:cubicBezTo>
                  <a:pt x="110807" y="1088085"/>
                  <a:pt x="90887" y="1071901"/>
                  <a:pt x="89642" y="1071901"/>
                </a:cubicBezTo>
                <a:cubicBezTo>
                  <a:pt x="88397" y="1070656"/>
                  <a:pt x="31126" y="1024593"/>
                  <a:pt x="59761" y="933711"/>
                </a:cubicBezTo>
                <a:cubicBezTo>
                  <a:pt x="85907" y="851545"/>
                  <a:pt x="136953" y="771868"/>
                  <a:pt x="138198" y="768133"/>
                </a:cubicBezTo>
                <a:cubicBezTo>
                  <a:pt x="166833" y="723315"/>
                  <a:pt x="196714" y="700906"/>
                  <a:pt x="225349" y="700906"/>
                </a:cubicBezTo>
                <a:lnTo>
                  <a:pt x="226594" y="700906"/>
                </a:lnTo>
                <a:cubicBezTo>
                  <a:pt x="246515" y="702151"/>
                  <a:pt x="266435" y="713356"/>
                  <a:pt x="278885" y="733275"/>
                </a:cubicBezTo>
                <a:cubicBezTo>
                  <a:pt x="288845" y="749459"/>
                  <a:pt x="287600" y="774358"/>
                  <a:pt x="286355" y="795522"/>
                </a:cubicBezTo>
                <a:cubicBezTo>
                  <a:pt x="286355" y="801747"/>
                  <a:pt x="285110" y="810462"/>
                  <a:pt x="285110" y="815441"/>
                </a:cubicBezTo>
                <a:cubicBezTo>
                  <a:pt x="291335" y="815441"/>
                  <a:pt x="301296" y="815441"/>
                  <a:pt x="312501" y="811706"/>
                </a:cubicBezTo>
                <a:lnTo>
                  <a:pt x="312501" y="488020"/>
                </a:lnTo>
                <a:cubicBezTo>
                  <a:pt x="282620" y="500469"/>
                  <a:pt x="250250" y="505449"/>
                  <a:pt x="221614" y="505449"/>
                </a:cubicBezTo>
                <a:cubicBezTo>
                  <a:pt x="170568" y="505449"/>
                  <a:pt x="126992" y="491755"/>
                  <a:pt x="104582" y="476815"/>
                </a:cubicBezTo>
                <a:cubicBezTo>
                  <a:pt x="79681" y="460631"/>
                  <a:pt x="49801" y="459386"/>
                  <a:pt x="33616" y="460631"/>
                </a:cubicBezTo>
                <a:close/>
                <a:moveTo>
                  <a:pt x="1152269" y="417213"/>
                </a:moveTo>
                <a:cubicBezTo>
                  <a:pt x="1114607" y="418303"/>
                  <a:pt x="1072587" y="429507"/>
                  <a:pt x="1025899" y="450671"/>
                </a:cubicBezTo>
                <a:cubicBezTo>
                  <a:pt x="1000999" y="461876"/>
                  <a:pt x="983568" y="474325"/>
                  <a:pt x="972363" y="488020"/>
                </a:cubicBezTo>
                <a:lnTo>
                  <a:pt x="972363" y="1093065"/>
                </a:lnTo>
                <a:cubicBezTo>
                  <a:pt x="1009714" y="1098045"/>
                  <a:pt x="1045819" y="1096800"/>
                  <a:pt x="1076945" y="1090575"/>
                </a:cubicBezTo>
                <a:cubicBezTo>
                  <a:pt x="1169077" y="1073146"/>
                  <a:pt x="1220123" y="1069411"/>
                  <a:pt x="1252493" y="1078126"/>
                </a:cubicBezTo>
                <a:lnTo>
                  <a:pt x="1252493" y="444447"/>
                </a:lnTo>
                <a:cubicBezTo>
                  <a:pt x="1223235" y="425150"/>
                  <a:pt x="1189931" y="416124"/>
                  <a:pt x="1152269" y="417213"/>
                </a:cubicBezTo>
                <a:close/>
                <a:moveTo>
                  <a:pt x="839572" y="213395"/>
                </a:moveTo>
                <a:cubicBezTo>
                  <a:pt x="831084" y="212913"/>
                  <a:pt x="821783" y="213453"/>
                  <a:pt x="811861" y="215307"/>
                </a:cubicBezTo>
                <a:cubicBezTo>
                  <a:pt x="787057" y="220250"/>
                  <a:pt x="767214" y="219014"/>
                  <a:pt x="749851" y="217778"/>
                </a:cubicBezTo>
                <a:cubicBezTo>
                  <a:pt x="737449" y="217778"/>
                  <a:pt x="727527" y="217778"/>
                  <a:pt x="720086" y="220250"/>
                </a:cubicBezTo>
                <a:cubicBezTo>
                  <a:pt x="716365" y="220250"/>
                  <a:pt x="708924" y="223957"/>
                  <a:pt x="706444" y="231373"/>
                </a:cubicBezTo>
                <a:cubicBezTo>
                  <a:pt x="702723" y="238788"/>
                  <a:pt x="705204" y="251146"/>
                  <a:pt x="712645" y="264740"/>
                </a:cubicBezTo>
                <a:cubicBezTo>
                  <a:pt x="717606" y="273391"/>
                  <a:pt x="730008" y="273391"/>
                  <a:pt x="757292" y="269684"/>
                </a:cubicBezTo>
                <a:cubicBezTo>
                  <a:pt x="767214" y="268448"/>
                  <a:pt x="775895" y="265976"/>
                  <a:pt x="784577" y="265976"/>
                </a:cubicBezTo>
                <a:cubicBezTo>
                  <a:pt x="788298" y="265976"/>
                  <a:pt x="790778" y="265976"/>
                  <a:pt x="794499" y="267212"/>
                </a:cubicBezTo>
                <a:cubicBezTo>
                  <a:pt x="805660" y="268448"/>
                  <a:pt x="818063" y="275863"/>
                  <a:pt x="830465" y="282042"/>
                </a:cubicBezTo>
                <a:cubicBezTo>
                  <a:pt x="850308" y="293165"/>
                  <a:pt x="863950" y="299344"/>
                  <a:pt x="872632" y="293165"/>
                </a:cubicBezTo>
                <a:cubicBezTo>
                  <a:pt x="897436" y="270919"/>
                  <a:pt x="897436" y="256089"/>
                  <a:pt x="888754" y="237552"/>
                </a:cubicBezTo>
                <a:cubicBezTo>
                  <a:pt x="883173" y="225503"/>
                  <a:pt x="865035" y="214844"/>
                  <a:pt x="839572" y="213395"/>
                </a:cubicBezTo>
                <a:close/>
                <a:moveTo>
                  <a:pt x="843003" y="180665"/>
                </a:moveTo>
                <a:cubicBezTo>
                  <a:pt x="877593" y="182866"/>
                  <a:pt x="906427" y="198623"/>
                  <a:pt x="918519" y="222722"/>
                </a:cubicBezTo>
                <a:cubicBezTo>
                  <a:pt x="937122" y="258561"/>
                  <a:pt x="928441" y="289457"/>
                  <a:pt x="893715" y="319117"/>
                </a:cubicBezTo>
                <a:cubicBezTo>
                  <a:pt x="883794" y="326532"/>
                  <a:pt x="875112" y="329004"/>
                  <a:pt x="863950" y="329004"/>
                </a:cubicBezTo>
                <a:cubicBezTo>
                  <a:pt x="846587" y="329004"/>
                  <a:pt x="829224" y="319117"/>
                  <a:pt x="814342" y="311702"/>
                </a:cubicBezTo>
                <a:cubicBezTo>
                  <a:pt x="805660" y="306759"/>
                  <a:pt x="795739" y="300580"/>
                  <a:pt x="788298" y="300580"/>
                </a:cubicBezTo>
                <a:cubicBezTo>
                  <a:pt x="782096" y="299344"/>
                  <a:pt x="772175" y="300580"/>
                  <a:pt x="762253" y="301815"/>
                </a:cubicBezTo>
                <a:cubicBezTo>
                  <a:pt x="734969" y="306759"/>
                  <a:pt x="699003" y="311702"/>
                  <a:pt x="682880" y="279570"/>
                </a:cubicBezTo>
                <a:cubicBezTo>
                  <a:pt x="670478" y="256089"/>
                  <a:pt x="667997" y="235080"/>
                  <a:pt x="675439" y="217778"/>
                </a:cubicBezTo>
                <a:cubicBezTo>
                  <a:pt x="684120" y="199241"/>
                  <a:pt x="700243" y="190590"/>
                  <a:pt x="710164" y="188118"/>
                </a:cubicBezTo>
                <a:cubicBezTo>
                  <a:pt x="722567" y="184411"/>
                  <a:pt x="736209" y="184411"/>
                  <a:pt x="751091" y="184411"/>
                </a:cubicBezTo>
                <a:cubicBezTo>
                  <a:pt x="767214" y="185646"/>
                  <a:pt x="784577" y="186882"/>
                  <a:pt x="806901" y="183175"/>
                </a:cubicBezTo>
                <a:cubicBezTo>
                  <a:pt x="819303" y="180703"/>
                  <a:pt x="831473" y="179931"/>
                  <a:pt x="843003" y="180665"/>
                </a:cubicBezTo>
                <a:close/>
                <a:moveTo>
                  <a:pt x="554035" y="53533"/>
                </a:moveTo>
                <a:lnTo>
                  <a:pt x="346116" y="99596"/>
                </a:lnTo>
                <a:lnTo>
                  <a:pt x="346116" y="287940"/>
                </a:lnTo>
                <a:lnTo>
                  <a:pt x="346116" y="430752"/>
                </a:lnTo>
                <a:cubicBezTo>
                  <a:pt x="358567" y="422038"/>
                  <a:pt x="368527" y="412078"/>
                  <a:pt x="378487" y="398384"/>
                </a:cubicBezTo>
                <a:cubicBezTo>
                  <a:pt x="393427" y="380954"/>
                  <a:pt x="408368" y="363525"/>
                  <a:pt x="422063" y="347341"/>
                </a:cubicBezTo>
                <a:cubicBezTo>
                  <a:pt x="496764" y="261439"/>
                  <a:pt x="566486" y="178028"/>
                  <a:pt x="554035" y="53533"/>
                </a:cubicBezTo>
                <a:close/>
                <a:moveTo>
                  <a:pt x="1211408" y="47308"/>
                </a:moveTo>
                <a:lnTo>
                  <a:pt x="972363" y="99596"/>
                </a:lnTo>
                <a:lnTo>
                  <a:pt x="972363" y="443202"/>
                </a:lnTo>
                <a:cubicBezTo>
                  <a:pt x="983568" y="434487"/>
                  <a:pt x="996019" y="427017"/>
                  <a:pt x="1012204" y="419548"/>
                </a:cubicBezTo>
                <a:cubicBezTo>
                  <a:pt x="1108071" y="377219"/>
                  <a:pt x="1187752" y="372240"/>
                  <a:pt x="1252493" y="405853"/>
                </a:cubicBezTo>
                <a:lnTo>
                  <a:pt x="1252493" y="80922"/>
                </a:lnTo>
                <a:cubicBezTo>
                  <a:pt x="1252493" y="70962"/>
                  <a:pt x="1247513" y="61002"/>
                  <a:pt x="1240043" y="54778"/>
                </a:cubicBezTo>
                <a:cubicBezTo>
                  <a:pt x="1231328" y="47308"/>
                  <a:pt x="1221368" y="44818"/>
                  <a:pt x="1211408" y="47308"/>
                </a:cubicBezTo>
                <a:close/>
                <a:moveTo>
                  <a:pt x="62251" y="44818"/>
                </a:moveTo>
                <a:cubicBezTo>
                  <a:pt x="56026" y="44818"/>
                  <a:pt x="49801" y="47308"/>
                  <a:pt x="44821" y="52288"/>
                </a:cubicBezTo>
                <a:cubicBezTo>
                  <a:pt x="37351" y="57268"/>
                  <a:pt x="33616" y="65982"/>
                  <a:pt x="33616" y="74697"/>
                </a:cubicBezTo>
                <a:lnTo>
                  <a:pt x="33616" y="427017"/>
                </a:lnTo>
                <a:cubicBezTo>
                  <a:pt x="54781" y="425772"/>
                  <a:pt x="90887" y="429507"/>
                  <a:pt x="122012" y="449426"/>
                </a:cubicBezTo>
                <a:cubicBezTo>
                  <a:pt x="153138" y="469346"/>
                  <a:pt x="239044" y="488020"/>
                  <a:pt x="312501" y="451916"/>
                </a:cubicBezTo>
                <a:lnTo>
                  <a:pt x="312501" y="261649"/>
                </a:lnTo>
                <a:lnTo>
                  <a:pt x="312501" y="99596"/>
                </a:lnTo>
                <a:lnTo>
                  <a:pt x="68476" y="46063"/>
                </a:lnTo>
                <a:cubicBezTo>
                  <a:pt x="67231" y="44818"/>
                  <a:pt x="64741" y="44818"/>
                  <a:pt x="62251" y="44818"/>
                </a:cubicBezTo>
                <a:close/>
                <a:moveTo>
                  <a:pt x="659862" y="38593"/>
                </a:moveTo>
                <a:lnTo>
                  <a:pt x="659862" y="1114229"/>
                </a:lnTo>
                <a:lnTo>
                  <a:pt x="938747" y="1173986"/>
                </a:lnTo>
                <a:lnTo>
                  <a:pt x="938747" y="1120454"/>
                </a:lnTo>
                <a:cubicBezTo>
                  <a:pt x="851596" y="1100535"/>
                  <a:pt x="774404" y="1048247"/>
                  <a:pt x="756974" y="968570"/>
                </a:cubicBezTo>
                <a:cubicBezTo>
                  <a:pt x="733319" y="862749"/>
                  <a:pt x="768179" y="763154"/>
                  <a:pt x="780630" y="733275"/>
                </a:cubicBezTo>
                <a:cubicBezTo>
                  <a:pt x="740789" y="664803"/>
                  <a:pt x="783120" y="590106"/>
                  <a:pt x="784365" y="586371"/>
                </a:cubicBezTo>
                <a:cubicBezTo>
                  <a:pt x="785610" y="586371"/>
                  <a:pt x="785610" y="586371"/>
                  <a:pt x="785610" y="585126"/>
                </a:cubicBezTo>
                <a:cubicBezTo>
                  <a:pt x="809265" y="554002"/>
                  <a:pt x="840391" y="556492"/>
                  <a:pt x="862801" y="558982"/>
                </a:cubicBezTo>
                <a:cubicBezTo>
                  <a:pt x="876496" y="560227"/>
                  <a:pt x="888947" y="562717"/>
                  <a:pt x="896417" y="556492"/>
                </a:cubicBezTo>
                <a:cubicBezTo>
                  <a:pt x="902642" y="552757"/>
                  <a:pt x="907622" y="541553"/>
                  <a:pt x="912602" y="527858"/>
                </a:cubicBezTo>
                <a:cubicBezTo>
                  <a:pt x="918827" y="512919"/>
                  <a:pt x="925052" y="494245"/>
                  <a:pt x="938747" y="476815"/>
                </a:cubicBezTo>
                <a:lnTo>
                  <a:pt x="938747" y="99596"/>
                </a:lnTo>
                <a:close/>
                <a:moveTo>
                  <a:pt x="626247" y="38593"/>
                </a:moveTo>
                <a:lnTo>
                  <a:pt x="586406" y="47308"/>
                </a:lnTo>
                <a:cubicBezTo>
                  <a:pt x="602591" y="187987"/>
                  <a:pt x="524155" y="280113"/>
                  <a:pt x="448208" y="368505"/>
                </a:cubicBezTo>
                <a:cubicBezTo>
                  <a:pt x="433268" y="385934"/>
                  <a:pt x="419573" y="402118"/>
                  <a:pt x="405878" y="419548"/>
                </a:cubicBezTo>
                <a:cubicBezTo>
                  <a:pt x="387202" y="441957"/>
                  <a:pt x="367282" y="459386"/>
                  <a:pt x="346116" y="471836"/>
                </a:cubicBezTo>
                <a:lnTo>
                  <a:pt x="346116" y="800502"/>
                </a:lnTo>
                <a:cubicBezTo>
                  <a:pt x="372262" y="788052"/>
                  <a:pt x="399652" y="768133"/>
                  <a:pt x="420818" y="733275"/>
                </a:cubicBezTo>
                <a:cubicBezTo>
                  <a:pt x="478089" y="642394"/>
                  <a:pt x="510460" y="617494"/>
                  <a:pt x="556525" y="624964"/>
                </a:cubicBezTo>
                <a:cubicBezTo>
                  <a:pt x="562751" y="627454"/>
                  <a:pt x="576446" y="631189"/>
                  <a:pt x="588896" y="651108"/>
                </a:cubicBezTo>
                <a:cubicBezTo>
                  <a:pt x="606326" y="683477"/>
                  <a:pt x="602591" y="737010"/>
                  <a:pt x="576446" y="809217"/>
                </a:cubicBezTo>
                <a:cubicBezTo>
                  <a:pt x="545320" y="890138"/>
                  <a:pt x="478089" y="941181"/>
                  <a:pt x="419573" y="985999"/>
                </a:cubicBezTo>
                <a:cubicBezTo>
                  <a:pt x="389692" y="1007163"/>
                  <a:pt x="363547" y="1028328"/>
                  <a:pt x="346116" y="1047002"/>
                </a:cubicBezTo>
                <a:lnTo>
                  <a:pt x="346116" y="1173986"/>
                </a:lnTo>
                <a:lnTo>
                  <a:pt x="626247" y="1114229"/>
                </a:lnTo>
                <a:close/>
                <a:moveTo>
                  <a:pt x="642432" y="0"/>
                </a:moveTo>
                <a:cubicBezTo>
                  <a:pt x="642432" y="0"/>
                  <a:pt x="643677" y="0"/>
                  <a:pt x="643677" y="1245"/>
                </a:cubicBezTo>
                <a:cubicBezTo>
                  <a:pt x="644922" y="1245"/>
                  <a:pt x="644922" y="1245"/>
                  <a:pt x="646167" y="1245"/>
                </a:cubicBezTo>
                <a:lnTo>
                  <a:pt x="956178" y="68472"/>
                </a:lnTo>
                <a:lnTo>
                  <a:pt x="1203937" y="14939"/>
                </a:lnTo>
                <a:cubicBezTo>
                  <a:pt x="1223858" y="9960"/>
                  <a:pt x="1245023" y="14939"/>
                  <a:pt x="1261209" y="27389"/>
                </a:cubicBezTo>
                <a:cubicBezTo>
                  <a:pt x="1276149" y="41083"/>
                  <a:pt x="1286109" y="61002"/>
                  <a:pt x="1286109" y="80922"/>
                </a:cubicBezTo>
                <a:lnTo>
                  <a:pt x="1286109" y="1086840"/>
                </a:lnTo>
                <a:cubicBezTo>
                  <a:pt x="1286109" y="1116719"/>
                  <a:pt x="1263699" y="1145353"/>
                  <a:pt x="1232573" y="1152822"/>
                </a:cubicBezTo>
                <a:lnTo>
                  <a:pt x="959913" y="1211335"/>
                </a:lnTo>
                <a:cubicBezTo>
                  <a:pt x="958668" y="1211335"/>
                  <a:pt x="957423" y="1211335"/>
                  <a:pt x="956178" y="1211335"/>
                </a:cubicBezTo>
                <a:cubicBezTo>
                  <a:pt x="954933" y="1211335"/>
                  <a:pt x="953688" y="1211335"/>
                  <a:pt x="952443" y="1211335"/>
                </a:cubicBezTo>
                <a:lnTo>
                  <a:pt x="642432" y="1144108"/>
                </a:lnTo>
                <a:lnTo>
                  <a:pt x="333666" y="1211335"/>
                </a:lnTo>
                <a:cubicBezTo>
                  <a:pt x="331176" y="1211335"/>
                  <a:pt x="331176" y="1211335"/>
                  <a:pt x="329931" y="1211335"/>
                </a:cubicBezTo>
                <a:cubicBezTo>
                  <a:pt x="328686" y="1211335"/>
                  <a:pt x="327441" y="1211335"/>
                  <a:pt x="326196" y="1211335"/>
                </a:cubicBezTo>
                <a:lnTo>
                  <a:pt x="48556" y="1151578"/>
                </a:lnTo>
                <a:cubicBezTo>
                  <a:pt x="19920" y="1145353"/>
                  <a:pt x="0" y="1119209"/>
                  <a:pt x="0" y="1089330"/>
                </a:cubicBezTo>
                <a:lnTo>
                  <a:pt x="0" y="74697"/>
                </a:lnTo>
                <a:cubicBezTo>
                  <a:pt x="0" y="56023"/>
                  <a:pt x="7470" y="37348"/>
                  <a:pt x="23655" y="26144"/>
                </a:cubicBezTo>
                <a:cubicBezTo>
                  <a:pt x="38596" y="13694"/>
                  <a:pt x="57271" y="9960"/>
                  <a:pt x="75946" y="13694"/>
                </a:cubicBezTo>
                <a:lnTo>
                  <a:pt x="329931" y="68472"/>
                </a:lnTo>
                <a:lnTo>
                  <a:pt x="639942" y="1245"/>
                </a:lnTo>
                <a:cubicBezTo>
                  <a:pt x="639942" y="1245"/>
                  <a:pt x="639942" y="1245"/>
                  <a:pt x="641187" y="124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5D91214B-48ED-4096-9F21-17C4AA149FF5}"/>
              </a:ext>
            </a:extLst>
          </p:cNvPr>
          <p:cNvSpPr/>
          <p:nvPr/>
        </p:nvSpPr>
        <p:spPr>
          <a:xfrm>
            <a:off x="14373467" y="3847109"/>
            <a:ext cx="1215074" cy="1215074"/>
          </a:xfrm>
          <a:custGeom>
            <a:avLst/>
            <a:gdLst>
              <a:gd name="connsiteX0" fmla="*/ 1151581 w 1215074"/>
              <a:gd name="connsiteY0" fmla="*/ 789300 h 1215074"/>
              <a:gd name="connsiteX1" fmla="*/ 1106763 w 1215074"/>
              <a:gd name="connsiteY1" fmla="*/ 820424 h 1215074"/>
              <a:gd name="connsiteX2" fmla="*/ 1104273 w 1215074"/>
              <a:gd name="connsiteY2" fmla="*/ 855283 h 1215074"/>
              <a:gd name="connsiteX3" fmla="*/ 1108008 w 1215074"/>
              <a:gd name="connsiteY3" fmla="*/ 885162 h 1215074"/>
              <a:gd name="connsiteX4" fmla="*/ 1106763 w 1215074"/>
              <a:gd name="connsiteY4" fmla="*/ 890142 h 1215074"/>
              <a:gd name="connsiteX5" fmla="*/ 1151581 w 1215074"/>
              <a:gd name="connsiteY5" fmla="*/ 789300 h 1215074"/>
              <a:gd name="connsiteX6" fmla="*/ 34859 w 1215074"/>
              <a:gd name="connsiteY6" fmla="*/ 631191 h 1215074"/>
              <a:gd name="connsiteX7" fmla="*/ 80922 w 1215074"/>
              <a:gd name="connsiteY7" fmla="*/ 834119 h 1215074"/>
              <a:gd name="connsiteX8" fmla="*/ 113291 w 1215074"/>
              <a:gd name="connsiteY8" fmla="*/ 774361 h 1215074"/>
              <a:gd name="connsiteX9" fmla="*/ 124495 w 1215074"/>
              <a:gd name="connsiteY9" fmla="*/ 745727 h 1215074"/>
              <a:gd name="connsiteX10" fmla="*/ 120760 w 1215074"/>
              <a:gd name="connsiteY10" fmla="*/ 732033 h 1215074"/>
              <a:gd name="connsiteX11" fmla="*/ 80922 w 1215074"/>
              <a:gd name="connsiteY11" fmla="*/ 667295 h 1215074"/>
              <a:gd name="connsiteX12" fmla="*/ 34859 w 1215074"/>
              <a:gd name="connsiteY12" fmla="*/ 631191 h 1215074"/>
              <a:gd name="connsiteX13" fmla="*/ 815833 w 1215074"/>
              <a:gd name="connsiteY13" fmla="*/ 264475 h 1215074"/>
              <a:gd name="connsiteX14" fmla="*/ 805484 w 1215074"/>
              <a:gd name="connsiteY14" fmla="*/ 270155 h 1215074"/>
              <a:gd name="connsiteX15" fmla="*/ 800505 w 1215074"/>
              <a:gd name="connsiteY15" fmla="*/ 286339 h 1215074"/>
              <a:gd name="connsiteX16" fmla="*/ 801750 w 1215074"/>
              <a:gd name="connsiteY16" fmla="*/ 307503 h 1215074"/>
              <a:gd name="connsiteX17" fmla="*/ 789300 w 1215074"/>
              <a:gd name="connsiteY17" fmla="*/ 357302 h 1215074"/>
              <a:gd name="connsiteX18" fmla="*/ 730787 w 1215074"/>
              <a:gd name="connsiteY18" fmla="*/ 385936 h 1215074"/>
              <a:gd name="connsiteX19" fmla="*/ 699664 w 1215074"/>
              <a:gd name="connsiteY19" fmla="*/ 402120 h 1215074"/>
              <a:gd name="connsiteX20" fmla="*/ 703398 w 1215074"/>
              <a:gd name="connsiteY20" fmla="*/ 424529 h 1215074"/>
              <a:gd name="connsiteX21" fmla="*/ 729542 w 1215074"/>
              <a:gd name="connsiteY21" fmla="*/ 440714 h 1215074"/>
              <a:gd name="connsiteX22" fmla="*/ 886406 w 1215074"/>
              <a:gd name="connsiteY22" fmla="*/ 461878 h 1215074"/>
              <a:gd name="connsiteX23" fmla="*/ 900101 w 1215074"/>
              <a:gd name="connsiteY23" fmla="*/ 511676 h 1215074"/>
              <a:gd name="connsiteX24" fmla="*/ 822914 w 1215074"/>
              <a:gd name="connsiteY24" fmla="*/ 552759 h 1215074"/>
              <a:gd name="connsiteX25" fmla="*/ 743237 w 1215074"/>
              <a:gd name="connsiteY25" fmla="*/ 527860 h 1215074"/>
              <a:gd name="connsiteX26" fmla="*/ 661070 w 1215074"/>
              <a:gd name="connsiteY26" fmla="*/ 504206 h 1215074"/>
              <a:gd name="connsiteX27" fmla="*/ 576413 w 1215074"/>
              <a:gd name="connsiteY27" fmla="*/ 546535 h 1215074"/>
              <a:gd name="connsiteX28" fmla="*/ 535330 w 1215074"/>
              <a:gd name="connsiteY28" fmla="*/ 633681 h 1215074"/>
              <a:gd name="connsiteX29" fmla="*/ 535330 w 1215074"/>
              <a:gd name="connsiteY29" fmla="*/ 643641 h 1215074"/>
              <a:gd name="connsiteX30" fmla="*/ 556494 w 1215074"/>
              <a:gd name="connsiteY30" fmla="*/ 707133 h 1215074"/>
              <a:gd name="connsiteX31" fmla="*/ 623721 w 1215074"/>
              <a:gd name="connsiteY31" fmla="*/ 715848 h 1215074"/>
              <a:gd name="connsiteX32" fmla="*/ 695929 w 1215074"/>
              <a:gd name="connsiteY32" fmla="*/ 732033 h 1215074"/>
              <a:gd name="connsiteX33" fmla="*/ 749462 w 1215074"/>
              <a:gd name="connsiteY33" fmla="*/ 917530 h 1215074"/>
              <a:gd name="connsiteX34" fmla="*/ 749462 w 1215074"/>
              <a:gd name="connsiteY34" fmla="*/ 937450 h 1215074"/>
              <a:gd name="connsiteX35" fmla="*/ 798015 w 1215074"/>
              <a:gd name="connsiteY35" fmla="*/ 1013392 h 1215074"/>
              <a:gd name="connsiteX36" fmla="*/ 941184 w 1215074"/>
              <a:gd name="connsiteY36" fmla="*/ 790545 h 1215074"/>
              <a:gd name="connsiteX37" fmla="*/ 952389 w 1215074"/>
              <a:gd name="connsiteY37" fmla="*/ 684724 h 1215074"/>
              <a:gd name="connsiteX38" fmla="*/ 998452 w 1215074"/>
              <a:gd name="connsiteY38" fmla="*/ 619987 h 1215074"/>
              <a:gd name="connsiteX39" fmla="*/ 1028331 w 1215074"/>
              <a:gd name="connsiteY39" fmla="*/ 602557 h 1215074"/>
              <a:gd name="connsiteX40" fmla="*/ 1089334 w 1215074"/>
              <a:gd name="connsiteY40" fmla="*/ 592598 h 1215074"/>
              <a:gd name="connsiteX41" fmla="*/ 1181460 w 1215074"/>
              <a:gd name="connsiteY41" fmla="*/ 610027 h 1215074"/>
              <a:gd name="connsiteX42" fmla="*/ 1181460 w 1215074"/>
              <a:gd name="connsiteY42" fmla="*/ 607537 h 1215074"/>
              <a:gd name="connsiteX43" fmla="*/ 1070660 w 1215074"/>
              <a:gd name="connsiteY43" fmla="*/ 267665 h 1215074"/>
              <a:gd name="connsiteX44" fmla="*/ 997207 w 1215074"/>
              <a:gd name="connsiteY44" fmla="*/ 309993 h 1215074"/>
              <a:gd name="connsiteX45" fmla="*/ 815833 w 1215074"/>
              <a:gd name="connsiteY45" fmla="*/ 264475 h 1215074"/>
              <a:gd name="connsiteX46" fmla="*/ 592472 w 1215074"/>
              <a:gd name="connsiteY46" fmla="*/ 155472 h 1215074"/>
              <a:gd name="connsiteX47" fmla="*/ 554034 w 1215074"/>
              <a:gd name="connsiteY47" fmla="*/ 167821 h 1215074"/>
              <a:gd name="connsiteX48" fmla="*/ 551554 w 1215074"/>
              <a:gd name="connsiteY48" fmla="*/ 167821 h 1215074"/>
              <a:gd name="connsiteX49" fmla="*/ 492038 w 1215074"/>
              <a:gd name="connsiteY49" fmla="*/ 186345 h 1215074"/>
              <a:gd name="connsiteX50" fmla="*/ 480878 w 1215074"/>
              <a:gd name="connsiteY50" fmla="*/ 212278 h 1215074"/>
              <a:gd name="connsiteX51" fmla="*/ 487078 w 1215074"/>
              <a:gd name="connsiteY51" fmla="*/ 223392 h 1215074"/>
              <a:gd name="connsiteX52" fmla="*/ 508157 w 1215074"/>
              <a:gd name="connsiteY52" fmla="*/ 215983 h 1215074"/>
              <a:gd name="connsiteX53" fmla="*/ 589992 w 1215074"/>
              <a:gd name="connsiteY53" fmla="*/ 204868 h 1215074"/>
              <a:gd name="connsiteX54" fmla="*/ 640830 w 1215074"/>
              <a:gd name="connsiteY54" fmla="*/ 201164 h 1215074"/>
              <a:gd name="connsiteX55" fmla="*/ 656949 w 1215074"/>
              <a:gd name="connsiteY55" fmla="*/ 185110 h 1215074"/>
              <a:gd name="connsiteX56" fmla="*/ 613551 w 1215074"/>
              <a:gd name="connsiteY56" fmla="*/ 164117 h 1215074"/>
              <a:gd name="connsiteX57" fmla="*/ 592472 w 1215074"/>
              <a:gd name="connsiteY57" fmla="*/ 155472 h 1215074"/>
              <a:gd name="connsiteX58" fmla="*/ 587823 w 1215074"/>
              <a:gd name="connsiteY58" fmla="*/ 122130 h 1215074"/>
              <a:gd name="connsiteX59" fmla="*/ 637110 w 1215074"/>
              <a:gd name="connsiteY59" fmla="*/ 140654 h 1215074"/>
              <a:gd name="connsiteX60" fmla="*/ 663149 w 1215074"/>
              <a:gd name="connsiteY60" fmla="*/ 151768 h 1215074"/>
              <a:gd name="connsiteX61" fmla="*/ 691667 w 1215074"/>
              <a:gd name="connsiteY61" fmla="*/ 173996 h 1215074"/>
              <a:gd name="connsiteX62" fmla="*/ 670588 w 1215074"/>
              <a:gd name="connsiteY62" fmla="*/ 220922 h 1215074"/>
              <a:gd name="connsiteX63" fmla="*/ 580073 w 1215074"/>
              <a:gd name="connsiteY63" fmla="*/ 236976 h 1215074"/>
              <a:gd name="connsiteX64" fmla="*/ 526756 w 1215074"/>
              <a:gd name="connsiteY64" fmla="*/ 244385 h 1215074"/>
              <a:gd name="connsiteX65" fmla="*/ 490798 w 1215074"/>
              <a:gd name="connsiteY65" fmla="*/ 257969 h 1215074"/>
              <a:gd name="connsiteX66" fmla="*/ 478398 w 1215074"/>
              <a:gd name="connsiteY66" fmla="*/ 255499 h 1215074"/>
              <a:gd name="connsiteX67" fmla="*/ 447400 w 1215074"/>
              <a:gd name="connsiteY67" fmla="*/ 212278 h 1215074"/>
              <a:gd name="connsiteX68" fmla="*/ 482118 w 1215074"/>
              <a:gd name="connsiteY68" fmla="*/ 154238 h 1215074"/>
              <a:gd name="connsiteX69" fmla="*/ 540395 w 1215074"/>
              <a:gd name="connsiteY69" fmla="*/ 136949 h 1215074"/>
              <a:gd name="connsiteX70" fmla="*/ 587823 w 1215074"/>
              <a:gd name="connsiteY70" fmla="*/ 122130 h 1215074"/>
              <a:gd name="connsiteX71" fmla="*/ 326178 w 1215074"/>
              <a:gd name="connsiteY71" fmla="*/ 107066 h 1215074"/>
              <a:gd name="connsiteX72" fmla="*/ 33614 w 1215074"/>
              <a:gd name="connsiteY72" fmla="*/ 595088 h 1215074"/>
              <a:gd name="connsiteX73" fmla="*/ 110801 w 1215074"/>
              <a:gd name="connsiteY73" fmla="*/ 652356 h 1215074"/>
              <a:gd name="connsiteX74" fmla="*/ 148149 w 1215074"/>
              <a:gd name="connsiteY74" fmla="*/ 710868 h 1215074"/>
              <a:gd name="connsiteX75" fmla="*/ 158109 w 1215074"/>
              <a:gd name="connsiteY75" fmla="*/ 750707 h 1215074"/>
              <a:gd name="connsiteX76" fmla="*/ 136945 w 1215074"/>
              <a:gd name="connsiteY76" fmla="*/ 798015 h 1215074"/>
              <a:gd name="connsiteX77" fmla="*/ 119515 w 1215074"/>
              <a:gd name="connsiteY77" fmla="*/ 907571 h 1215074"/>
              <a:gd name="connsiteX78" fmla="*/ 400875 w 1215074"/>
              <a:gd name="connsiteY78" fmla="*/ 1141622 h 1215074"/>
              <a:gd name="connsiteX79" fmla="*/ 374731 w 1215074"/>
              <a:gd name="connsiteY79" fmla="*/ 982268 h 1215074"/>
              <a:gd name="connsiteX80" fmla="*/ 377221 w 1215074"/>
              <a:gd name="connsiteY80" fmla="*/ 946164 h 1215074"/>
              <a:gd name="connsiteX81" fmla="*/ 383445 w 1215074"/>
              <a:gd name="connsiteY81" fmla="*/ 882672 h 1215074"/>
              <a:gd name="connsiteX82" fmla="*/ 361036 w 1215074"/>
              <a:gd name="connsiteY82" fmla="*/ 759421 h 1215074"/>
              <a:gd name="connsiteX83" fmla="*/ 251480 w 1215074"/>
              <a:gd name="connsiteY83" fmla="*/ 703399 h 1215074"/>
              <a:gd name="connsiteX84" fmla="*/ 205417 w 1215074"/>
              <a:gd name="connsiteY84" fmla="*/ 693439 h 1215074"/>
              <a:gd name="connsiteX85" fmla="*/ 155619 w 1215074"/>
              <a:gd name="connsiteY85" fmla="*/ 606292 h 1215074"/>
              <a:gd name="connsiteX86" fmla="*/ 144415 w 1215074"/>
              <a:gd name="connsiteY86" fmla="*/ 576413 h 1215074"/>
              <a:gd name="connsiteX87" fmla="*/ 140680 w 1215074"/>
              <a:gd name="connsiteY87" fmla="*/ 515411 h 1215074"/>
              <a:gd name="connsiteX88" fmla="*/ 191723 w 1215074"/>
              <a:gd name="connsiteY88" fmla="*/ 483042 h 1215074"/>
              <a:gd name="connsiteX89" fmla="*/ 244011 w 1215074"/>
              <a:gd name="connsiteY89" fmla="*/ 420794 h 1215074"/>
              <a:gd name="connsiteX90" fmla="*/ 271400 w 1215074"/>
              <a:gd name="connsiteY90" fmla="*/ 373486 h 1215074"/>
              <a:gd name="connsiteX91" fmla="*/ 377221 w 1215074"/>
              <a:gd name="connsiteY91" fmla="*/ 336137 h 1215074"/>
              <a:gd name="connsiteX92" fmla="*/ 431999 w 1215074"/>
              <a:gd name="connsiteY92" fmla="*/ 324933 h 1215074"/>
              <a:gd name="connsiteX93" fmla="*/ 383445 w 1215074"/>
              <a:gd name="connsiteY93" fmla="*/ 245256 h 1215074"/>
              <a:gd name="connsiteX94" fmla="*/ 383445 w 1215074"/>
              <a:gd name="connsiteY94" fmla="*/ 199193 h 1215074"/>
              <a:gd name="connsiteX95" fmla="*/ 394650 w 1215074"/>
              <a:gd name="connsiteY95" fmla="*/ 146905 h 1215074"/>
              <a:gd name="connsiteX96" fmla="*/ 326178 w 1215074"/>
              <a:gd name="connsiteY96" fmla="*/ 107066 h 1215074"/>
              <a:gd name="connsiteX97" fmla="*/ 607537 w 1215074"/>
              <a:gd name="connsiteY97" fmla="*/ 32369 h 1215074"/>
              <a:gd name="connsiteX98" fmla="*/ 370996 w 1215074"/>
              <a:gd name="connsiteY98" fmla="*/ 84657 h 1215074"/>
              <a:gd name="connsiteX99" fmla="*/ 427019 w 1215074"/>
              <a:gd name="connsiteY99" fmla="*/ 135700 h 1215074"/>
              <a:gd name="connsiteX100" fmla="*/ 412079 w 1215074"/>
              <a:gd name="connsiteY100" fmla="*/ 216622 h 1215074"/>
              <a:gd name="connsiteX101" fmla="*/ 409590 w 1215074"/>
              <a:gd name="connsiteY101" fmla="*/ 221602 h 1215074"/>
              <a:gd name="connsiteX102" fmla="*/ 461878 w 1215074"/>
              <a:gd name="connsiteY102" fmla="*/ 337382 h 1215074"/>
              <a:gd name="connsiteX103" fmla="*/ 377221 w 1215074"/>
              <a:gd name="connsiteY103" fmla="*/ 369751 h 1215074"/>
              <a:gd name="connsiteX104" fmla="*/ 300034 w 1215074"/>
              <a:gd name="connsiteY104" fmla="*/ 390915 h 1215074"/>
              <a:gd name="connsiteX105" fmla="*/ 273890 w 1215074"/>
              <a:gd name="connsiteY105" fmla="*/ 436979 h 1215074"/>
              <a:gd name="connsiteX106" fmla="*/ 200437 w 1215074"/>
              <a:gd name="connsiteY106" fmla="*/ 515411 h 1215074"/>
              <a:gd name="connsiteX107" fmla="*/ 170559 w 1215074"/>
              <a:gd name="connsiteY107" fmla="*/ 530350 h 1215074"/>
              <a:gd name="connsiteX108" fmla="*/ 176783 w 1215074"/>
              <a:gd name="connsiteY108" fmla="*/ 565209 h 1215074"/>
              <a:gd name="connsiteX109" fmla="*/ 186743 w 1215074"/>
              <a:gd name="connsiteY109" fmla="*/ 595088 h 1215074"/>
              <a:gd name="connsiteX110" fmla="*/ 222847 w 1215074"/>
              <a:gd name="connsiteY110" fmla="*/ 664805 h 1215074"/>
              <a:gd name="connsiteX111" fmla="*/ 253970 w 1215074"/>
              <a:gd name="connsiteY111" fmla="*/ 669785 h 1215074"/>
              <a:gd name="connsiteX112" fmla="*/ 389670 w 1215074"/>
              <a:gd name="connsiteY112" fmla="*/ 740747 h 1215074"/>
              <a:gd name="connsiteX113" fmla="*/ 415814 w 1215074"/>
              <a:gd name="connsiteY113" fmla="*/ 888897 h 1215074"/>
              <a:gd name="connsiteX114" fmla="*/ 410834 w 1215074"/>
              <a:gd name="connsiteY114" fmla="*/ 946164 h 1215074"/>
              <a:gd name="connsiteX115" fmla="*/ 408345 w 1215074"/>
              <a:gd name="connsiteY115" fmla="*/ 983513 h 1215074"/>
              <a:gd name="connsiteX116" fmla="*/ 469347 w 1215074"/>
              <a:gd name="connsiteY116" fmla="*/ 1164031 h 1215074"/>
              <a:gd name="connsiteX117" fmla="*/ 607537 w 1215074"/>
              <a:gd name="connsiteY117" fmla="*/ 1180216 h 1215074"/>
              <a:gd name="connsiteX118" fmla="*/ 1076884 w 1215074"/>
              <a:gd name="connsiteY118" fmla="*/ 937450 h 1215074"/>
              <a:gd name="connsiteX119" fmla="*/ 1075639 w 1215074"/>
              <a:gd name="connsiteY119" fmla="*/ 876447 h 1215074"/>
              <a:gd name="connsiteX120" fmla="*/ 1073149 w 1215074"/>
              <a:gd name="connsiteY120" fmla="*/ 868977 h 1215074"/>
              <a:gd name="connsiteX121" fmla="*/ 1075639 w 1215074"/>
              <a:gd name="connsiteY121" fmla="*/ 809220 h 1215074"/>
              <a:gd name="connsiteX122" fmla="*/ 1162786 w 1215074"/>
              <a:gd name="connsiteY122" fmla="*/ 754442 h 1215074"/>
              <a:gd name="connsiteX123" fmla="*/ 1180215 w 1215074"/>
              <a:gd name="connsiteY123" fmla="*/ 644886 h 1215074"/>
              <a:gd name="connsiteX124" fmla="*/ 1071904 w 1215074"/>
              <a:gd name="connsiteY124" fmla="*/ 622477 h 1215074"/>
              <a:gd name="connsiteX125" fmla="*/ 1053230 w 1215074"/>
              <a:gd name="connsiteY125" fmla="*/ 624967 h 1215074"/>
              <a:gd name="connsiteX126" fmla="*/ 1009657 w 1215074"/>
              <a:gd name="connsiteY126" fmla="*/ 652356 h 1215074"/>
              <a:gd name="connsiteX127" fmla="*/ 986003 w 1215074"/>
              <a:gd name="connsiteY127" fmla="*/ 683479 h 1215074"/>
              <a:gd name="connsiteX128" fmla="*/ 974798 w 1215074"/>
              <a:gd name="connsiteY128" fmla="*/ 799260 h 1215074"/>
              <a:gd name="connsiteX129" fmla="*/ 798015 w 1215074"/>
              <a:gd name="connsiteY129" fmla="*/ 1047006 h 1215074"/>
              <a:gd name="connsiteX130" fmla="*/ 715848 w 1215074"/>
              <a:gd name="connsiteY130" fmla="*/ 938695 h 1215074"/>
              <a:gd name="connsiteX131" fmla="*/ 715848 w 1215074"/>
              <a:gd name="connsiteY131" fmla="*/ 918775 h 1215074"/>
              <a:gd name="connsiteX132" fmla="*/ 674764 w 1215074"/>
              <a:gd name="connsiteY132" fmla="*/ 758177 h 1215074"/>
              <a:gd name="connsiteX133" fmla="*/ 628701 w 1215074"/>
              <a:gd name="connsiteY133" fmla="*/ 748217 h 1215074"/>
              <a:gd name="connsiteX134" fmla="*/ 535330 w 1215074"/>
              <a:gd name="connsiteY134" fmla="*/ 734522 h 1215074"/>
              <a:gd name="connsiteX135" fmla="*/ 502961 w 1215074"/>
              <a:gd name="connsiteY135" fmla="*/ 646131 h 1215074"/>
              <a:gd name="connsiteX136" fmla="*/ 501716 w 1215074"/>
              <a:gd name="connsiteY136" fmla="*/ 637416 h 1215074"/>
              <a:gd name="connsiteX137" fmla="*/ 551514 w 1215074"/>
              <a:gd name="connsiteY137" fmla="*/ 522880 h 1215074"/>
              <a:gd name="connsiteX138" fmla="*/ 661070 w 1215074"/>
              <a:gd name="connsiteY138" fmla="*/ 470592 h 1215074"/>
              <a:gd name="connsiteX139" fmla="*/ 760666 w 1215074"/>
              <a:gd name="connsiteY139" fmla="*/ 499226 h 1215074"/>
              <a:gd name="connsiteX140" fmla="*/ 822914 w 1215074"/>
              <a:gd name="connsiteY140" fmla="*/ 517901 h 1215074"/>
              <a:gd name="connsiteX141" fmla="*/ 868977 w 1215074"/>
              <a:gd name="connsiteY141" fmla="*/ 501716 h 1215074"/>
              <a:gd name="connsiteX142" fmla="*/ 866487 w 1215074"/>
              <a:gd name="connsiteY142" fmla="*/ 489267 h 1215074"/>
              <a:gd name="connsiteX143" fmla="*/ 729542 w 1215074"/>
              <a:gd name="connsiteY143" fmla="*/ 474327 h 1215074"/>
              <a:gd name="connsiteX144" fmla="*/ 672275 w 1215074"/>
              <a:gd name="connsiteY144" fmla="*/ 439469 h 1215074"/>
              <a:gd name="connsiteX145" fmla="*/ 671030 w 1215074"/>
              <a:gd name="connsiteY145" fmla="*/ 383446 h 1215074"/>
              <a:gd name="connsiteX146" fmla="*/ 720828 w 1215074"/>
              <a:gd name="connsiteY146" fmla="*/ 353567 h 1215074"/>
              <a:gd name="connsiteX147" fmla="*/ 764401 w 1215074"/>
              <a:gd name="connsiteY147" fmla="*/ 332403 h 1215074"/>
              <a:gd name="connsiteX148" fmla="*/ 768136 w 1215074"/>
              <a:gd name="connsiteY148" fmla="*/ 311238 h 1215074"/>
              <a:gd name="connsiteX149" fmla="*/ 766891 w 1215074"/>
              <a:gd name="connsiteY149" fmla="*/ 280115 h 1215074"/>
              <a:gd name="connsiteX150" fmla="*/ 774361 w 1215074"/>
              <a:gd name="connsiteY150" fmla="*/ 256460 h 1215074"/>
              <a:gd name="connsiteX151" fmla="*/ 1007167 w 1215074"/>
              <a:gd name="connsiteY151" fmla="*/ 278870 h 1215074"/>
              <a:gd name="connsiteX152" fmla="*/ 1049495 w 1215074"/>
              <a:gd name="connsiteY152" fmla="*/ 240276 h 1215074"/>
              <a:gd name="connsiteX153" fmla="*/ 607537 w 1215074"/>
              <a:gd name="connsiteY153" fmla="*/ 32369 h 1215074"/>
              <a:gd name="connsiteX154" fmla="*/ 607537 w 1215074"/>
              <a:gd name="connsiteY154" fmla="*/ 0 h 1215074"/>
              <a:gd name="connsiteX155" fmla="*/ 1215074 w 1215074"/>
              <a:gd name="connsiteY155" fmla="*/ 607537 h 1215074"/>
              <a:gd name="connsiteX156" fmla="*/ 607537 w 1215074"/>
              <a:gd name="connsiteY156" fmla="*/ 1215074 h 1215074"/>
              <a:gd name="connsiteX157" fmla="*/ 104576 w 1215074"/>
              <a:gd name="connsiteY157" fmla="*/ 946164 h 1215074"/>
              <a:gd name="connsiteX158" fmla="*/ 89637 w 1215074"/>
              <a:gd name="connsiteY158" fmla="*/ 922510 h 1215074"/>
              <a:gd name="connsiteX159" fmla="*/ 0 w 1215074"/>
              <a:gd name="connsiteY159" fmla="*/ 607537 h 1215074"/>
              <a:gd name="connsiteX160" fmla="*/ 607537 w 1215074"/>
              <a:gd name="connsiteY160" fmla="*/ 0 h 121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215074" h="1215074">
                <a:moveTo>
                  <a:pt x="1151581" y="789300"/>
                </a:moveTo>
                <a:cubicBezTo>
                  <a:pt x="1135397" y="793035"/>
                  <a:pt x="1114233" y="800505"/>
                  <a:pt x="1106763" y="820424"/>
                </a:cubicBezTo>
                <a:cubicBezTo>
                  <a:pt x="1098048" y="844078"/>
                  <a:pt x="1100538" y="850303"/>
                  <a:pt x="1104273" y="855283"/>
                </a:cubicBezTo>
                <a:cubicBezTo>
                  <a:pt x="1106763" y="861508"/>
                  <a:pt x="1110498" y="870222"/>
                  <a:pt x="1108008" y="885162"/>
                </a:cubicBezTo>
                <a:cubicBezTo>
                  <a:pt x="1106763" y="886407"/>
                  <a:pt x="1106763" y="888897"/>
                  <a:pt x="1106763" y="890142"/>
                </a:cubicBezTo>
                <a:cubicBezTo>
                  <a:pt x="1124192" y="859018"/>
                  <a:pt x="1140377" y="824159"/>
                  <a:pt x="1151581" y="789300"/>
                </a:cubicBezTo>
                <a:close/>
                <a:moveTo>
                  <a:pt x="34859" y="631191"/>
                </a:moveTo>
                <a:cubicBezTo>
                  <a:pt x="38594" y="703399"/>
                  <a:pt x="53533" y="771871"/>
                  <a:pt x="80922" y="834119"/>
                </a:cubicBezTo>
                <a:cubicBezTo>
                  <a:pt x="89637" y="804240"/>
                  <a:pt x="104576" y="781831"/>
                  <a:pt x="113291" y="774361"/>
                </a:cubicBezTo>
                <a:cubicBezTo>
                  <a:pt x="118271" y="768136"/>
                  <a:pt x="124495" y="756932"/>
                  <a:pt x="124495" y="745727"/>
                </a:cubicBezTo>
                <a:cubicBezTo>
                  <a:pt x="125740" y="740747"/>
                  <a:pt x="124495" y="735767"/>
                  <a:pt x="120760" y="732033"/>
                </a:cubicBezTo>
                <a:cubicBezTo>
                  <a:pt x="109556" y="717093"/>
                  <a:pt x="93371" y="693439"/>
                  <a:pt x="80922" y="667295"/>
                </a:cubicBezTo>
                <a:cubicBezTo>
                  <a:pt x="72207" y="652356"/>
                  <a:pt x="51043" y="638661"/>
                  <a:pt x="34859" y="631191"/>
                </a:cubicBezTo>
                <a:close/>
                <a:moveTo>
                  <a:pt x="815833" y="264475"/>
                </a:moveTo>
                <a:cubicBezTo>
                  <a:pt x="809452" y="265253"/>
                  <a:pt x="806418" y="267354"/>
                  <a:pt x="805484" y="270155"/>
                </a:cubicBezTo>
                <a:cubicBezTo>
                  <a:pt x="804240" y="272645"/>
                  <a:pt x="801750" y="277625"/>
                  <a:pt x="800505" y="286339"/>
                </a:cubicBezTo>
                <a:cubicBezTo>
                  <a:pt x="799260" y="292564"/>
                  <a:pt x="800505" y="300034"/>
                  <a:pt x="801750" y="307503"/>
                </a:cubicBezTo>
                <a:cubicBezTo>
                  <a:pt x="802995" y="321198"/>
                  <a:pt x="805484" y="339872"/>
                  <a:pt x="789300" y="357302"/>
                </a:cubicBezTo>
                <a:cubicBezTo>
                  <a:pt x="770626" y="373486"/>
                  <a:pt x="749462" y="379711"/>
                  <a:pt x="730787" y="385936"/>
                </a:cubicBezTo>
                <a:cubicBezTo>
                  <a:pt x="717093" y="390915"/>
                  <a:pt x="703398" y="394650"/>
                  <a:pt x="699664" y="402120"/>
                </a:cubicBezTo>
                <a:cubicBezTo>
                  <a:pt x="698419" y="403365"/>
                  <a:pt x="697174" y="414570"/>
                  <a:pt x="703398" y="424529"/>
                </a:cubicBezTo>
                <a:cubicBezTo>
                  <a:pt x="707133" y="431999"/>
                  <a:pt x="714603" y="440714"/>
                  <a:pt x="729542" y="440714"/>
                </a:cubicBezTo>
                <a:cubicBezTo>
                  <a:pt x="812954" y="443203"/>
                  <a:pt x="863997" y="445693"/>
                  <a:pt x="886406" y="461878"/>
                </a:cubicBezTo>
                <a:cubicBezTo>
                  <a:pt x="900101" y="473082"/>
                  <a:pt x="906326" y="493002"/>
                  <a:pt x="900101" y="511676"/>
                </a:cubicBezTo>
                <a:cubicBezTo>
                  <a:pt x="896366" y="524125"/>
                  <a:pt x="880182" y="552759"/>
                  <a:pt x="822914" y="552759"/>
                </a:cubicBezTo>
                <a:cubicBezTo>
                  <a:pt x="784320" y="552759"/>
                  <a:pt x="763156" y="540310"/>
                  <a:pt x="743237" y="527860"/>
                </a:cubicBezTo>
                <a:cubicBezTo>
                  <a:pt x="723318" y="515411"/>
                  <a:pt x="704643" y="504206"/>
                  <a:pt x="661070" y="504206"/>
                </a:cubicBezTo>
                <a:cubicBezTo>
                  <a:pt x="622476" y="504206"/>
                  <a:pt x="593842" y="526615"/>
                  <a:pt x="576413" y="546535"/>
                </a:cubicBezTo>
                <a:cubicBezTo>
                  <a:pt x="549024" y="576413"/>
                  <a:pt x="534085" y="613762"/>
                  <a:pt x="535330" y="633681"/>
                </a:cubicBezTo>
                <a:cubicBezTo>
                  <a:pt x="535330" y="637416"/>
                  <a:pt x="535330" y="639906"/>
                  <a:pt x="535330" y="643641"/>
                </a:cubicBezTo>
                <a:cubicBezTo>
                  <a:pt x="537820" y="667295"/>
                  <a:pt x="540310" y="694684"/>
                  <a:pt x="556494" y="707133"/>
                </a:cubicBezTo>
                <a:cubicBezTo>
                  <a:pt x="568943" y="718338"/>
                  <a:pt x="592598" y="720828"/>
                  <a:pt x="623721" y="715848"/>
                </a:cubicBezTo>
                <a:cubicBezTo>
                  <a:pt x="652355" y="710868"/>
                  <a:pt x="677254" y="717093"/>
                  <a:pt x="695929" y="732033"/>
                </a:cubicBezTo>
                <a:cubicBezTo>
                  <a:pt x="743237" y="769381"/>
                  <a:pt x="746972" y="859018"/>
                  <a:pt x="749462" y="917530"/>
                </a:cubicBezTo>
                <a:cubicBezTo>
                  <a:pt x="749462" y="923755"/>
                  <a:pt x="749462" y="931225"/>
                  <a:pt x="749462" y="937450"/>
                </a:cubicBezTo>
                <a:cubicBezTo>
                  <a:pt x="753196" y="1007167"/>
                  <a:pt x="773116" y="1013392"/>
                  <a:pt x="798015" y="1013392"/>
                </a:cubicBezTo>
                <a:cubicBezTo>
                  <a:pt x="839098" y="1013392"/>
                  <a:pt x="921265" y="875202"/>
                  <a:pt x="941184" y="790545"/>
                </a:cubicBezTo>
                <a:cubicBezTo>
                  <a:pt x="951144" y="749462"/>
                  <a:pt x="953634" y="710868"/>
                  <a:pt x="952389" y="684724"/>
                </a:cubicBezTo>
                <a:cubicBezTo>
                  <a:pt x="951144" y="656090"/>
                  <a:pt x="969818" y="629946"/>
                  <a:pt x="998452" y="619987"/>
                </a:cubicBezTo>
                <a:cubicBezTo>
                  <a:pt x="1010902" y="616252"/>
                  <a:pt x="1020861" y="610027"/>
                  <a:pt x="1028331" y="602557"/>
                </a:cubicBezTo>
                <a:cubicBezTo>
                  <a:pt x="1044515" y="586373"/>
                  <a:pt x="1069414" y="581393"/>
                  <a:pt x="1089334" y="592598"/>
                </a:cubicBezTo>
                <a:cubicBezTo>
                  <a:pt x="1109253" y="603802"/>
                  <a:pt x="1140377" y="615007"/>
                  <a:pt x="1181460" y="610027"/>
                </a:cubicBezTo>
                <a:cubicBezTo>
                  <a:pt x="1181460" y="608782"/>
                  <a:pt x="1181460" y="607537"/>
                  <a:pt x="1181460" y="607537"/>
                </a:cubicBezTo>
                <a:cubicBezTo>
                  <a:pt x="1181460" y="480552"/>
                  <a:pt x="1140377" y="363526"/>
                  <a:pt x="1070660" y="267665"/>
                </a:cubicBezTo>
                <a:cubicBezTo>
                  <a:pt x="1054475" y="293809"/>
                  <a:pt x="1027086" y="321198"/>
                  <a:pt x="997207" y="309993"/>
                </a:cubicBezTo>
                <a:cubicBezTo>
                  <a:pt x="884228" y="271711"/>
                  <a:pt x="834974" y="262141"/>
                  <a:pt x="815833" y="264475"/>
                </a:cubicBezTo>
                <a:close/>
                <a:moveTo>
                  <a:pt x="592472" y="155472"/>
                </a:moveTo>
                <a:cubicBezTo>
                  <a:pt x="583793" y="155472"/>
                  <a:pt x="570154" y="157942"/>
                  <a:pt x="554034" y="167821"/>
                </a:cubicBezTo>
                <a:lnTo>
                  <a:pt x="551554" y="167821"/>
                </a:lnTo>
                <a:cubicBezTo>
                  <a:pt x="550315" y="167821"/>
                  <a:pt x="515596" y="178936"/>
                  <a:pt x="492038" y="186345"/>
                </a:cubicBezTo>
                <a:cubicBezTo>
                  <a:pt x="487078" y="187580"/>
                  <a:pt x="480878" y="199929"/>
                  <a:pt x="480878" y="212278"/>
                </a:cubicBezTo>
                <a:cubicBezTo>
                  <a:pt x="480878" y="222157"/>
                  <a:pt x="485838" y="222157"/>
                  <a:pt x="487078" y="223392"/>
                </a:cubicBezTo>
                <a:cubicBezTo>
                  <a:pt x="492038" y="224627"/>
                  <a:pt x="498237" y="222157"/>
                  <a:pt x="508157" y="215983"/>
                </a:cubicBezTo>
                <a:cubicBezTo>
                  <a:pt x="525516" y="206103"/>
                  <a:pt x="550315" y="191285"/>
                  <a:pt x="589992" y="204868"/>
                </a:cubicBezTo>
                <a:cubicBezTo>
                  <a:pt x="613551" y="213513"/>
                  <a:pt x="632150" y="207338"/>
                  <a:pt x="640830" y="201164"/>
                </a:cubicBezTo>
                <a:cubicBezTo>
                  <a:pt x="648269" y="194989"/>
                  <a:pt x="654469" y="188815"/>
                  <a:pt x="656949" y="185110"/>
                </a:cubicBezTo>
                <a:cubicBezTo>
                  <a:pt x="645790" y="183875"/>
                  <a:pt x="629670" y="181405"/>
                  <a:pt x="613551" y="164117"/>
                </a:cubicBezTo>
                <a:cubicBezTo>
                  <a:pt x="608591" y="159177"/>
                  <a:pt x="602392" y="155472"/>
                  <a:pt x="592472" y="155472"/>
                </a:cubicBezTo>
                <a:close/>
                <a:moveTo>
                  <a:pt x="587823" y="122130"/>
                </a:moveTo>
                <a:cubicBezTo>
                  <a:pt x="604872" y="120895"/>
                  <a:pt x="622231" y="125217"/>
                  <a:pt x="637110" y="140654"/>
                </a:cubicBezTo>
                <a:cubicBezTo>
                  <a:pt x="647029" y="150533"/>
                  <a:pt x="654469" y="151768"/>
                  <a:pt x="663149" y="151768"/>
                </a:cubicBezTo>
                <a:cubicBezTo>
                  <a:pt x="670588" y="153003"/>
                  <a:pt x="687947" y="154238"/>
                  <a:pt x="691667" y="173996"/>
                </a:cubicBezTo>
                <a:cubicBezTo>
                  <a:pt x="695387" y="187580"/>
                  <a:pt x="686707" y="206103"/>
                  <a:pt x="670588" y="220922"/>
                </a:cubicBezTo>
                <a:cubicBezTo>
                  <a:pt x="658189" y="230801"/>
                  <a:pt x="625951" y="253030"/>
                  <a:pt x="580073" y="236976"/>
                </a:cubicBezTo>
                <a:cubicBezTo>
                  <a:pt x="554034" y="228332"/>
                  <a:pt x="541635" y="235741"/>
                  <a:pt x="526756" y="244385"/>
                </a:cubicBezTo>
                <a:cubicBezTo>
                  <a:pt x="516836" y="249325"/>
                  <a:pt x="504437" y="257969"/>
                  <a:pt x="490798" y="257969"/>
                </a:cubicBezTo>
                <a:cubicBezTo>
                  <a:pt x="487078" y="257969"/>
                  <a:pt x="483358" y="256734"/>
                  <a:pt x="478398" y="255499"/>
                </a:cubicBezTo>
                <a:cubicBezTo>
                  <a:pt x="459799" y="250560"/>
                  <a:pt x="448640" y="234506"/>
                  <a:pt x="447400" y="212278"/>
                </a:cubicBezTo>
                <a:cubicBezTo>
                  <a:pt x="446160" y="190050"/>
                  <a:pt x="459799" y="161647"/>
                  <a:pt x="482118" y="154238"/>
                </a:cubicBezTo>
                <a:cubicBezTo>
                  <a:pt x="503197" y="148063"/>
                  <a:pt x="532955" y="138184"/>
                  <a:pt x="540395" y="136949"/>
                </a:cubicBezTo>
                <a:cubicBezTo>
                  <a:pt x="554035" y="130157"/>
                  <a:pt x="570774" y="123365"/>
                  <a:pt x="587823" y="122130"/>
                </a:cubicBezTo>
                <a:close/>
                <a:moveTo>
                  <a:pt x="326178" y="107066"/>
                </a:moveTo>
                <a:cubicBezTo>
                  <a:pt x="155619" y="204172"/>
                  <a:pt x="38594" y="385936"/>
                  <a:pt x="33614" y="595088"/>
                </a:cubicBezTo>
                <a:cubicBezTo>
                  <a:pt x="54778" y="602557"/>
                  <a:pt x="94616" y="621232"/>
                  <a:pt x="110801" y="652356"/>
                </a:cubicBezTo>
                <a:cubicBezTo>
                  <a:pt x="122005" y="677255"/>
                  <a:pt x="139435" y="699664"/>
                  <a:pt x="148149" y="710868"/>
                </a:cubicBezTo>
                <a:cubicBezTo>
                  <a:pt x="155619" y="723318"/>
                  <a:pt x="159354" y="737012"/>
                  <a:pt x="158109" y="750707"/>
                </a:cubicBezTo>
                <a:cubicBezTo>
                  <a:pt x="155619" y="768136"/>
                  <a:pt x="148149" y="786810"/>
                  <a:pt x="136945" y="798015"/>
                </a:cubicBezTo>
                <a:cubicBezTo>
                  <a:pt x="128230" y="806730"/>
                  <a:pt x="94616" y="856528"/>
                  <a:pt x="119515" y="907571"/>
                </a:cubicBezTo>
                <a:cubicBezTo>
                  <a:pt x="184253" y="1013392"/>
                  <a:pt x="283849" y="1096804"/>
                  <a:pt x="400875" y="1141622"/>
                </a:cubicBezTo>
                <a:cubicBezTo>
                  <a:pt x="370996" y="1093069"/>
                  <a:pt x="373486" y="1033311"/>
                  <a:pt x="374731" y="982268"/>
                </a:cubicBezTo>
                <a:cubicBezTo>
                  <a:pt x="375976" y="969819"/>
                  <a:pt x="377221" y="958614"/>
                  <a:pt x="377221" y="946164"/>
                </a:cubicBezTo>
                <a:cubicBezTo>
                  <a:pt x="377221" y="922510"/>
                  <a:pt x="379711" y="902591"/>
                  <a:pt x="383445" y="882672"/>
                </a:cubicBezTo>
                <a:cubicBezTo>
                  <a:pt x="389670" y="842833"/>
                  <a:pt x="394650" y="809220"/>
                  <a:pt x="361036" y="759421"/>
                </a:cubicBezTo>
                <a:cubicBezTo>
                  <a:pt x="328668" y="710868"/>
                  <a:pt x="285094" y="707133"/>
                  <a:pt x="251480" y="703399"/>
                </a:cubicBezTo>
                <a:cubicBezTo>
                  <a:pt x="232806" y="702154"/>
                  <a:pt x="217867" y="699664"/>
                  <a:pt x="205417" y="693439"/>
                </a:cubicBezTo>
                <a:cubicBezTo>
                  <a:pt x="178028" y="676010"/>
                  <a:pt x="168069" y="643641"/>
                  <a:pt x="155619" y="606292"/>
                </a:cubicBezTo>
                <a:cubicBezTo>
                  <a:pt x="151884" y="596333"/>
                  <a:pt x="148149" y="587618"/>
                  <a:pt x="144415" y="576413"/>
                </a:cubicBezTo>
                <a:cubicBezTo>
                  <a:pt x="134455" y="549024"/>
                  <a:pt x="133210" y="530350"/>
                  <a:pt x="140680" y="515411"/>
                </a:cubicBezTo>
                <a:cubicBezTo>
                  <a:pt x="149394" y="496736"/>
                  <a:pt x="170559" y="489267"/>
                  <a:pt x="191723" y="483042"/>
                </a:cubicBezTo>
                <a:cubicBezTo>
                  <a:pt x="212887" y="476817"/>
                  <a:pt x="226581" y="453163"/>
                  <a:pt x="244011" y="420794"/>
                </a:cubicBezTo>
                <a:cubicBezTo>
                  <a:pt x="251480" y="405855"/>
                  <a:pt x="261440" y="389670"/>
                  <a:pt x="271400" y="373486"/>
                </a:cubicBezTo>
                <a:cubicBezTo>
                  <a:pt x="295054" y="337382"/>
                  <a:pt x="341117" y="336137"/>
                  <a:pt x="377221" y="336137"/>
                </a:cubicBezTo>
                <a:cubicBezTo>
                  <a:pt x="407100" y="336137"/>
                  <a:pt x="427019" y="334892"/>
                  <a:pt x="431999" y="324933"/>
                </a:cubicBezTo>
                <a:cubicBezTo>
                  <a:pt x="443203" y="297544"/>
                  <a:pt x="429509" y="275135"/>
                  <a:pt x="383445" y="245256"/>
                </a:cubicBezTo>
                <a:cubicBezTo>
                  <a:pt x="363526" y="231561"/>
                  <a:pt x="377221" y="209152"/>
                  <a:pt x="383445" y="199193"/>
                </a:cubicBezTo>
                <a:cubicBezTo>
                  <a:pt x="392160" y="184253"/>
                  <a:pt x="403365" y="168069"/>
                  <a:pt x="394650" y="146905"/>
                </a:cubicBezTo>
                <a:cubicBezTo>
                  <a:pt x="383445" y="117025"/>
                  <a:pt x="341117" y="109556"/>
                  <a:pt x="326178" y="107066"/>
                </a:cubicBezTo>
                <a:close/>
                <a:moveTo>
                  <a:pt x="607537" y="32369"/>
                </a:moveTo>
                <a:cubicBezTo>
                  <a:pt x="524125" y="32369"/>
                  <a:pt x="443203" y="51043"/>
                  <a:pt x="370996" y="84657"/>
                </a:cubicBezTo>
                <a:cubicBezTo>
                  <a:pt x="393405" y="93371"/>
                  <a:pt x="415814" y="108311"/>
                  <a:pt x="427019" y="135700"/>
                </a:cubicBezTo>
                <a:cubicBezTo>
                  <a:pt x="439468" y="171804"/>
                  <a:pt x="422039" y="200438"/>
                  <a:pt x="412079" y="216622"/>
                </a:cubicBezTo>
                <a:cubicBezTo>
                  <a:pt x="412079" y="217867"/>
                  <a:pt x="410834" y="220357"/>
                  <a:pt x="409590" y="221602"/>
                </a:cubicBezTo>
                <a:cubicBezTo>
                  <a:pt x="438223" y="242766"/>
                  <a:pt x="486777" y="280115"/>
                  <a:pt x="461878" y="337382"/>
                </a:cubicBezTo>
                <a:cubicBezTo>
                  <a:pt x="449428" y="369751"/>
                  <a:pt x="410834" y="369751"/>
                  <a:pt x="377221" y="369751"/>
                </a:cubicBezTo>
                <a:cubicBezTo>
                  <a:pt x="346097" y="369751"/>
                  <a:pt x="313728" y="369751"/>
                  <a:pt x="300034" y="390915"/>
                </a:cubicBezTo>
                <a:cubicBezTo>
                  <a:pt x="290074" y="407100"/>
                  <a:pt x="281359" y="422039"/>
                  <a:pt x="273890" y="436979"/>
                </a:cubicBezTo>
                <a:cubicBezTo>
                  <a:pt x="253970" y="473082"/>
                  <a:pt x="235296" y="505451"/>
                  <a:pt x="200437" y="515411"/>
                </a:cubicBezTo>
                <a:cubicBezTo>
                  <a:pt x="187988" y="519146"/>
                  <a:pt x="174293" y="524125"/>
                  <a:pt x="170559" y="530350"/>
                </a:cubicBezTo>
                <a:cubicBezTo>
                  <a:pt x="169314" y="534085"/>
                  <a:pt x="168069" y="544045"/>
                  <a:pt x="176783" y="565209"/>
                </a:cubicBezTo>
                <a:cubicBezTo>
                  <a:pt x="180518" y="575168"/>
                  <a:pt x="183008" y="586373"/>
                  <a:pt x="186743" y="595088"/>
                </a:cubicBezTo>
                <a:cubicBezTo>
                  <a:pt x="197948" y="627456"/>
                  <a:pt x="206662" y="653600"/>
                  <a:pt x="222847" y="664805"/>
                </a:cubicBezTo>
                <a:cubicBezTo>
                  <a:pt x="227826" y="667295"/>
                  <a:pt x="241521" y="668540"/>
                  <a:pt x="253970" y="669785"/>
                </a:cubicBezTo>
                <a:cubicBezTo>
                  <a:pt x="291319" y="673520"/>
                  <a:pt x="347342" y="679744"/>
                  <a:pt x="389670" y="740747"/>
                </a:cubicBezTo>
                <a:cubicBezTo>
                  <a:pt x="430754" y="801750"/>
                  <a:pt x="423284" y="844078"/>
                  <a:pt x="415814" y="888897"/>
                </a:cubicBezTo>
                <a:cubicBezTo>
                  <a:pt x="413324" y="907571"/>
                  <a:pt x="410834" y="926245"/>
                  <a:pt x="410834" y="946164"/>
                </a:cubicBezTo>
                <a:cubicBezTo>
                  <a:pt x="410834" y="958614"/>
                  <a:pt x="409590" y="971063"/>
                  <a:pt x="408345" y="983513"/>
                </a:cubicBezTo>
                <a:cubicBezTo>
                  <a:pt x="405855" y="1051985"/>
                  <a:pt x="403365" y="1121703"/>
                  <a:pt x="469347" y="1164031"/>
                </a:cubicBezTo>
                <a:cubicBezTo>
                  <a:pt x="514166" y="1175236"/>
                  <a:pt x="560229" y="1180216"/>
                  <a:pt x="607537" y="1180216"/>
                </a:cubicBezTo>
                <a:cubicBezTo>
                  <a:pt x="801750" y="1180216"/>
                  <a:pt x="973553" y="1083109"/>
                  <a:pt x="1076884" y="937450"/>
                </a:cubicBezTo>
                <a:cubicBezTo>
                  <a:pt x="1074394" y="922510"/>
                  <a:pt x="1070660" y="896366"/>
                  <a:pt x="1075639" y="876447"/>
                </a:cubicBezTo>
                <a:cubicBezTo>
                  <a:pt x="1075639" y="873957"/>
                  <a:pt x="1075639" y="873957"/>
                  <a:pt x="1073149" y="868977"/>
                </a:cubicBezTo>
                <a:cubicBezTo>
                  <a:pt x="1066925" y="856528"/>
                  <a:pt x="1063190" y="842833"/>
                  <a:pt x="1075639" y="809220"/>
                </a:cubicBezTo>
                <a:cubicBezTo>
                  <a:pt x="1091824" y="764401"/>
                  <a:pt x="1139132" y="755687"/>
                  <a:pt x="1162786" y="754442"/>
                </a:cubicBezTo>
                <a:cubicBezTo>
                  <a:pt x="1171501" y="718338"/>
                  <a:pt x="1177725" y="682234"/>
                  <a:pt x="1180215" y="644886"/>
                </a:cubicBezTo>
                <a:cubicBezTo>
                  <a:pt x="1132907" y="648621"/>
                  <a:pt x="1096804" y="634926"/>
                  <a:pt x="1071904" y="622477"/>
                </a:cubicBezTo>
                <a:cubicBezTo>
                  <a:pt x="1066925" y="618742"/>
                  <a:pt x="1058210" y="619987"/>
                  <a:pt x="1053230" y="624967"/>
                </a:cubicBezTo>
                <a:cubicBezTo>
                  <a:pt x="1040781" y="637416"/>
                  <a:pt x="1027086" y="646131"/>
                  <a:pt x="1009657" y="652356"/>
                </a:cubicBezTo>
                <a:cubicBezTo>
                  <a:pt x="994717" y="656090"/>
                  <a:pt x="984758" y="669785"/>
                  <a:pt x="986003" y="683479"/>
                </a:cubicBezTo>
                <a:cubicBezTo>
                  <a:pt x="986003" y="710868"/>
                  <a:pt x="984758" y="754442"/>
                  <a:pt x="974798" y="799260"/>
                </a:cubicBezTo>
                <a:cubicBezTo>
                  <a:pt x="957369" y="872712"/>
                  <a:pt x="870222" y="1047006"/>
                  <a:pt x="798015" y="1047006"/>
                </a:cubicBezTo>
                <a:cubicBezTo>
                  <a:pt x="732032" y="1045761"/>
                  <a:pt x="719583" y="994718"/>
                  <a:pt x="715848" y="938695"/>
                </a:cubicBezTo>
                <a:cubicBezTo>
                  <a:pt x="715848" y="932470"/>
                  <a:pt x="715848" y="925000"/>
                  <a:pt x="715848" y="918775"/>
                </a:cubicBezTo>
                <a:cubicBezTo>
                  <a:pt x="713358" y="866487"/>
                  <a:pt x="710868" y="786810"/>
                  <a:pt x="674764" y="758177"/>
                </a:cubicBezTo>
                <a:cubicBezTo>
                  <a:pt x="663560" y="748217"/>
                  <a:pt x="647376" y="745727"/>
                  <a:pt x="628701" y="748217"/>
                </a:cubicBezTo>
                <a:cubicBezTo>
                  <a:pt x="586373" y="755687"/>
                  <a:pt x="556494" y="750707"/>
                  <a:pt x="535330" y="734522"/>
                </a:cubicBezTo>
                <a:cubicBezTo>
                  <a:pt x="506696" y="710868"/>
                  <a:pt x="504206" y="673520"/>
                  <a:pt x="502961" y="646131"/>
                </a:cubicBezTo>
                <a:cubicBezTo>
                  <a:pt x="502961" y="642396"/>
                  <a:pt x="502961" y="639906"/>
                  <a:pt x="501716" y="637416"/>
                </a:cubicBezTo>
                <a:cubicBezTo>
                  <a:pt x="499226" y="605047"/>
                  <a:pt x="520390" y="557739"/>
                  <a:pt x="551514" y="522880"/>
                </a:cubicBezTo>
                <a:cubicBezTo>
                  <a:pt x="573923" y="499226"/>
                  <a:pt x="610027" y="470592"/>
                  <a:pt x="661070" y="470592"/>
                </a:cubicBezTo>
                <a:cubicBezTo>
                  <a:pt x="713358" y="470592"/>
                  <a:pt x="738257" y="485532"/>
                  <a:pt x="760666" y="499226"/>
                </a:cubicBezTo>
                <a:cubicBezTo>
                  <a:pt x="778096" y="510431"/>
                  <a:pt x="793035" y="517901"/>
                  <a:pt x="822914" y="517901"/>
                </a:cubicBezTo>
                <a:cubicBezTo>
                  <a:pt x="847813" y="517901"/>
                  <a:pt x="865242" y="511676"/>
                  <a:pt x="868977" y="501716"/>
                </a:cubicBezTo>
                <a:cubicBezTo>
                  <a:pt x="870222" y="495491"/>
                  <a:pt x="868977" y="490512"/>
                  <a:pt x="866487" y="489267"/>
                </a:cubicBezTo>
                <a:cubicBezTo>
                  <a:pt x="851548" y="478062"/>
                  <a:pt x="780585" y="475572"/>
                  <a:pt x="729542" y="474327"/>
                </a:cubicBezTo>
                <a:cubicBezTo>
                  <a:pt x="704643" y="474327"/>
                  <a:pt x="683479" y="460633"/>
                  <a:pt x="672275" y="439469"/>
                </a:cubicBezTo>
                <a:cubicBezTo>
                  <a:pt x="663560" y="419549"/>
                  <a:pt x="662315" y="397140"/>
                  <a:pt x="671030" y="383446"/>
                </a:cubicBezTo>
                <a:cubicBezTo>
                  <a:pt x="683479" y="366016"/>
                  <a:pt x="702153" y="359792"/>
                  <a:pt x="720828" y="353567"/>
                </a:cubicBezTo>
                <a:cubicBezTo>
                  <a:pt x="737012" y="349832"/>
                  <a:pt x="753196" y="344852"/>
                  <a:pt x="764401" y="332403"/>
                </a:cubicBezTo>
                <a:cubicBezTo>
                  <a:pt x="769381" y="328668"/>
                  <a:pt x="769381" y="324933"/>
                  <a:pt x="768136" y="311238"/>
                </a:cubicBezTo>
                <a:cubicBezTo>
                  <a:pt x="766891" y="302524"/>
                  <a:pt x="765646" y="291319"/>
                  <a:pt x="766891" y="280115"/>
                </a:cubicBezTo>
                <a:cubicBezTo>
                  <a:pt x="769381" y="270155"/>
                  <a:pt x="770626" y="261440"/>
                  <a:pt x="774361" y="256460"/>
                </a:cubicBezTo>
                <a:cubicBezTo>
                  <a:pt x="790545" y="221602"/>
                  <a:pt x="827894" y="216622"/>
                  <a:pt x="1007167" y="278870"/>
                </a:cubicBezTo>
                <a:cubicBezTo>
                  <a:pt x="1018371" y="281359"/>
                  <a:pt x="1035801" y="261440"/>
                  <a:pt x="1049495" y="240276"/>
                </a:cubicBezTo>
                <a:cubicBezTo>
                  <a:pt x="943674" y="113291"/>
                  <a:pt x="784320" y="32369"/>
                  <a:pt x="607537" y="32369"/>
                </a:cubicBezTo>
                <a:close/>
                <a:moveTo>
                  <a:pt x="607537" y="0"/>
                </a:moveTo>
                <a:cubicBezTo>
                  <a:pt x="942429" y="0"/>
                  <a:pt x="1215074" y="272645"/>
                  <a:pt x="1215074" y="607537"/>
                </a:cubicBezTo>
                <a:cubicBezTo>
                  <a:pt x="1215074" y="942430"/>
                  <a:pt x="942429" y="1215074"/>
                  <a:pt x="607537" y="1215074"/>
                </a:cubicBezTo>
                <a:cubicBezTo>
                  <a:pt x="398385" y="1215074"/>
                  <a:pt x="212887" y="1106763"/>
                  <a:pt x="104576" y="946164"/>
                </a:cubicBezTo>
                <a:cubicBezTo>
                  <a:pt x="98351" y="938695"/>
                  <a:pt x="93371" y="931225"/>
                  <a:pt x="89637" y="922510"/>
                </a:cubicBezTo>
                <a:cubicBezTo>
                  <a:pt x="33614" y="830384"/>
                  <a:pt x="0" y="723318"/>
                  <a:pt x="0" y="607537"/>
                </a:cubicBezTo>
                <a:cubicBezTo>
                  <a:pt x="0" y="272645"/>
                  <a:pt x="272645" y="0"/>
                  <a:pt x="60753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DEFE307-A015-4F32-8C45-C48A4EFE9A60}"/>
              </a:ext>
            </a:extLst>
          </p:cNvPr>
          <p:cNvSpPr/>
          <p:nvPr/>
        </p:nvSpPr>
        <p:spPr>
          <a:xfrm>
            <a:off x="14373468" y="6922804"/>
            <a:ext cx="1215074" cy="1322249"/>
          </a:xfrm>
          <a:custGeom>
            <a:avLst/>
            <a:gdLst>
              <a:gd name="connsiteX0" fmla="*/ 967328 w 1215074"/>
              <a:gd name="connsiteY0" fmla="*/ 900175 h 1322249"/>
              <a:gd name="connsiteX1" fmla="*/ 901346 w 1215074"/>
              <a:gd name="connsiteY1" fmla="*/ 967408 h 1322249"/>
              <a:gd name="connsiteX2" fmla="*/ 947409 w 1215074"/>
              <a:gd name="connsiteY2" fmla="*/ 1013475 h 1322249"/>
              <a:gd name="connsiteX3" fmla="*/ 981023 w 1215074"/>
              <a:gd name="connsiteY3" fmla="*/ 1027171 h 1322249"/>
              <a:gd name="connsiteX4" fmla="*/ 1013392 w 1215074"/>
              <a:gd name="connsiteY4" fmla="*/ 1013475 h 1322249"/>
              <a:gd name="connsiteX5" fmla="*/ 1027086 w 1215074"/>
              <a:gd name="connsiteY5" fmla="*/ 979859 h 1322249"/>
              <a:gd name="connsiteX6" fmla="*/ 1013392 w 1215074"/>
              <a:gd name="connsiteY6" fmla="*/ 947487 h 1322249"/>
              <a:gd name="connsiteX7" fmla="*/ 247746 w 1215074"/>
              <a:gd name="connsiteY7" fmla="*/ 900175 h 1322249"/>
              <a:gd name="connsiteX8" fmla="*/ 202927 w 1215074"/>
              <a:gd name="connsiteY8" fmla="*/ 947487 h 1322249"/>
              <a:gd name="connsiteX9" fmla="*/ 189233 w 1215074"/>
              <a:gd name="connsiteY9" fmla="*/ 979859 h 1322249"/>
              <a:gd name="connsiteX10" fmla="*/ 202927 w 1215074"/>
              <a:gd name="connsiteY10" fmla="*/ 1013475 h 1322249"/>
              <a:gd name="connsiteX11" fmla="*/ 235296 w 1215074"/>
              <a:gd name="connsiteY11" fmla="*/ 1027171 h 1322249"/>
              <a:gd name="connsiteX12" fmla="*/ 268910 w 1215074"/>
              <a:gd name="connsiteY12" fmla="*/ 1013475 h 1322249"/>
              <a:gd name="connsiteX13" fmla="*/ 313728 w 1215074"/>
              <a:gd name="connsiteY13" fmla="*/ 967408 h 1322249"/>
              <a:gd name="connsiteX14" fmla="*/ 247746 w 1215074"/>
              <a:gd name="connsiteY14" fmla="*/ 900175 h 1322249"/>
              <a:gd name="connsiteX15" fmla="*/ 785565 w 1215074"/>
              <a:gd name="connsiteY15" fmla="*/ 625018 h 1322249"/>
              <a:gd name="connsiteX16" fmla="*/ 785565 w 1215074"/>
              <a:gd name="connsiteY16" fmla="*/ 876519 h 1322249"/>
              <a:gd name="connsiteX17" fmla="*/ 929980 w 1215074"/>
              <a:gd name="connsiteY17" fmla="*/ 625018 h 1322249"/>
              <a:gd name="connsiteX18" fmla="*/ 285094 w 1215074"/>
              <a:gd name="connsiteY18" fmla="*/ 625018 h 1322249"/>
              <a:gd name="connsiteX19" fmla="*/ 429509 w 1215074"/>
              <a:gd name="connsiteY19" fmla="*/ 876519 h 1322249"/>
              <a:gd name="connsiteX20" fmla="*/ 429509 w 1215074"/>
              <a:gd name="connsiteY20" fmla="*/ 625018 h 1322249"/>
              <a:gd name="connsiteX21" fmla="*/ 1069414 w 1215074"/>
              <a:gd name="connsiteY21" fmla="*/ 560275 h 1322249"/>
              <a:gd name="connsiteX22" fmla="*/ 1071904 w 1215074"/>
              <a:gd name="connsiteY22" fmla="*/ 607587 h 1322249"/>
              <a:gd name="connsiteX23" fmla="*/ 1071904 w 1215074"/>
              <a:gd name="connsiteY23" fmla="*/ 628753 h 1322249"/>
              <a:gd name="connsiteX24" fmla="*/ 1070660 w 1215074"/>
              <a:gd name="connsiteY24" fmla="*/ 634979 h 1322249"/>
              <a:gd name="connsiteX25" fmla="*/ 1070660 w 1215074"/>
              <a:gd name="connsiteY25" fmla="*/ 649919 h 1322249"/>
              <a:gd name="connsiteX26" fmla="*/ 1069414 w 1215074"/>
              <a:gd name="connsiteY26" fmla="*/ 654899 h 1322249"/>
              <a:gd name="connsiteX27" fmla="*/ 1135397 w 1215074"/>
              <a:gd name="connsiteY27" fmla="*/ 654899 h 1322249"/>
              <a:gd name="connsiteX28" fmla="*/ 1181460 w 1215074"/>
              <a:gd name="connsiteY28" fmla="*/ 607587 h 1322249"/>
              <a:gd name="connsiteX29" fmla="*/ 1135397 w 1215074"/>
              <a:gd name="connsiteY29" fmla="*/ 560275 h 1322249"/>
              <a:gd name="connsiteX30" fmla="*/ 80922 w 1215074"/>
              <a:gd name="connsiteY30" fmla="*/ 560275 h 1322249"/>
              <a:gd name="connsiteX31" fmla="*/ 33614 w 1215074"/>
              <a:gd name="connsiteY31" fmla="*/ 607587 h 1322249"/>
              <a:gd name="connsiteX32" fmla="*/ 80922 w 1215074"/>
              <a:gd name="connsiteY32" fmla="*/ 654899 h 1322249"/>
              <a:gd name="connsiteX33" fmla="*/ 145659 w 1215074"/>
              <a:gd name="connsiteY33" fmla="*/ 654899 h 1322249"/>
              <a:gd name="connsiteX34" fmla="*/ 145659 w 1215074"/>
              <a:gd name="connsiteY34" fmla="*/ 651164 h 1322249"/>
              <a:gd name="connsiteX35" fmla="*/ 144415 w 1215074"/>
              <a:gd name="connsiteY35" fmla="*/ 633733 h 1322249"/>
              <a:gd name="connsiteX36" fmla="*/ 144415 w 1215074"/>
              <a:gd name="connsiteY36" fmla="*/ 628753 h 1322249"/>
              <a:gd name="connsiteX37" fmla="*/ 143170 w 1215074"/>
              <a:gd name="connsiteY37" fmla="*/ 607587 h 1322249"/>
              <a:gd name="connsiteX38" fmla="*/ 145659 w 1215074"/>
              <a:gd name="connsiteY38" fmla="*/ 560275 h 1322249"/>
              <a:gd name="connsiteX39" fmla="*/ 607550 w 1215074"/>
              <a:gd name="connsiteY39" fmla="*/ 553089 h 1322249"/>
              <a:gd name="connsiteX40" fmla="*/ 554339 w 1215074"/>
              <a:gd name="connsiteY40" fmla="*/ 607537 h 1322249"/>
              <a:gd name="connsiteX41" fmla="*/ 607550 w 1215074"/>
              <a:gd name="connsiteY41" fmla="*/ 661985 h 1322249"/>
              <a:gd name="connsiteX42" fmla="*/ 663235 w 1215074"/>
              <a:gd name="connsiteY42" fmla="*/ 607537 h 1322249"/>
              <a:gd name="connsiteX43" fmla="*/ 607550 w 1215074"/>
              <a:gd name="connsiteY43" fmla="*/ 553089 h 1322249"/>
              <a:gd name="connsiteX44" fmla="*/ 607550 w 1215074"/>
              <a:gd name="connsiteY44" fmla="*/ 519678 h 1322249"/>
              <a:gd name="connsiteX45" fmla="*/ 696646 w 1215074"/>
              <a:gd name="connsiteY45" fmla="*/ 607537 h 1322249"/>
              <a:gd name="connsiteX46" fmla="*/ 607550 w 1215074"/>
              <a:gd name="connsiteY46" fmla="*/ 695396 h 1322249"/>
              <a:gd name="connsiteX47" fmla="*/ 520928 w 1215074"/>
              <a:gd name="connsiteY47" fmla="*/ 607537 h 1322249"/>
              <a:gd name="connsiteX48" fmla="*/ 607550 w 1215074"/>
              <a:gd name="connsiteY48" fmla="*/ 519678 h 1322249"/>
              <a:gd name="connsiteX49" fmla="*/ 847813 w 1215074"/>
              <a:gd name="connsiteY49" fmla="*/ 390948 h 1322249"/>
              <a:gd name="connsiteX50" fmla="*/ 745727 w 1215074"/>
              <a:gd name="connsiteY50" fmla="*/ 494287 h 1322249"/>
              <a:gd name="connsiteX51" fmla="*/ 784320 w 1215074"/>
              <a:gd name="connsiteY51" fmla="*/ 591402 h 1322249"/>
              <a:gd name="connsiteX52" fmla="*/ 931225 w 1215074"/>
              <a:gd name="connsiteY52" fmla="*/ 591402 h 1322249"/>
              <a:gd name="connsiteX53" fmla="*/ 847813 w 1215074"/>
              <a:gd name="connsiteY53" fmla="*/ 390948 h 1322249"/>
              <a:gd name="connsiteX54" fmla="*/ 367261 w 1215074"/>
              <a:gd name="connsiteY54" fmla="*/ 390948 h 1322249"/>
              <a:gd name="connsiteX55" fmla="*/ 285094 w 1215074"/>
              <a:gd name="connsiteY55" fmla="*/ 591402 h 1322249"/>
              <a:gd name="connsiteX56" fmla="*/ 430754 w 1215074"/>
              <a:gd name="connsiteY56" fmla="*/ 591402 h 1322249"/>
              <a:gd name="connsiteX57" fmla="*/ 470592 w 1215074"/>
              <a:gd name="connsiteY57" fmla="*/ 494287 h 1322249"/>
              <a:gd name="connsiteX58" fmla="*/ 624966 w 1215074"/>
              <a:gd name="connsiteY58" fmla="*/ 285118 h 1322249"/>
              <a:gd name="connsiteX59" fmla="*/ 624966 w 1215074"/>
              <a:gd name="connsiteY59" fmla="*/ 430789 h 1322249"/>
              <a:gd name="connsiteX60" fmla="*/ 720828 w 1215074"/>
              <a:gd name="connsiteY60" fmla="*/ 470631 h 1322249"/>
              <a:gd name="connsiteX61" fmla="*/ 824159 w 1215074"/>
              <a:gd name="connsiteY61" fmla="*/ 367292 h 1322249"/>
              <a:gd name="connsiteX62" fmla="*/ 624966 w 1215074"/>
              <a:gd name="connsiteY62" fmla="*/ 285118 h 1322249"/>
              <a:gd name="connsiteX63" fmla="*/ 591353 w 1215074"/>
              <a:gd name="connsiteY63" fmla="*/ 285118 h 1322249"/>
              <a:gd name="connsiteX64" fmla="*/ 392160 w 1215074"/>
              <a:gd name="connsiteY64" fmla="*/ 367292 h 1322249"/>
              <a:gd name="connsiteX65" fmla="*/ 494246 w 1215074"/>
              <a:gd name="connsiteY65" fmla="*/ 470631 h 1322249"/>
              <a:gd name="connsiteX66" fmla="*/ 591353 w 1215074"/>
              <a:gd name="connsiteY66" fmla="*/ 430789 h 1322249"/>
              <a:gd name="connsiteX67" fmla="*/ 981023 w 1215074"/>
              <a:gd name="connsiteY67" fmla="*/ 188004 h 1322249"/>
              <a:gd name="connsiteX68" fmla="*/ 947409 w 1215074"/>
              <a:gd name="connsiteY68" fmla="*/ 201699 h 1322249"/>
              <a:gd name="connsiteX69" fmla="*/ 901346 w 1215074"/>
              <a:gd name="connsiteY69" fmla="*/ 247766 h 1322249"/>
              <a:gd name="connsiteX70" fmla="*/ 967328 w 1215074"/>
              <a:gd name="connsiteY70" fmla="*/ 314999 h 1322249"/>
              <a:gd name="connsiteX71" fmla="*/ 1013392 w 1215074"/>
              <a:gd name="connsiteY71" fmla="*/ 267687 h 1322249"/>
              <a:gd name="connsiteX72" fmla="*/ 1027086 w 1215074"/>
              <a:gd name="connsiteY72" fmla="*/ 235316 h 1322249"/>
              <a:gd name="connsiteX73" fmla="*/ 1013392 w 1215074"/>
              <a:gd name="connsiteY73" fmla="*/ 201699 h 1322249"/>
              <a:gd name="connsiteX74" fmla="*/ 981023 w 1215074"/>
              <a:gd name="connsiteY74" fmla="*/ 188004 h 1322249"/>
              <a:gd name="connsiteX75" fmla="*/ 235296 w 1215074"/>
              <a:gd name="connsiteY75" fmla="*/ 188004 h 1322249"/>
              <a:gd name="connsiteX76" fmla="*/ 202927 w 1215074"/>
              <a:gd name="connsiteY76" fmla="*/ 201699 h 1322249"/>
              <a:gd name="connsiteX77" fmla="*/ 189233 w 1215074"/>
              <a:gd name="connsiteY77" fmla="*/ 235316 h 1322249"/>
              <a:gd name="connsiteX78" fmla="*/ 202927 w 1215074"/>
              <a:gd name="connsiteY78" fmla="*/ 267687 h 1322249"/>
              <a:gd name="connsiteX79" fmla="*/ 247746 w 1215074"/>
              <a:gd name="connsiteY79" fmla="*/ 314999 h 1322249"/>
              <a:gd name="connsiteX80" fmla="*/ 313728 w 1215074"/>
              <a:gd name="connsiteY80" fmla="*/ 247766 h 1322249"/>
              <a:gd name="connsiteX81" fmla="*/ 268910 w 1215074"/>
              <a:gd name="connsiteY81" fmla="*/ 201699 h 1322249"/>
              <a:gd name="connsiteX82" fmla="*/ 235296 w 1215074"/>
              <a:gd name="connsiteY82" fmla="*/ 188004 h 1322249"/>
              <a:gd name="connsiteX83" fmla="*/ 575168 w 1215074"/>
              <a:gd name="connsiteY83" fmla="*/ 178043 h 1322249"/>
              <a:gd name="connsiteX84" fmla="*/ 547779 w 1215074"/>
              <a:gd name="connsiteY84" fmla="*/ 181778 h 1322249"/>
              <a:gd name="connsiteX85" fmla="*/ 545289 w 1215074"/>
              <a:gd name="connsiteY85" fmla="*/ 181778 h 1322249"/>
              <a:gd name="connsiteX86" fmla="*/ 541554 w 1215074"/>
              <a:gd name="connsiteY86" fmla="*/ 181778 h 1322249"/>
              <a:gd name="connsiteX87" fmla="*/ 337382 w 1215074"/>
              <a:gd name="connsiteY87" fmla="*/ 272667 h 1322249"/>
              <a:gd name="connsiteX88" fmla="*/ 332402 w 1215074"/>
              <a:gd name="connsiteY88" fmla="*/ 276403 h 1322249"/>
              <a:gd name="connsiteX89" fmla="*/ 319953 w 1215074"/>
              <a:gd name="connsiteY89" fmla="*/ 287608 h 1322249"/>
              <a:gd name="connsiteX90" fmla="*/ 316218 w 1215074"/>
              <a:gd name="connsiteY90" fmla="*/ 291343 h 1322249"/>
              <a:gd name="connsiteX91" fmla="*/ 292564 w 1215074"/>
              <a:gd name="connsiteY91" fmla="*/ 314999 h 1322249"/>
              <a:gd name="connsiteX92" fmla="*/ 288829 w 1215074"/>
              <a:gd name="connsiteY92" fmla="*/ 318734 h 1322249"/>
              <a:gd name="connsiteX93" fmla="*/ 276380 w 1215074"/>
              <a:gd name="connsiteY93" fmla="*/ 332430 h 1322249"/>
              <a:gd name="connsiteX94" fmla="*/ 272645 w 1215074"/>
              <a:gd name="connsiteY94" fmla="*/ 338655 h 1322249"/>
              <a:gd name="connsiteX95" fmla="*/ 183008 w 1215074"/>
              <a:gd name="connsiteY95" fmla="*/ 540354 h 1322249"/>
              <a:gd name="connsiteX96" fmla="*/ 181763 w 1215074"/>
              <a:gd name="connsiteY96" fmla="*/ 545335 h 1322249"/>
              <a:gd name="connsiteX97" fmla="*/ 181763 w 1215074"/>
              <a:gd name="connsiteY97" fmla="*/ 546580 h 1322249"/>
              <a:gd name="connsiteX98" fmla="*/ 178028 w 1215074"/>
              <a:gd name="connsiteY98" fmla="*/ 573971 h 1322249"/>
              <a:gd name="connsiteX99" fmla="*/ 178028 w 1215074"/>
              <a:gd name="connsiteY99" fmla="*/ 578951 h 1322249"/>
              <a:gd name="connsiteX100" fmla="*/ 176783 w 1215074"/>
              <a:gd name="connsiteY100" fmla="*/ 607587 h 1322249"/>
              <a:gd name="connsiteX101" fmla="*/ 178028 w 1215074"/>
              <a:gd name="connsiteY101" fmla="*/ 636224 h 1322249"/>
              <a:gd name="connsiteX102" fmla="*/ 178028 w 1215074"/>
              <a:gd name="connsiteY102" fmla="*/ 638714 h 1322249"/>
              <a:gd name="connsiteX103" fmla="*/ 180518 w 1215074"/>
              <a:gd name="connsiteY103" fmla="*/ 666105 h 1322249"/>
              <a:gd name="connsiteX104" fmla="*/ 337382 w 1215074"/>
              <a:gd name="connsiteY104" fmla="*/ 942507 h 1322249"/>
              <a:gd name="connsiteX105" fmla="*/ 341117 w 1215074"/>
              <a:gd name="connsiteY105" fmla="*/ 946242 h 1322249"/>
              <a:gd name="connsiteX106" fmla="*/ 429509 w 1215074"/>
              <a:gd name="connsiteY106" fmla="*/ 999780 h 1322249"/>
              <a:gd name="connsiteX107" fmla="*/ 429509 w 1215074"/>
              <a:gd name="connsiteY107" fmla="*/ 916361 h 1322249"/>
              <a:gd name="connsiteX108" fmla="*/ 251480 w 1215074"/>
              <a:gd name="connsiteY108" fmla="*/ 607587 h 1322249"/>
              <a:gd name="connsiteX109" fmla="*/ 607537 w 1215074"/>
              <a:gd name="connsiteY109" fmla="*/ 250256 h 1322249"/>
              <a:gd name="connsiteX110" fmla="*/ 964838 w 1215074"/>
              <a:gd name="connsiteY110" fmla="*/ 607587 h 1322249"/>
              <a:gd name="connsiteX111" fmla="*/ 785565 w 1215074"/>
              <a:gd name="connsiteY111" fmla="*/ 916361 h 1322249"/>
              <a:gd name="connsiteX112" fmla="*/ 785565 w 1215074"/>
              <a:gd name="connsiteY112" fmla="*/ 999780 h 1322249"/>
              <a:gd name="connsiteX113" fmla="*/ 873957 w 1215074"/>
              <a:gd name="connsiteY113" fmla="*/ 946242 h 1322249"/>
              <a:gd name="connsiteX114" fmla="*/ 878937 w 1215074"/>
              <a:gd name="connsiteY114" fmla="*/ 942507 h 1322249"/>
              <a:gd name="connsiteX115" fmla="*/ 1034556 w 1215074"/>
              <a:gd name="connsiteY115" fmla="*/ 666105 h 1322249"/>
              <a:gd name="connsiteX116" fmla="*/ 1037046 w 1215074"/>
              <a:gd name="connsiteY116" fmla="*/ 638714 h 1322249"/>
              <a:gd name="connsiteX117" fmla="*/ 1037046 w 1215074"/>
              <a:gd name="connsiteY117" fmla="*/ 636224 h 1322249"/>
              <a:gd name="connsiteX118" fmla="*/ 1038291 w 1215074"/>
              <a:gd name="connsiteY118" fmla="*/ 607587 h 1322249"/>
              <a:gd name="connsiteX119" fmla="*/ 1037046 w 1215074"/>
              <a:gd name="connsiteY119" fmla="*/ 578951 h 1322249"/>
              <a:gd name="connsiteX120" fmla="*/ 1037046 w 1215074"/>
              <a:gd name="connsiteY120" fmla="*/ 573971 h 1322249"/>
              <a:gd name="connsiteX121" fmla="*/ 1034556 w 1215074"/>
              <a:gd name="connsiteY121" fmla="*/ 547825 h 1322249"/>
              <a:gd name="connsiteX122" fmla="*/ 1033311 w 1215074"/>
              <a:gd name="connsiteY122" fmla="*/ 545335 h 1322249"/>
              <a:gd name="connsiteX123" fmla="*/ 1033311 w 1215074"/>
              <a:gd name="connsiteY123" fmla="*/ 540354 h 1322249"/>
              <a:gd name="connsiteX124" fmla="*/ 942429 w 1215074"/>
              <a:gd name="connsiteY124" fmla="*/ 338655 h 1322249"/>
              <a:gd name="connsiteX125" fmla="*/ 938694 w 1215074"/>
              <a:gd name="connsiteY125" fmla="*/ 332430 h 1322249"/>
              <a:gd name="connsiteX126" fmla="*/ 927490 w 1215074"/>
              <a:gd name="connsiteY126" fmla="*/ 318734 h 1322249"/>
              <a:gd name="connsiteX127" fmla="*/ 923755 w 1215074"/>
              <a:gd name="connsiteY127" fmla="*/ 314999 h 1322249"/>
              <a:gd name="connsiteX128" fmla="*/ 900101 w 1215074"/>
              <a:gd name="connsiteY128" fmla="*/ 291343 h 1322249"/>
              <a:gd name="connsiteX129" fmla="*/ 896366 w 1215074"/>
              <a:gd name="connsiteY129" fmla="*/ 287608 h 1322249"/>
              <a:gd name="connsiteX130" fmla="*/ 882672 w 1215074"/>
              <a:gd name="connsiteY130" fmla="*/ 276403 h 1322249"/>
              <a:gd name="connsiteX131" fmla="*/ 877692 w 1215074"/>
              <a:gd name="connsiteY131" fmla="*/ 272667 h 1322249"/>
              <a:gd name="connsiteX132" fmla="*/ 674764 w 1215074"/>
              <a:gd name="connsiteY132" fmla="*/ 181778 h 1322249"/>
              <a:gd name="connsiteX133" fmla="*/ 671030 w 1215074"/>
              <a:gd name="connsiteY133" fmla="*/ 181778 h 1322249"/>
              <a:gd name="connsiteX134" fmla="*/ 668540 w 1215074"/>
              <a:gd name="connsiteY134" fmla="*/ 181778 h 1322249"/>
              <a:gd name="connsiteX135" fmla="*/ 641151 w 1215074"/>
              <a:gd name="connsiteY135" fmla="*/ 178043 h 1322249"/>
              <a:gd name="connsiteX136" fmla="*/ 636171 w 1215074"/>
              <a:gd name="connsiteY136" fmla="*/ 178043 h 1322249"/>
              <a:gd name="connsiteX137" fmla="*/ 578903 w 1215074"/>
              <a:gd name="connsiteY137" fmla="*/ 178043 h 1322249"/>
              <a:gd name="connsiteX138" fmla="*/ 575168 w 1215074"/>
              <a:gd name="connsiteY138" fmla="*/ 178043 h 1322249"/>
              <a:gd name="connsiteX139" fmla="*/ 607537 w 1215074"/>
              <a:gd name="connsiteY139" fmla="*/ 33617 h 1322249"/>
              <a:gd name="connsiteX140" fmla="*/ 561474 w 1215074"/>
              <a:gd name="connsiteY140" fmla="*/ 80929 h 1322249"/>
              <a:gd name="connsiteX141" fmla="*/ 561474 w 1215074"/>
              <a:gd name="connsiteY141" fmla="*/ 145672 h 1322249"/>
              <a:gd name="connsiteX142" fmla="*/ 607537 w 1215074"/>
              <a:gd name="connsiteY142" fmla="*/ 143182 h 1322249"/>
              <a:gd name="connsiteX143" fmla="*/ 654845 w 1215074"/>
              <a:gd name="connsiteY143" fmla="*/ 145672 h 1322249"/>
              <a:gd name="connsiteX144" fmla="*/ 654845 w 1215074"/>
              <a:gd name="connsiteY144" fmla="*/ 80929 h 1322249"/>
              <a:gd name="connsiteX145" fmla="*/ 607537 w 1215074"/>
              <a:gd name="connsiteY145" fmla="*/ 33617 h 1322249"/>
              <a:gd name="connsiteX146" fmla="*/ 607537 w 1215074"/>
              <a:gd name="connsiteY146" fmla="*/ 0 h 1322249"/>
              <a:gd name="connsiteX147" fmla="*/ 688459 w 1215074"/>
              <a:gd name="connsiteY147" fmla="*/ 80929 h 1322249"/>
              <a:gd name="connsiteX148" fmla="*/ 688459 w 1215074"/>
              <a:gd name="connsiteY148" fmla="*/ 150652 h 1322249"/>
              <a:gd name="connsiteX149" fmla="*/ 873957 w 1215074"/>
              <a:gd name="connsiteY149" fmla="*/ 227845 h 1322249"/>
              <a:gd name="connsiteX150" fmla="*/ 923755 w 1215074"/>
              <a:gd name="connsiteY150" fmla="*/ 178043 h 1322249"/>
              <a:gd name="connsiteX151" fmla="*/ 981023 w 1215074"/>
              <a:gd name="connsiteY151" fmla="*/ 154387 h 1322249"/>
              <a:gd name="connsiteX152" fmla="*/ 1037046 w 1215074"/>
              <a:gd name="connsiteY152" fmla="*/ 178043 h 1322249"/>
              <a:gd name="connsiteX153" fmla="*/ 1061945 w 1215074"/>
              <a:gd name="connsiteY153" fmla="*/ 235316 h 1322249"/>
              <a:gd name="connsiteX154" fmla="*/ 1037046 w 1215074"/>
              <a:gd name="connsiteY154" fmla="*/ 291343 h 1322249"/>
              <a:gd name="connsiteX155" fmla="*/ 988493 w 1215074"/>
              <a:gd name="connsiteY155" fmla="*/ 341145 h 1322249"/>
              <a:gd name="connsiteX156" fmla="*/ 1064435 w 1215074"/>
              <a:gd name="connsiteY156" fmla="*/ 526659 h 1322249"/>
              <a:gd name="connsiteX157" fmla="*/ 1135397 w 1215074"/>
              <a:gd name="connsiteY157" fmla="*/ 526659 h 1322249"/>
              <a:gd name="connsiteX158" fmla="*/ 1215074 w 1215074"/>
              <a:gd name="connsiteY158" fmla="*/ 607587 h 1322249"/>
              <a:gd name="connsiteX159" fmla="*/ 1135397 w 1215074"/>
              <a:gd name="connsiteY159" fmla="*/ 688516 h 1322249"/>
              <a:gd name="connsiteX160" fmla="*/ 1064435 w 1215074"/>
              <a:gd name="connsiteY160" fmla="*/ 688516 h 1322249"/>
              <a:gd name="connsiteX161" fmla="*/ 987248 w 1215074"/>
              <a:gd name="connsiteY161" fmla="*/ 874029 h 1322249"/>
              <a:gd name="connsiteX162" fmla="*/ 1037046 w 1215074"/>
              <a:gd name="connsiteY162" fmla="*/ 922586 h 1322249"/>
              <a:gd name="connsiteX163" fmla="*/ 1061945 w 1215074"/>
              <a:gd name="connsiteY163" fmla="*/ 979859 h 1322249"/>
              <a:gd name="connsiteX164" fmla="*/ 1037046 w 1215074"/>
              <a:gd name="connsiteY164" fmla="*/ 1037131 h 1322249"/>
              <a:gd name="connsiteX165" fmla="*/ 981023 w 1215074"/>
              <a:gd name="connsiteY165" fmla="*/ 1060788 h 1322249"/>
              <a:gd name="connsiteX166" fmla="*/ 923755 w 1215074"/>
              <a:gd name="connsiteY166" fmla="*/ 1037131 h 1322249"/>
              <a:gd name="connsiteX167" fmla="*/ 873957 w 1215074"/>
              <a:gd name="connsiteY167" fmla="*/ 987329 h 1322249"/>
              <a:gd name="connsiteX168" fmla="*/ 785565 w 1215074"/>
              <a:gd name="connsiteY168" fmla="*/ 1035886 h 1322249"/>
              <a:gd name="connsiteX169" fmla="*/ 785565 w 1215074"/>
              <a:gd name="connsiteY169" fmla="*/ 1306063 h 1322249"/>
              <a:gd name="connsiteX170" fmla="*/ 769381 w 1215074"/>
              <a:gd name="connsiteY170" fmla="*/ 1322249 h 1322249"/>
              <a:gd name="connsiteX171" fmla="*/ 751952 w 1215074"/>
              <a:gd name="connsiteY171" fmla="*/ 1306063 h 1322249"/>
              <a:gd name="connsiteX172" fmla="*/ 751952 w 1215074"/>
              <a:gd name="connsiteY172" fmla="*/ 607587 h 1322249"/>
              <a:gd name="connsiteX173" fmla="*/ 607537 w 1215074"/>
              <a:gd name="connsiteY173" fmla="*/ 463161 h 1322249"/>
              <a:gd name="connsiteX174" fmla="*/ 463122 w 1215074"/>
              <a:gd name="connsiteY174" fmla="*/ 607587 h 1322249"/>
              <a:gd name="connsiteX175" fmla="*/ 463122 w 1215074"/>
              <a:gd name="connsiteY175" fmla="*/ 1306063 h 1322249"/>
              <a:gd name="connsiteX176" fmla="*/ 446938 w 1215074"/>
              <a:gd name="connsiteY176" fmla="*/ 1322249 h 1322249"/>
              <a:gd name="connsiteX177" fmla="*/ 429509 w 1215074"/>
              <a:gd name="connsiteY177" fmla="*/ 1306063 h 1322249"/>
              <a:gd name="connsiteX178" fmla="*/ 429509 w 1215074"/>
              <a:gd name="connsiteY178" fmla="*/ 1035886 h 1322249"/>
              <a:gd name="connsiteX179" fmla="*/ 341117 w 1215074"/>
              <a:gd name="connsiteY179" fmla="*/ 987329 h 1322249"/>
              <a:gd name="connsiteX180" fmla="*/ 292564 w 1215074"/>
              <a:gd name="connsiteY180" fmla="*/ 1037131 h 1322249"/>
              <a:gd name="connsiteX181" fmla="*/ 235296 w 1215074"/>
              <a:gd name="connsiteY181" fmla="*/ 1060788 h 1322249"/>
              <a:gd name="connsiteX182" fmla="*/ 178028 w 1215074"/>
              <a:gd name="connsiteY182" fmla="*/ 1037131 h 1322249"/>
              <a:gd name="connsiteX183" fmla="*/ 155619 w 1215074"/>
              <a:gd name="connsiteY183" fmla="*/ 979859 h 1322249"/>
              <a:gd name="connsiteX184" fmla="*/ 178028 w 1215074"/>
              <a:gd name="connsiteY184" fmla="*/ 922586 h 1322249"/>
              <a:gd name="connsiteX185" fmla="*/ 227826 w 1215074"/>
              <a:gd name="connsiteY185" fmla="*/ 874029 h 1322249"/>
              <a:gd name="connsiteX186" fmla="*/ 151884 w 1215074"/>
              <a:gd name="connsiteY186" fmla="*/ 688516 h 1322249"/>
              <a:gd name="connsiteX187" fmla="*/ 80922 w 1215074"/>
              <a:gd name="connsiteY187" fmla="*/ 688516 h 1322249"/>
              <a:gd name="connsiteX188" fmla="*/ 0 w 1215074"/>
              <a:gd name="connsiteY188" fmla="*/ 607587 h 1322249"/>
              <a:gd name="connsiteX189" fmla="*/ 80922 w 1215074"/>
              <a:gd name="connsiteY189" fmla="*/ 526659 h 1322249"/>
              <a:gd name="connsiteX190" fmla="*/ 150639 w 1215074"/>
              <a:gd name="connsiteY190" fmla="*/ 526659 h 1322249"/>
              <a:gd name="connsiteX191" fmla="*/ 227826 w 1215074"/>
              <a:gd name="connsiteY191" fmla="*/ 341145 h 1322249"/>
              <a:gd name="connsiteX192" fmla="*/ 178028 w 1215074"/>
              <a:gd name="connsiteY192" fmla="*/ 291343 h 1322249"/>
              <a:gd name="connsiteX193" fmla="*/ 155619 w 1215074"/>
              <a:gd name="connsiteY193" fmla="*/ 235316 h 1322249"/>
              <a:gd name="connsiteX194" fmla="*/ 178028 w 1215074"/>
              <a:gd name="connsiteY194" fmla="*/ 178043 h 1322249"/>
              <a:gd name="connsiteX195" fmla="*/ 235296 w 1215074"/>
              <a:gd name="connsiteY195" fmla="*/ 154387 h 1322249"/>
              <a:gd name="connsiteX196" fmla="*/ 292564 w 1215074"/>
              <a:gd name="connsiteY196" fmla="*/ 178043 h 1322249"/>
              <a:gd name="connsiteX197" fmla="*/ 341117 w 1215074"/>
              <a:gd name="connsiteY197" fmla="*/ 227845 h 1322249"/>
              <a:gd name="connsiteX198" fmla="*/ 527860 w 1215074"/>
              <a:gd name="connsiteY198" fmla="*/ 150652 h 1322249"/>
              <a:gd name="connsiteX199" fmla="*/ 527860 w 1215074"/>
              <a:gd name="connsiteY199" fmla="*/ 80929 h 1322249"/>
              <a:gd name="connsiteX200" fmla="*/ 607537 w 1215074"/>
              <a:gd name="connsiteY200" fmla="*/ 0 h 132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1215074" h="1322249">
                <a:moveTo>
                  <a:pt x="967328" y="900175"/>
                </a:moveTo>
                <a:cubicBezTo>
                  <a:pt x="947409" y="925076"/>
                  <a:pt x="926245" y="947487"/>
                  <a:pt x="901346" y="967408"/>
                </a:cubicBezTo>
                <a:lnTo>
                  <a:pt x="947409" y="1013475"/>
                </a:lnTo>
                <a:cubicBezTo>
                  <a:pt x="956124" y="1022191"/>
                  <a:pt x="967328" y="1027171"/>
                  <a:pt x="981023" y="1027171"/>
                </a:cubicBezTo>
                <a:cubicBezTo>
                  <a:pt x="992227" y="1027171"/>
                  <a:pt x="1004677" y="1022191"/>
                  <a:pt x="1013392" y="1013475"/>
                </a:cubicBezTo>
                <a:cubicBezTo>
                  <a:pt x="1022106" y="1004760"/>
                  <a:pt x="1027086" y="992309"/>
                  <a:pt x="1027086" y="979859"/>
                </a:cubicBezTo>
                <a:cubicBezTo>
                  <a:pt x="1027086" y="967408"/>
                  <a:pt x="1022106" y="956203"/>
                  <a:pt x="1013392" y="947487"/>
                </a:cubicBezTo>
                <a:close/>
                <a:moveTo>
                  <a:pt x="247746" y="900175"/>
                </a:moveTo>
                <a:lnTo>
                  <a:pt x="202927" y="947487"/>
                </a:lnTo>
                <a:cubicBezTo>
                  <a:pt x="192968" y="956203"/>
                  <a:pt x="189233" y="967408"/>
                  <a:pt x="189233" y="979859"/>
                </a:cubicBezTo>
                <a:cubicBezTo>
                  <a:pt x="189233" y="992309"/>
                  <a:pt x="192968" y="1004760"/>
                  <a:pt x="202927" y="1013475"/>
                </a:cubicBezTo>
                <a:cubicBezTo>
                  <a:pt x="210397" y="1022191"/>
                  <a:pt x="222847" y="1027171"/>
                  <a:pt x="235296" y="1027171"/>
                </a:cubicBezTo>
                <a:cubicBezTo>
                  <a:pt x="247746" y="1027171"/>
                  <a:pt x="258950" y="1022191"/>
                  <a:pt x="268910" y="1013475"/>
                </a:cubicBezTo>
                <a:lnTo>
                  <a:pt x="313728" y="967408"/>
                </a:lnTo>
                <a:cubicBezTo>
                  <a:pt x="290074" y="947487"/>
                  <a:pt x="267665" y="925076"/>
                  <a:pt x="247746" y="900175"/>
                </a:cubicBezTo>
                <a:close/>
                <a:moveTo>
                  <a:pt x="785565" y="625018"/>
                </a:moveTo>
                <a:lnTo>
                  <a:pt x="785565" y="876519"/>
                </a:lnTo>
                <a:cubicBezTo>
                  <a:pt x="871467" y="820492"/>
                  <a:pt x="925000" y="727113"/>
                  <a:pt x="929980" y="625018"/>
                </a:cubicBezTo>
                <a:close/>
                <a:moveTo>
                  <a:pt x="285094" y="625018"/>
                </a:moveTo>
                <a:cubicBezTo>
                  <a:pt x="290074" y="727113"/>
                  <a:pt x="344852" y="820492"/>
                  <a:pt x="429509" y="876519"/>
                </a:cubicBezTo>
                <a:lnTo>
                  <a:pt x="429509" y="625018"/>
                </a:lnTo>
                <a:close/>
                <a:moveTo>
                  <a:pt x="1069414" y="560275"/>
                </a:moveTo>
                <a:cubicBezTo>
                  <a:pt x="1070660" y="576461"/>
                  <a:pt x="1071904" y="591402"/>
                  <a:pt x="1071904" y="607587"/>
                </a:cubicBezTo>
                <a:cubicBezTo>
                  <a:pt x="1071904" y="613813"/>
                  <a:pt x="1071904" y="622528"/>
                  <a:pt x="1071904" y="628753"/>
                </a:cubicBezTo>
                <a:cubicBezTo>
                  <a:pt x="1070660" y="629998"/>
                  <a:pt x="1070660" y="632488"/>
                  <a:pt x="1070660" y="634979"/>
                </a:cubicBezTo>
                <a:cubicBezTo>
                  <a:pt x="1070660" y="639959"/>
                  <a:pt x="1070660" y="644939"/>
                  <a:pt x="1070660" y="649919"/>
                </a:cubicBezTo>
                <a:cubicBezTo>
                  <a:pt x="1069414" y="652409"/>
                  <a:pt x="1069414" y="653654"/>
                  <a:pt x="1069414" y="654899"/>
                </a:cubicBezTo>
                <a:lnTo>
                  <a:pt x="1135397" y="654899"/>
                </a:lnTo>
                <a:cubicBezTo>
                  <a:pt x="1161541" y="654899"/>
                  <a:pt x="1181460" y="633733"/>
                  <a:pt x="1181460" y="607587"/>
                </a:cubicBezTo>
                <a:cubicBezTo>
                  <a:pt x="1181460" y="581441"/>
                  <a:pt x="1161541" y="560275"/>
                  <a:pt x="1135397" y="560275"/>
                </a:cubicBezTo>
                <a:close/>
                <a:moveTo>
                  <a:pt x="80922" y="560275"/>
                </a:moveTo>
                <a:cubicBezTo>
                  <a:pt x="54778" y="560275"/>
                  <a:pt x="33614" y="581441"/>
                  <a:pt x="33614" y="607587"/>
                </a:cubicBezTo>
                <a:cubicBezTo>
                  <a:pt x="33614" y="633733"/>
                  <a:pt x="54778" y="654899"/>
                  <a:pt x="80922" y="654899"/>
                </a:cubicBezTo>
                <a:lnTo>
                  <a:pt x="145659" y="654899"/>
                </a:lnTo>
                <a:cubicBezTo>
                  <a:pt x="145659" y="653654"/>
                  <a:pt x="145659" y="652409"/>
                  <a:pt x="145659" y="651164"/>
                </a:cubicBezTo>
                <a:cubicBezTo>
                  <a:pt x="145659" y="646184"/>
                  <a:pt x="145659" y="639959"/>
                  <a:pt x="144415" y="633733"/>
                </a:cubicBezTo>
                <a:cubicBezTo>
                  <a:pt x="144415" y="632488"/>
                  <a:pt x="144415" y="629998"/>
                  <a:pt x="144415" y="628753"/>
                </a:cubicBezTo>
                <a:cubicBezTo>
                  <a:pt x="143170" y="622528"/>
                  <a:pt x="143170" y="613813"/>
                  <a:pt x="143170" y="607587"/>
                </a:cubicBezTo>
                <a:cubicBezTo>
                  <a:pt x="143170" y="591402"/>
                  <a:pt x="144415" y="576461"/>
                  <a:pt x="145659" y="560275"/>
                </a:cubicBezTo>
                <a:close/>
                <a:moveTo>
                  <a:pt x="607550" y="553089"/>
                </a:moveTo>
                <a:cubicBezTo>
                  <a:pt x="577851" y="553089"/>
                  <a:pt x="554339" y="577838"/>
                  <a:pt x="554339" y="607537"/>
                </a:cubicBezTo>
                <a:cubicBezTo>
                  <a:pt x="554339" y="638474"/>
                  <a:pt x="577851" y="661985"/>
                  <a:pt x="607550" y="661985"/>
                </a:cubicBezTo>
                <a:cubicBezTo>
                  <a:pt x="637248" y="661985"/>
                  <a:pt x="663235" y="638474"/>
                  <a:pt x="663235" y="607537"/>
                </a:cubicBezTo>
                <a:cubicBezTo>
                  <a:pt x="663235" y="577838"/>
                  <a:pt x="637248" y="553089"/>
                  <a:pt x="607550" y="553089"/>
                </a:cubicBezTo>
                <a:close/>
                <a:moveTo>
                  <a:pt x="607550" y="519678"/>
                </a:moveTo>
                <a:cubicBezTo>
                  <a:pt x="657048" y="519678"/>
                  <a:pt x="696646" y="559277"/>
                  <a:pt x="696646" y="607537"/>
                </a:cubicBezTo>
                <a:cubicBezTo>
                  <a:pt x="696646" y="655798"/>
                  <a:pt x="657048" y="695396"/>
                  <a:pt x="607550" y="695396"/>
                </a:cubicBezTo>
                <a:cubicBezTo>
                  <a:pt x="559289" y="695396"/>
                  <a:pt x="520928" y="655798"/>
                  <a:pt x="520928" y="607537"/>
                </a:cubicBezTo>
                <a:cubicBezTo>
                  <a:pt x="520928" y="559277"/>
                  <a:pt x="559289" y="519678"/>
                  <a:pt x="607550" y="519678"/>
                </a:cubicBezTo>
                <a:close/>
                <a:moveTo>
                  <a:pt x="847813" y="390948"/>
                </a:moveTo>
                <a:lnTo>
                  <a:pt x="745727" y="494287"/>
                </a:lnTo>
                <a:cubicBezTo>
                  <a:pt x="766891" y="520433"/>
                  <a:pt x="781830" y="554050"/>
                  <a:pt x="784320" y="591402"/>
                </a:cubicBezTo>
                <a:lnTo>
                  <a:pt x="931225" y="591402"/>
                </a:lnTo>
                <a:cubicBezTo>
                  <a:pt x="926245" y="514208"/>
                  <a:pt x="896366" y="444485"/>
                  <a:pt x="847813" y="390948"/>
                </a:cubicBezTo>
                <a:close/>
                <a:moveTo>
                  <a:pt x="367261" y="390948"/>
                </a:moveTo>
                <a:cubicBezTo>
                  <a:pt x="319953" y="444485"/>
                  <a:pt x="288829" y="514208"/>
                  <a:pt x="285094" y="591402"/>
                </a:cubicBezTo>
                <a:lnTo>
                  <a:pt x="430754" y="591402"/>
                </a:lnTo>
                <a:cubicBezTo>
                  <a:pt x="434489" y="554050"/>
                  <a:pt x="449428" y="520433"/>
                  <a:pt x="470592" y="494287"/>
                </a:cubicBezTo>
                <a:close/>
                <a:moveTo>
                  <a:pt x="624966" y="285118"/>
                </a:moveTo>
                <a:lnTo>
                  <a:pt x="624966" y="430789"/>
                </a:lnTo>
                <a:cubicBezTo>
                  <a:pt x="661070" y="434525"/>
                  <a:pt x="694684" y="448220"/>
                  <a:pt x="720828" y="470631"/>
                </a:cubicBezTo>
                <a:lnTo>
                  <a:pt x="824159" y="367292"/>
                </a:lnTo>
                <a:cubicBezTo>
                  <a:pt x="770626" y="318734"/>
                  <a:pt x="700908" y="288853"/>
                  <a:pt x="624966" y="285118"/>
                </a:cubicBezTo>
                <a:close/>
                <a:moveTo>
                  <a:pt x="591353" y="285118"/>
                </a:moveTo>
                <a:cubicBezTo>
                  <a:pt x="514166" y="288853"/>
                  <a:pt x="445693" y="318734"/>
                  <a:pt x="392160" y="367292"/>
                </a:cubicBezTo>
                <a:lnTo>
                  <a:pt x="494246" y="470631"/>
                </a:lnTo>
                <a:cubicBezTo>
                  <a:pt x="521635" y="448220"/>
                  <a:pt x="555249" y="434525"/>
                  <a:pt x="591353" y="430789"/>
                </a:cubicBezTo>
                <a:close/>
                <a:moveTo>
                  <a:pt x="981023" y="188004"/>
                </a:moveTo>
                <a:cubicBezTo>
                  <a:pt x="967328" y="188004"/>
                  <a:pt x="956124" y="192984"/>
                  <a:pt x="947409" y="201699"/>
                </a:cubicBezTo>
                <a:lnTo>
                  <a:pt x="901346" y="247766"/>
                </a:lnTo>
                <a:cubicBezTo>
                  <a:pt x="926245" y="267687"/>
                  <a:pt x="947409" y="290098"/>
                  <a:pt x="967328" y="314999"/>
                </a:cubicBezTo>
                <a:lnTo>
                  <a:pt x="1013392" y="267687"/>
                </a:lnTo>
                <a:cubicBezTo>
                  <a:pt x="1022106" y="260217"/>
                  <a:pt x="1027086" y="247766"/>
                  <a:pt x="1027086" y="235316"/>
                </a:cubicBezTo>
                <a:cubicBezTo>
                  <a:pt x="1027086" y="222865"/>
                  <a:pt x="1022106" y="210415"/>
                  <a:pt x="1013392" y="201699"/>
                </a:cubicBezTo>
                <a:cubicBezTo>
                  <a:pt x="1004677" y="192984"/>
                  <a:pt x="992227" y="188004"/>
                  <a:pt x="981023" y="188004"/>
                </a:cubicBezTo>
                <a:close/>
                <a:moveTo>
                  <a:pt x="235296" y="188004"/>
                </a:moveTo>
                <a:cubicBezTo>
                  <a:pt x="222847" y="188004"/>
                  <a:pt x="210397" y="192984"/>
                  <a:pt x="202927" y="201699"/>
                </a:cubicBezTo>
                <a:cubicBezTo>
                  <a:pt x="192968" y="210415"/>
                  <a:pt x="189233" y="222865"/>
                  <a:pt x="189233" y="235316"/>
                </a:cubicBezTo>
                <a:cubicBezTo>
                  <a:pt x="189233" y="247766"/>
                  <a:pt x="192968" y="260217"/>
                  <a:pt x="202927" y="267687"/>
                </a:cubicBezTo>
                <a:lnTo>
                  <a:pt x="247746" y="314999"/>
                </a:lnTo>
                <a:cubicBezTo>
                  <a:pt x="267665" y="290098"/>
                  <a:pt x="290074" y="267687"/>
                  <a:pt x="313728" y="247766"/>
                </a:cubicBezTo>
                <a:lnTo>
                  <a:pt x="268910" y="201699"/>
                </a:lnTo>
                <a:cubicBezTo>
                  <a:pt x="258950" y="192984"/>
                  <a:pt x="247746" y="188004"/>
                  <a:pt x="235296" y="188004"/>
                </a:cubicBezTo>
                <a:close/>
                <a:moveTo>
                  <a:pt x="575168" y="178043"/>
                </a:moveTo>
                <a:cubicBezTo>
                  <a:pt x="565209" y="179288"/>
                  <a:pt x="556494" y="179288"/>
                  <a:pt x="547779" y="181778"/>
                </a:cubicBezTo>
                <a:cubicBezTo>
                  <a:pt x="546534" y="181778"/>
                  <a:pt x="545289" y="181778"/>
                  <a:pt x="545289" y="181778"/>
                </a:cubicBezTo>
                <a:lnTo>
                  <a:pt x="541554" y="181778"/>
                </a:lnTo>
                <a:cubicBezTo>
                  <a:pt x="464367" y="194229"/>
                  <a:pt x="395895" y="226600"/>
                  <a:pt x="337382" y="272667"/>
                </a:cubicBezTo>
                <a:cubicBezTo>
                  <a:pt x="336137" y="273912"/>
                  <a:pt x="334892" y="275158"/>
                  <a:pt x="332402" y="276403"/>
                </a:cubicBezTo>
                <a:cubicBezTo>
                  <a:pt x="328668" y="280138"/>
                  <a:pt x="323688" y="283873"/>
                  <a:pt x="319953" y="287608"/>
                </a:cubicBezTo>
                <a:cubicBezTo>
                  <a:pt x="318708" y="288853"/>
                  <a:pt x="316218" y="291343"/>
                  <a:pt x="316218" y="291343"/>
                </a:cubicBezTo>
                <a:cubicBezTo>
                  <a:pt x="307503" y="298814"/>
                  <a:pt x="300034" y="306284"/>
                  <a:pt x="292564" y="314999"/>
                </a:cubicBezTo>
                <a:cubicBezTo>
                  <a:pt x="290074" y="317489"/>
                  <a:pt x="290074" y="317489"/>
                  <a:pt x="288829" y="318734"/>
                </a:cubicBezTo>
                <a:cubicBezTo>
                  <a:pt x="285094" y="323715"/>
                  <a:pt x="281359" y="328695"/>
                  <a:pt x="276380" y="332430"/>
                </a:cubicBezTo>
                <a:cubicBezTo>
                  <a:pt x="275135" y="333675"/>
                  <a:pt x="273890" y="336165"/>
                  <a:pt x="272645" y="338655"/>
                </a:cubicBezTo>
                <a:cubicBezTo>
                  <a:pt x="226581" y="395928"/>
                  <a:pt x="194213" y="464406"/>
                  <a:pt x="183008" y="540354"/>
                </a:cubicBezTo>
                <a:lnTo>
                  <a:pt x="181763" y="545335"/>
                </a:lnTo>
                <a:lnTo>
                  <a:pt x="181763" y="546580"/>
                </a:lnTo>
                <a:cubicBezTo>
                  <a:pt x="180518" y="555295"/>
                  <a:pt x="179273" y="565255"/>
                  <a:pt x="178028" y="573971"/>
                </a:cubicBezTo>
                <a:cubicBezTo>
                  <a:pt x="178028" y="575216"/>
                  <a:pt x="178028" y="577706"/>
                  <a:pt x="178028" y="578951"/>
                </a:cubicBezTo>
                <a:cubicBezTo>
                  <a:pt x="178028" y="588911"/>
                  <a:pt x="176783" y="598872"/>
                  <a:pt x="176783" y="607587"/>
                </a:cubicBezTo>
                <a:cubicBezTo>
                  <a:pt x="176783" y="617548"/>
                  <a:pt x="178028" y="626263"/>
                  <a:pt x="178028" y="636224"/>
                </a:cubicBezTo>
                <a:cubicBezTo>
                  <a:pt x="178028" y="637469"/>
                  <a:pt x="178028" y="638714"/>
                  <a:pt x="178028" y="638714"/>
                </a:cubicBezTo>
                <a:cubicBezTo>
                  <a:pt x="179273" y="647429"/>
                  <a:pt x="180518" y="656144"/>
                  <a:pt x="180518" y="666105"/>
                </a:cubicBezTo>
                <a:cubicBezTo>
                  <a:pt x="196703" y="775670"/>
                  <a:pt x="253970" y="874029"/>
                  <a:pt x="337382" y="942507"/>
                </a:cubicBezTo>
                <a:cubicBezTo>
                  <a:pt x="339872" y="943752"/>
                  <a:pt x="339872" y="944997"/>
                  <a:pt x="341117" y="946242"/>
                </a:cubicBezTo>
                <a:cubicBezTo>
                  <a:pt x="369751" y="967408"/>
                  <a:pt x="398385" y="984839"/>
                  <a:pt x="429509" y="999780"/>
                </a:cubicBezTo>
                <a:lnTo>
                  <a:pt x="429509" y="916361"/>
                </a:lnTo>
                <a:cubicBezTo>
                  <a:pt x="319953" y="852863"/>
                  <a:pt x="251480" y="734583"/>
                  <a:pt x="251480" y="607587"/>
                </a:cubicBezTo>
                <a:cubicBezTo>
                  <a:pt x="251480" y="410869"/>
                  <a:pt x="410834" y="250256"/>
                  <a:pt x="607537" y="250256"/>
                </a:cubicBezTo>
                <a:cubicBezTo>
                  <a:pt x="804240" y="250256"/>
                  <a:pt x="964838" y="410869"/>
                  <a:pt x="964838" y="607587"/>
                </a:cubicBezTo>
                <a:cubicBezTo>
                  <a:pt x="964838" y="735828"/>
                  <a:pt x="896366" y="852863"/>
                  <a:pt x="785565" y="916361"/>
                </a:cubicBezTo>
                <a:lnTo>
                  <a:pt x="785565" y="999780"/>
                </a:lnTo>
                <a:cubicBezTo>
                  <a:pt x="817934" y="984839"/>
                  <a:pt x="847813" y="967408"/>
                  <a:pt x="873957" y="946242"/>
                </a:cubicBezTo>
                <a:cubicBezTo>
                  <a:pt x="875202" y="944997"/>
                  <a:pt x="876447" y="943752"/>
                  <a:pt x="878937" y="942507"/>
                </a:cubicBezTo>
                <a:cubicBezTo>
                  <a:pt x="962349" y="874029"/>
                  <a:pt x="1019616" y="774425"/>
                  <a:pt x="1034556" y="666105"/>
                </a:cubicBezTo>
                <a:cubicBezTo>
                  <a:pt x="1035801" y="656144"/>
                  <a:pt x="1037046" y="647429"/>
                  <a:pt x="1037046" y="638714"/>
                </a:cubicBezTo>
                <a:cubicBezTo>
                  <a:pt x="1037046" y="638714"/>
                  <a:pt x="1037046" y="637469"/>
                  <a:pt x="1037046" y="636224"/>
                </a:cubicBezTo>
                <a:cubicBezTo>
                  <a:pt x="1038291" y="626263"/>
                  <a:pt x="1038291" y="617548"/>
                  <a:pt x="1038291" y="607587"/>
                </a:cubicBezTo>
                <a:cubicBezTo>
                  <a:pt x="1038291" y="598872"/>
                  <a:pt x="1038291" y="588911"/>
                  <a:pt x="1037046" y="578951"/>
                </a:cubicBezTo>
                <a:cubicBezTo>
                  <a:pt x="1037046" y="577706"/>
                  <a:pt x="1037046" y="575216"/>
                  <a:pt x="1037046" y="573971"/>
                </a:cubicBezTo>
                <a:cubicBezTo>
                  <a:pt x="1035801" y="565255"/>
                  <a:pt x="1035801" y="555295"/>
                  <a:pt x="1034556" y="547825"/>
                </a:cubicBezTo>
                <a:cubicBezTo>
                  <a:pt x="1033311" y="546580"/>
                  <a:pt x="1033311" y="546580"/>
                  <a:pt x="1033311" y="545335"/>
                </a:cubicBezTo>
                <a:lnTo>
                  <a:pt x="1033311" y="540354"/>
                </a:lnTo>
                <a:cubicBezTo>
                  <a:pt x="1020861" y="464406"/>
                  <a:pt x="989738" y="395928"/>
                  <a:pt x="942429" y="338655"/>
                </a:cubicBezTo>
                <a:cubicBezTo>
                  <a:pt x="941184" y="336165"/>
                  <a:pt x="939939" y="333675"/>
                  <a:pt x="938694" y="332430"/>
                </a:cubicBezTo>
                <a:cubicBezTo>
                  <a:pt x="934960" y="328695"/>
                  <a:pt x="931225" y="323715"/>
                  <a:pt x="927490" y="318734"/>
                </a:cubicBezTo>
                <a:cubicBezTo>
                  <a:pt x="926245" y="317489"/>
                  <a:pt x="925000" y="317489"/>
                  <a:pt x="923755" y="314999"/>
                </a:cubicBezTo>
                <a:cubicBezTo>
                  <a:pt x="916285" y="306284"/>
                  <a:pt x="907571" y="298814"/>
                  <a:pt x="900101" y="291343"/>
                </a:cubicBezTo>
                <a:cubicBezTo>
                  <a:pt x="898856" y="291343"/>
                  <a:pt x="897611" y="288853"/>
                  <a:pt x="896366" y="287608"/>
                </a:cubicBezTo>
                <a:cubicBezTo>
                  <a:pt x="892631" y="283873"/>
                  <a:pt x="887651" y="280138"/>
                  <a:pt x="882672" y="276403"/>
                </a:cubicBezTo>
                <a:cubicBezTo>
                  <a:pt x="881427" y="275158"/>
                  <a:pt x="880182" y="273912"/>
                  <a:pt x="877692" y="272667"/>
                </a:cubicBezTo>
                <a:cubicBezTo>
                  <a:pt x="820424" y="226600"/>
                  <a:pt x="750707" y="194229"/>
                  <a:pt x="674764" y="181778"/>
                </a:cubicBezTo>
                <a:lnTo>
                  <a:pt x="671030" y="181778"/>
                </a:lnTo>
                <a:cubicBezTo>
                  <a:pt x="669785" y="181778"/>
                  <a:pt x="668540" y="181778"/>
                  <a:pt x="668540" y="181778"/>
                </a:cubicBezTo>
                <a:cubicBezTo>
                  <a:pt x="658580" y="179288"/>
                  <a:pt x="649865" y="179288"/>
                  <a:pt x="641151" y="178043"/>
                </a:cubicBezTo>
                <a:cubicBezTo>
                  <a:pt x="639906" y="178043"/>
                  <a:pt x="637416" y="178043"/>
                  <a:pt x="636171" y="178043"/>
                </a:cubicBezTo>
                <a:cubicBezTo>
                  <a:pt x="617497" y="176798"/>
                  <a:pt x="598822" y="176798"/>
                  <a:pt x="578903" y="178043"/>
                </a:cubicBezTo>
                <a:cubicBezTo>
                  <a:pt x="577658" y="178043"/>
                  <a:pt x="576413" y="178043"/>
                  <a:pt x="575168" y="178043"/>
                </a:cubicBezTo>
                <a:close/>
                <a:moveTo>
                  <a:pt x="607537" y="33617"/>
                </a:moveTo>
                <a:cubicBezTo>
                  <a:pt x="582638" y="33617"/>
                  <a:pt x="561474" y="54783"/>
                  <a:pt x="561474" y="80929"/>
                </a:cubicBezTo>
                <a:lnTo>
                  <a:pt x="561474" y="145672"/>
                </a:lnTo>
                <a:cubicBezTo>
                  <a:pt x="576413" y="144427"/>
                  <a:pt x="592598" y="143182"/>
                  <a:pt x="607537" y="143182"/>
                </a:cubicBezTo>
                <a:cubicBezTo>
                  <a:pt x="623721" y="143182"/>
                  <a:pt x="639906" y="144427"/>
                  <a:pt x="654845" y="145672"/>
                </a:cubicBezTo>
                <a:lnTo>
                  <a:pt x="654845" y="80929"/>
                </a:lnTo>
                <a:cubicBezTo>
                  <a:pt x="654845" y="54783"/>
                  <a:pt x="633681" y="33617"/>
                  <a:pt x="607537" y="33617"/>
                </a:cubicBezTo>
                <a:close/>
                <a:moveTo>
                  <a:pt x="607537" y="0"/>
                </a:moveTo>
                <a:cubicBezTo>
                  <a:pt x="652355" y="0"/>
                  <a:pt x="688459" y="36107"/>
                  <a:pt x="688459" y="80929"/>
                </a:cubicBezTo>
                <a:lnTo>
                  <a:pt x="688459" y="150652"/>
                </a:lnTo>
                <a:cubicBezTo>
                  <a:pt x="756931" y="161857"/>
                  <a:pt x="820424" y="189249"/>
                  <a:pt x="873957" y="227845"/>
                </a:cubicBezTo>
                <a:lnTo>
                  <a:pt x="923755" y="178043"/>
                </a:lnTo>
                <a:cubicBezTo>
                  <a:pt x="938694" y="163103"/>
                  <a:pt x="958614" y="154387"/>
                  <a:pt x="981023" y="154387"/>
                </a:cubicBezTo>
                <a:cubicBezTo>
                  <a:pt x="1002187" y="154387"/>
                  <a:pt x="1022106" y="163103"/>
                  <a:pt x="1037046" y="178043"/>
                </a:cubicBezTo>
                <a:cubicBezTo>
                  <a:pt x="1053230" y="192984"/>
                  <a:pt x="1061945" y="212905"/>
                  <a:pt x="1061945" y="235316"/>
                </a:cubicBezTo>
                <a:cubicBezTo>
                  <a:pt x="1061945" y="256482"/>
                  <a:pt x="1053230" y="276403"/>
                  <a:pt x="1037046" y="291343"/>
                </a:cubicBezTo>
                <a:lnTo>
                  <a:pt x="988493" y="341145"/>
                </a:lnTo>
                <a:cubicBezTo>
                  <a:pt x="1025841" y="395928"/>
                  <a:pt x="1053230" y="459426"/>
                  <a:pt x="1064435" y="526659"/>
                </a:cubicBezTo>
                <a:lnTo>
                  <a:pt x="1135397" y="526659"/>
                </a:lnTo>
                <a:cubicBezTo>
                  <a:pt x="1178970" y="526659"/>
                  <a:pt x="1215074" y="562765"/>
                  <a:pt x="1215074" y="607587"/>
                </a:cubicBezTo>
                <a:cubicBezTo>
                  <a:pt x="1215074" y="652409"/>
                  <a:pt x="1178970" y="688516"/>
                  <a:pt x="1135397" y="688516"/>
                </a:cubicBezTo>
                <a:lnTo>
                  <a:pt x="1064435" y="688516"/>
                </a:lnTo>
                <a:cubicBezTo>
                  <a:pt x="1053230" y="755749"/>
                  <a:pt x="1025841" y="819247"/>
                  <a:pt x="987248" y="874029"/>
                </a:cubicBezTo>
                <a:lnTo>
                  <a:pt x="1037046" y="922586"/>
                </a:lnTo>
                <a:cubicBezTo>
                  <a:pt x="1053230" y="938772"/>
                  <a:pt x="1061945" y="958693"/>
                  <a:pt x="1061945" y="979859"/>
                </a:cubicBezTo>
                <a:cubicBezTo>
                  <a:pt x="1061945" y="1001025"/>
                  <a:pt x="1053230" y="1022191"/>
                  <a:pt x="1037046" y="1037131"/>
                </a:cubicBezTo>
                <a:cubicBezTo>
                  <a:pt x="1022106" y="1052072"/>
                  <a:pt x="1002187" y="1060788"/>
                  <a:pt x="981023" y="1060788"/>
                </a:cubicBezTo>
                <a:cubicBezTo>
                  <a:pt x="958614" y="1060788"/>
                  <a:pt x="938694" y="1052072"/>
                  <a:pt x="923755" y="1037131"/>
                </a:cubicBezTo>
                <a:lnTo>
                  <a:pt x="873957" y="987329"/>
                </a:lnTo>
                <a:cubicBezTo>
                  <a:pt x="846568" y="1006005"/>
                  <a:pt x="817934" y="1023436"/>
                  <a:pt x="785565" y="1035886"/>
                </a:cubicBezTo>
                <a:lnTo>
                  <a:pt x="785565" y="1306063"/>
                </a:lnTo>
                <a:cubicBezTo>
                  <a:pt x="785565" y="1314779"/>
                  <a:pt x="778096" y="1322249"/>
                  <a:pt x="769381" y="1322249"/>
                </a:cubicBezTo>
                <a:cubicBezTo>
                  <a:pt x="759421" y="1322249"/>
                  <a:pt x="751952" y="1314779"/>
                  <a:pt x="751952" y="1306063"/>
                </a:cubicBezTo>
                <a:lnTo>
                  <a:pt x="751952" y="607587"/>
                </a:lnTo>
                <a:cubicBezTo>
                  <a:pt x="751952" y="527904"/>
                  <a:pt x="687214" y="463161"/>
                  <a:pt x="607537" y="463161"/>
                </a:cubicBezTo>
                <a:cubicBezTo>
                  <a:pt x="527860" y="463161"/>
                  <a:pt x="463122" y="527904"/>
                  <a:pt x="463122" y="607587"/>
                </a:cubicBezTo>
                <a:lnTo>
                  <a:pt x="463122" y="1306063"/>
                </a:lnTo>
                <a:cubicBezTo>
                  <a:pt x="463122" y="1314779"/>
                  <a:pt x="455653" y="1322249"/>
                  <a:pt x="446938" y="1322249"/>
                </a:cubicBezTo>
                <a:cubicBezTo>
                  <a:pt x="438223" y="1322249"/>
                  <a:pt x="429509" y="1314779"/>
                  <a:pt x="429509" y="1306063"/>
                </a:cubicBezTo>
                <a:lnTo>
                  <a:pt x="429509" y="1035886"/>
                </a:lnTo>
                <a:cubicBezTo>
                  <a:pt x="398385" y="1023436"/>
                  <a:pt x="369751" y="1006005"/>
                  <a:pt x="341117" y="987329"/>
                </a:cubicBezTo>
                <a:lnTo>
                  <a:pt x="292564" y="1037131"/>
                </a:lnTo>
                <a:cubicBezTo>
                  <a:pt x="276380" y="1052072"/>
                  <a:pt x="256460" y="1060788"/>
                  <a:pt x="235296" y="1060788"/>
                </a:cubicBezTo>
                <a:cubicBezTo>
                  <a:pt x="214132" y="1060788"/>
                  <a:pt x="194213" y="1052072"/>
                  <a:pt x="178028" y="1037131"/>
                </a:cubicBezTo>
                <a:cubicBezTo>
                  <a:pt x="163089" y="1022191"/>
                  <a:pt x="155619" y="1001025"/>
                  <a:pt x="155619" y="979859"/>
                </a:cubicBezTo>
                <a:cubicBezTo>
                  <a:pt x="155619" y="958693"/>
                  <a:pt x="163089" y="938772"/>
                  <a:pt x="178028" y="922586"/>
                </a:cubicBezTo>
                <a:lnTo>
                  <a:pt x="227826" y="874029"/>
                </a:lnTo>
                <a:cubicBezTo>
                  <a:pt x="189233" y="819247"/>
                  <a:pt x="163089" y="755749"/>
                  <a:pt x="151884" y="688516"/>
                </a:cubicBezTo>
                <a:lnTo>
                  <a:pt x="80922" y="688516"/>
                </a:lnTo>
                <a:cubicBezTo>
                  <a:pt x="36104" y="688516"/>
                  <a:pt x="0" y="652409"/>
                  <a:pt x="0" y="607587"/>
                </a:cubicBezTo>
                <a:cubicBezTo>
                  <a:pt x="0" y="562765"/>
                  <a:pt x="36104" y="526659"/>
                  <a:pt x="80922" y="526659"/>
                </a:cubicBezTo>
                <a:lnTo>
                  <a:pt x="150639" y="526659"/>
                </a:lnTo>
                <a:cubicBezTo>
                  <a:pt x="163089" y="459426"/>
                  <a:pt x="189233" y="395928"/>
                  <a:pt x="227826" y="341145"/>
                </a:cubicBezTo>
                <a:lnTo>
                  <a:pt x="178028" y="291343"/>
                </a:lnTo>
                <a:cubicBezTo>
                  <a:pt x="163089" y="276403"/>
                  <a:pt x="155619" y="256482"/>
                  <a:pt x="155619" y="235316"/>
                </a:cubicBezTo>
                <a:cubicBezTo>
                  <a:pt x="155619" y="212905"/>
                  <a:pt x="163089" y="192984"/>
                  <a:pt x="178028" y="178043"/>
                </a:cubicBezTo>
                <a:cubicBezTo>
                  <a:pt x="194213" y="163103"/>
                  <a:pt x="214132" y="154387"/>
                  <a:pt x="235296" y="154387"/>
                </a:cubicBezTo>
                <a:cubicBezTo>
                  <a:pt x="256460" y="154387"/>
                  <a:pt x="276380" y="163103"/>
                  <a:pt x="292564" y="178043"/>
                </a:cubicBezTo>
                <a:lnTo>
                  <a:pt x="341117" y="227845"/>
                </a:lnTo>
                <a:cubicBezTo>
                  <a:pt x="397140" y="189249"/>
                  <a:pt x="459388" y="161857"/>
                  <a:pt x="527860" y="150652"/>
                </a:cubicBezTo>
                <a:lnTo>
                  <a:pt x="527860" y="80929"/>
                </a:lnTo>
                <a:cubicBezTo>
                  <a:pt x="527860" y="36107"/>
                  <a:pt x="562719" y="0"/>
                  <a:pt x="60753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F88DBDD-8D3B-47D0-8E12-415B41A0C522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1CBAC184-51CF-44D4-B5E0-897BC2C65DC7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82CD13-DC9E-4A10-8155-2AF742928574}"/>
              </a:ext>
            </a:extLst>
          </p:cNvPr>
          <p:cNvSpPr txBox="1"/>
          <p:nvPr/>
        </p:nvSpPr>
        <p:spPr>
          <a:xfrm>
            <a:off x="16578289" y="416146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C9E425-17B7-45C4-A3BA-DA67865AB083}"/>
              </a:ext>
            </a:extLst>
          </p:cNvPr>
          <p:cNvSpPr txBox="1"/>
          <p:nvPr/>
        </p:nvSpPr>
        <p:spPr>
          <a:xfrm>
            <a:off x="16578289" y="482112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96DDE9-5117-4D4F-BA05-395D4E84D36B}"/>
              </a:ext>
            </a:extLst>
          </p:cNvPr>
          <p:cNvSpPr txBox="1"/>
          <p:nvPr/>
        </p:nvSpPr>
        <p:spPr>
          <a:xfrm>
            <a:off x="16578289" y="726026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7DADA7-B843-4F75-88A5-29C69BDD5733}"/>
              </a:ext>
            </a:extLst>
          </p:cNvPr>
          <p:cNvSpPr txBox="1"/>
          <p:nvPr/>
        </p:nvSpPr>
        <p:spPr>
          <a:xfrm>
            <a:off x="16578289" y="792817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54EA94-46D9-4FA3-B00D-AC9F9C1BB2D3}"/>
              </a:ext>
            </a:extLst>
          </p:cNvPr>
          <p:cNvSpPr txBox="1"/>
          <p:nvPr/>
        </p:nvSpPr>
        <p:spPr>
          <a:xfrm>
            <a:off x="16578289" y="1037028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8121B3-DA46-4D6C-AB50-5207B30C869F}"/>
              </a:ext>
            </a:extLst>
          </p:cNvPr>
          <p:cNvSpPr txBox="1"/>
          <p:nvPr/>
        </p:nvSpPr>
        <p:spPr>
          <a:xfrm>
            <a:off x="16578289" y="1102740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410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3D757A-C182-4064-9FF5-04D8BAF4CEEB}"/>
              </a:ext>
            </a:extLst>
          </p:cNvPr>
          <p:cNvSpPr/>
          <p:nvPr/>
        </p:nvSpPr>
        <p:spPr>
          <a:xfrm>
            <a:off x="15695721" y="4199793"/>
            <a:ext cx="7178282" cy="22531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1" h="1809">
                <a:moveTo>
                  <a:pt x="5638" y="1809"/>
                </a:moveTo>
                <a:lnTo>
                  <a:pt x="122" y="1809"/>
                </a:lnTo>
                <a:cubicBezTo>
                  <a:pt x="55" y="1809"/>
                  <a:pt x="0" y="1754"/>
                  <a:pt x="0" y="1686"/>
                </a:cubicBezTo>
                <a:lnTo>
                  <a:pt x="0" y="123"/>
                </a:lnTo>
                <a:cubicBezTo>
                  <a:pt x="0" y="55"/>
                  <a:pt x="55" y="0"/>
                  <a:pt x="122" y="0"/>
                </a:cubicBezTo>
                <a:lnTo>
                  <a:pt x="5638" y="0"/>
                </a:lnTo>
                <a:cubicBezTo>
                  <a:pt x="5706" y="0"/>
                  <a:pt x="5761" y="55"/>
                  <a:pt x="5761" y="123"/>
                </a:cubicBezTo>
                <a:lnTo>
                  <a:pt x="5761" y="1686"/>
                </a:lnTo>
                <a:cubicBezTo>
                  <a:pt x="5761" y="1754"/>
                  <a:pt x="5706" y="1809"/>
                  <a:pt x="5638" y="1809"/>
                </a:cubicBezTo>
                <a:close/>
              </a:path>
            </a:pathLst>
          </a:custGeom>
          <a:solidFill>
            <a:srgbClr val="CBE2F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97B2C60-1B34-4374-BC0F-1D4C3DCD7117}"/>
              </a:ext>
            </a:extLst>
          </p:cNvPr>
          <p:cNvSpPr/>
          <p:nvPr/>
        </p:nvSpPr>
        <p:spPr>
          <a:xfrm>
            <a:off x="722273" y="10938155"/>
            <a:ext cx="12795039" cy="12213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68" h="981">
                <a:moveTo>
                  <a:pt x="479" y="0"/>
                </a:moveTo>
                <a:cubicBezTo>
                  <a:pt x="214" y="0"/>
                  <a:pt x="0" y="214"/>
                  <a:pt x="0" y="479"/>
                </a:cubicBezTo>
                <a:lnTo>
                  <a:pt x="0" y="981"/>
                </a:lnTo>
                <a:lnTo>
                  <a:pt x="10268" y="981"/>
                </a:lnTo>
                <a:lnTo>
                  <a:pt x="10268" y="479"/>
                </a:lnTo>
                <a:cubicBezTo>
                  <a:pt x="10268" y="214"/>
                  <a:pt x="10054" y="0"/>
                  <a:pt x="9790" y="0"/>
                </a:cubicBezTo>
                <a:close/>
              </a:path>
            </a:pathLst>
          </a:custGeom>
          <a:gradFill>
            <a:gsLst>
              <a:gs pos="100000">
                <a:srgbClr val="CBE2F7"/>
              </a:gs>
              <a:gs pos="34000">
                <a:srgbClr val="FFFFFF"/>
              </a:gs>
            </a:gsLst>
            <a:lin ang="1620000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1D0D4B-2067-4D4A-9241-E0300872BBF9}"/>
              </a:ext>
            </a:extLst>
          </p:cNvPr>
          <p:cNvGrpSpPr/>
          <p:nvPr/>
        </p:nvGrpSpPr>
        <p:grpSpPr>
          <a:xfrm>
            <a:off x="1506152" y="4090125"/>
            <a:ext cx="10514435" cy="7114723"/>
            <a:chOff x="1506152" y="4090125"/>
            <a:chExt cx="10514435" cy="711472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CCF0E58-A1DB-4E68-B354-ED05F7387BE6}"/>
                </a:ext>
              </a:extLst>
            </p:cNvPr>
            <p:cNvSpPr/>
            <p:nvPr/>
          </p:nvSpPr>
          <p:spPr>
            <a:xfrm>
              <a:off x="5232378" y="4635973"/>
              <a:ext cx="3776075" cy="63071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1" h="5062">
                  <a:moveTo>
                    <a:pt x="3031" y="5062"/>
                  </a:moveTo>
                  <a:lnTo>
                    <a:pt x="0" y="5062"/>
                  </a:lnTo>
                  <a:lnTo>
                    <a:pt x="0" y="0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rgbClr val="CBE2F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E28A602-F868-49B1-A412-13A791AB91A0}"/>
                </a:ext>
              </a:extLst>
            </p:cNvPr>
            <p:cNvSpPr/>
            <p:nvPr/>
          </p:nvSpPr>
          <p:spPr>
            <a:xfrm>
              <a:off x="5451714" y="4839108"/>
              <a:ext cx="3338645" cy="60990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0" h="4895">
                  <a:moveTo>
                    <a:pt x="2680" y="4895"/>
                  </a:moveTo>
                  <a:lnTo>
                    <a:pt x="0" y="4895"/>
                  </a:lnTo>
                  <a:lnTo>
                    <a:pt x="0" y="0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35428C-C896-478E-830D-3A8D12467D7A}"/>
                </a:ext>
              </a:extLst>
            </p:cNvPr>
            <p:cNvSpPr/>
            <p:nvPr/>
          </p:nvSpPr>
          <p:spPr>
            <a:xfrm>
              <a:off x="5543935" y="4940053"/>
              <a:ext cx="3152957" cy="60030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1" h="4818">
                  <a:moveTo>
                    <a:pt x="2531" y="4818"/>
                  </a:moveTo>
                  <a:lnTo>
                    <a:pt x="0" y="4818"/>
                  </a:lnTo>
                  <a:lnTo>
                    <a:pt x="0" y="91"/>
                  </a:lnTo>
                  <a:cubicBezTo>
                    <a:pt x="0" y="41"/>
                    <a:pt x="41" y="0"/>
                    <a:pt x="91" y="0"/>
                  </a:cubicBezTo>
                  <a:lnTo>
                    <a:pt x="2440" y="0"/>
                  </a:lnTo>
                  <a:cubicBezTo>
                    <a:pt x="2490" y="0"/>
                    <a:pt x="2531" y="41"/>
                    <a:pt x="2531" y="91"/>
                  </a:cubicBezTo>
                  <a:close/>
                </a:path>
              </a:pathLst>
            </a:custGeom>
            <a:gradFill>
              <a:gsLst>
                <a:gs pos="41000">
                  <a:srgbClr val="CBE2F7"/>
                </a:gs>
                <a:gs pos="100000">
                  <a:srgbClr val="3A84FF">
                    <a:alpha val="90000"/>
                  </a:srgbClr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6FD69D8-22F8-4F31-8673-014CF26A01C9}"/>
                </a:ext>
              </a:extLst>
            </p:cNvPr>
            <p:cNvSpPr/>
            <p:nvPr/>
          </p:nvSpPr>
          <p:spPr>
            <a:xfrm>
              <a:off x="9009696" y="4090125"/>
              <a:ext cx="2932375" cy="7114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4" h="5710">
                  <a:moveTo>
                    <a:pt x="0" y="5500"/>
                  </a:moveTo>
                  <a:lnTo>
                    <a:pt x="2354" y="5710"/>
                  </a:lnTo>
                  <a:lnTo>
                    <a:pt x="2354" y="0"/>
                  </a:lnTo>
                  <a:lnTo>
                    <a:pt x="0" y="438"/>
                  </a:lnTo>
                  <a:close/>
                </a:path>
              </a:pathLst>
            </a:custGeom>
            <a:gradFill>
              <a:gsLst>
                <a:gs pos="75000">
                  <a:srgbClr val="84B9FF"/>
                </a:gs>
                <a:gs pos="0">
                  <a:srgbClr val="3A84FF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D81AAA4-5177-49A4-B5A0-A0E98FE510A1}"/>
                </a:ext>
              </a:extLst>
            </p:cNvPr>
            <p:cNvSpPr/>
            <p:nvPr/>
          </p:nvSpPr>
          <p:spPr>
            <a:xfrm>
              <a:off x="9362383" y="8258762"/>
              <a:ext cx="2227012" cy="2498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8" h="2006">
                  <a:moveTo>
                    <a:pt x="62" y="0"/>
                  </a:moveTo>
                  <a:lnTo>
                    <a:pt x="0" y="0"/>
                  </a:lnTo>
                  <a:lnTo>
                    <a:pt x="0" y="1837"/>
                  </a:lnTo>
                  <a:lnTo>
                    <a:pt x="1788" y="2006"/>
                  </a:lnTo>
                  <a:lnTo>
                    <a:pt x="1788" y="1930"/>
                  </a:lnTo>
                  <a:lnTo>
                    <a:pt x="62" y="1769"/>
                  </a:lnTo>
                  <a:close/>
                </a:path>
              </a:pathLst>
            </a:custGeom>
            <a:solidFill>
              <a:srgbClr val="1C6DEA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738E6CC-FCD1-4E86-8856-394BB7CC9B8C}"/>
                </a:ext>
              </a:extLst>
            </p:cNvPr>
            <p:cNvSpPr/>
            <p:nvPr/>
          </p:nvSpPr>
          <p:spPr>
            <a:xfrm>
              <a:off x="9359890" y="5034766"/>
              <a:ext cx="2231997" cy="228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2" h="1836">
                  <a:moveTo>
                    <a:pt x="61" y="0"/>
                  </a:moveTo>
                  <a:lnTo>
                    <a:pt x="0" y="1"/>
                  </a:lnTo>
                  <a:lnTo>
                    <a:pt x="5" y="1836"/>
                  </a:lnTo>
                  <a:lnTo>
                    <a:pt x="1792" y="1668"/>
                  </a:lnTo>
                  <a:lnTo>
                    <a:pt x="1792" y="1592"/>
                  </a:lnTo>
                  <a:lnTo>
                    <a:pt x="66" y="1769"/>
                  </a:lnTo>
                  <a:close/>
                </a:path>
              </a:pathLst>
            </a:custGeom>
            <a:solidFill>
              <a:srgbClr val="1C6DEA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35346CB-B3DC-4190-984D-BDA4667A679C}"/>
                </a:ext>
              </a:extLst>
            </p:cNvPr>
            <p:cNvSpPr/>
            <p:nvPr/>
          </p:nvSpPr>
          <p:spPr>
            <a:xfrm>
              <a:off x="11119566" y="7396371"/>
              <a:ext cx="317789" cy="38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" h="312">
                  <a:moveTo>
                    <a:pt x="218" y="46"/>
                  </a:moveTo>
                  <a:cubicBezTo>
                    <a:pt x="268" y="107"/>
                    <a:pt x="268" y="206"/>
                    <a:pt x="218" y="267"/>
                  </a:cubicBezTo>
                  <a:cubicBezTo>
                    <a:pt x="169" y="328"/>
                    <a:pt x="88" y="328"/>
                    <a:pt x="37" y="267"/>
                  </a:cubicBezTo>
                  <a:cubicBezTo>
                    <a:pt x="-12" y="206"/>
                    <a:pt x="-12" y="107"/>
                    <a:pt x="37" y="46"/>
                  </a:cubicBezTo>
                  <a:cubicBezTo>
                    <a:pt x="88" y="-15"/>
                    <a:pt x="169" y="-15"/>
                    <a:pt x="218" y="46"/>
                  </a:cubicBezTo>
                  <a:close/>
                </a:path>
              </a:pathLst>
            </a:custGeom>
            <a:solidFill>
              <a:srgbClr val="0956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00F25DA-F427-427B-9AB0-57FB21089706}"/>
                </a:ext>
              </a:extLst>
            </p:cNvPr>
            <p:cNvSpPr/>
            <p:nvPr/>
          </p:nvSpPr>
          <p:spPr>
            <a:xfrm>
              <a:off x="11943321" y="4090125"/>
              <a:ext cx="77266" cy="7109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5706">
                  <a:moveTo>
                    <a:pt x="63" y="5650"/>
                  </a:moveTo>
                  <a:lnTo>
                    <a:pt x="0" y="5706"/>
                  </a:lnTo>
                  <a:lnTo>
                    <a:pt x="0" y="0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rgbClr val="0956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046CCEC-FCEA-4187-993F-EB9AC391B526}"/>
                </a:ext>
              </a:extLst>
            </p:cNvPr>
            <p:cNvSpPr/>
            <p:nvPr/>
          </p:nvSpPr>
          <p:spPr>
            <a:xfrm>
              <a:off x="9439649" y="8255023"/>
              <a:ext cx="2149746" cy="24077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933">
                  <a:moveTo>
                    <a:pt x="0" y="3"/>
                  </a:moveTo>
                  <a:lnTo>
                    <a:pt x="0" y="1772"/>
                  </a:lnTo>
                  <a:lnTo>
                    <a:pt x="1726" y="1933"/>
                  </a:lnTo>
                  <a:lnTo>
                    <a:pt x="1726" y="150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3A84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654E87-0332-40E3-A39C-68A2A0EED02B}"/>
                </a:ext>
              </a:extLst>
            </p:cNvPr>
            <p:cNvSpPr/>
            <p:nvPr/>
          </p:nvSpPr>
          <p:spPr>
            <a:xfrm>
              <a:off x="9550560" y="8177757"/>
              <a:ext cx="2038832" cy="1950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1566">
                  <a:moveTo>
                    <a:pt x="0" y="62"/>
                  </a:moveTo>
                  <a:lnTo>
                    <a:pt x="1637" y="1566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3A84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723DAA-A70B-4D2F-98DD-E9C9D8610870}"/>
                </a:ext>
              </a:extLst>
            </p:cNvPr>
            <p:cNvSpPr/>
            <p:nvPr/>
          </p:nvSpPr>
          <p:spPr>
            <a:xfrm>
              <a:off x="9656493" y="4535029"/>
              <a:ext cx="1932902" cy="2229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2" h="1790">
                  <a:moveTo>
                    <a:pt x="1552" y="0"/>
                  </a:moveTo>
                  <a:lnTo>
                    <a:pt x="0" y="360"/>
                  </a:lnTo>
                  <a:lnTo>
                    <a:pt x="1552" y="1790"/>
                  </a:lnTo>
                  <a:close/>
                </a:path>
              </a:pathLst>
            </a:custGeom>
            <a:solidFill>
              <a:srgbClr val="3A84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759DEAA-CB12-4209-82E2-C4ED71718656}"/>
                </a:ext>
              </a:extLst>
            </p:cNvPr>
            <p:cNvSpPr/>
            <p:nvPr/>
          </p:nvSpPr>
          <p:spPr>
            <a:xfrm>
              <a:off x="9439649" y="4983671"/>
              <a:ext cx="2149746" cy="2250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807">
                  <a:moveTo>
                    <a:pt x="0" y="1807"/>
                  </a:moveTo>
                  <a:lnTo>
                    <a:pt x="1726" y="1636"/>
                  </a:lnTo>
                  <a:lnTo>
                    <a:pt x="1726" y="1430"/>
                  </a:lnTo>
                  <a:lnTo>
                    <a:pt x="17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A84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A4C4310-15B8-48EF-99A0-28E039DE09B0}"/>
                </a:ext>
              </a:extLst>
            </p:cNvPr>
            <p:cNvSpPr/>
            <p:nvPr/>
          </p:nvSpPr>
          <p:spPr>
            <a:xfrm>
              <a:off x="10972511" y="7371446"/>
              <a:ext cx="411256" cy="4635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73">
                  <a:moveTo>
                    <a:pt x="283" y="55"/>
                  </a:moveTo>
                  <a:cubicBezTo>
                    <a:pt x="348" y="128"/>
                    <a:pt x="348" y="246"/>
                    <a:pt x="283" y="319"/>
                  </a:cubicBezTo>
                  <a:cubicBezTo>
                    <a:pt x="219" y="391"/>
                    <a:pt x="114" y="391"/>
                    <a:pt x="49" y="319"/>
                  </a:cubicBezTo>
                  <a:cubicBezTo>
                    <a:pt x="-16" y="246"/>
                    <a:pt x="-16" y="128"/>
                    <a:pt x="49" y="55"/>
                  </a:cubicBezTo>
                  <a:cubicBezTo>
                    <a:pt x="114" y="-18"/>
                    <a:pt x="219" y="-18"/>
                    <a:pt x="283" y="55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AE46ECA-248F-4A38-A357-4444B3DCD136}"/>
                </a:ext>
              </a:extLst>
            </p:cNvPr>
            <p:cNvSpPr/>
            <p:nvPr/>
          </p:nvSpPr>
          <p:spPr>
            <a:xfrm>
              <a:off x="11029838" y="7447466"/>
              <a:ext cx="239276" cy="269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17">
                  <a:moveTo>
                    <a:pt x="180" y="35"/>
                  </a:moveTo>
                  <a:cubicBezTo>
                    <a:pt x="221" y="81"/>
                    <a:pt x="152" y="56"/>
                    <a:pt x="101" y="114"/>
                  </a:cubicBezTo>
                  <a:cubicBezTo>
                    <a:pt x="50" y="171"/>
                    <a:pt x="72" y="249"/>
                    <a:pt x="31" y="202"/>
                  </a:cubicBezTo>
                  <a:cubicBezTo>
                    <a:pt x="-10" y="156"/>
                    <a:pt x="-10" y="81"/>
                    <a:pt x="31" y="35"/>
                  </a:cubicBezTo>
                  <a:cubicBezTo>
                    <a:pt x="72" y="-12"/>
                    <a:pt x="138" y="-12"/>
                    <a:pt x="180" y="35"/>
                  </a:cubicBezTo>
                  <a:close/>
                </a:path>
              </a:pathLst>
            </a:custGeom>
            <a:solidFill>
              <a:srgbClr val="EEF7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17C1238-4D0C-42F4-85FE-18E83C06DDC7}"/>
                </a:ext>
              </a:extLst>
            </p:cNvPr>
            <p:cNvSpPr/>
            <p:nvPr/>
          </p:nvSpPr>
          <p:spPr>
            <a:xfrm>
              <a:off x="5328338" y="9203404"/>
              <a:ext cx="2311756" cy="1735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6" h="1394">
                  <a:moveTo>
                    <a:pt x="1856" y="1394"/>
                  </a:moveTo>
                  <a:lnTo>
                    <a:pt x="0" y="1394"/>
                  </a:lnTo>
                  <a:lnTo>
                    <a:pt x="0" y="0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43ABA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56841B-A111-427E-8A0A-170011288E07}"/>
                </a:ext>
              </a:extLst>
            </p:cNvPr>
            <p:cNvSpPr/>
            <p:nvPr/>
          </p:nvSpPr>
          <p:spPr>
            <a:xfrm>
              <a:off x="5328338" y="9615906"/>
              <a:ext cx="2311756" cy="1323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6" h="1063">
                  <a:moveTo>
                    <a:pt x="1856" y="1063"/>
                  </a:moveTo>
                  <a:lnTo>
                    <a:pt x="0" y="1063"/>
                  </a:lnTo>
                  <a:lnTo>
                    <a:pt x="0" y="0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256F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D67E3CD-CF97-4447-903B-7A140C3EDB67}"/>
                </a:ext>
              </a:extLst>
            </p:cNvPr>
            <p:cNvSpPr/>
            <p:nvPr/>
          </p:nvSpPr>
          <p:spPr>
            <a:xfrm>
              <a:off x="6554624" y="10594192"/>
              <a:ext cx="527155" cy="261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211">
                  <a:moveTo>
                    <a:pt x="0" y="122"/>
                  </a:moveTo>
                  <a:cubicBezTo>
                    <a:pt x="1" y="124"/>
                    <a:pt x="3" y="125"/>
                    <a:pt x="4" y="126"/>
                  </a:cubicBezTo>
                  <a:cubicBezTo>
                    <a:pt x="307" y="374"/>
                    <a:pt x="424" y="3"/>
                    <a:pt x="424" y="3"/>
                  </a:cubicBezTo>
                  <a:lnTo>
                    <a:pt x="381" y="0"/>
                  </a:lnTo>
                  <a:cubicBezTo>
                    <a:pt x="279" y="286"/>
                    <a:pt x="47" y="124"/>
                    <a:pt x="62" y="100"/>
                  </a:cubicBezTo>
                  <a:cubicBezTo>
                    <a:pt x="34" y="86"/>
                    <a:pt x="13" y="103"/>
                    <a:pt x="0" y="12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5D53253-FC06-485A-BCFF-6BA87CCF4DC4}"/>
                </a:ext>
              </a:extLst>
            </p:cNvPr>
            <p:cNvSpPr/>
            <p:nvPr/>
          </p:nvSpPr>
          <p:spPr>
            <a:xfrm>
              <a:off x="6467388" y="9546117"/>
              <a:ext cx="760200" cy="1217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1" h="978">
                  <a:moveTo>
                    <a:pt x="611" y="4"/>
                  </a:moveTo>
                  <a:cubicBezTo>
                    <a:pt x="600" y="-1"/>
                    <a:pt x="586" y="-1"/>
                    <a:pt x="572" y="4"/>
                  </a:cubicBezTo>
                  <a:cubicBezTo>
                    <a:pt x="249" y="151"/>
                    <a:pt x="-154" y="727"/>
                    <a:pt x="60" y="968"/>
                  </a:cubicBezTo>
                  <a:cubicBezTo>
                    <a:pt x="69" y="980"/>
                    <a:pt x="87" y="980"/>
                    <a:pt x="99" y="971"/>
                  </a:cubicBezTo>
                  <a:cubicBezTo>
                    <a:pt x="-154" y="674"/>
                    <a:pt x="350" y="146"/>
                    <a:pt x="611" y="4"/>
                  </a:cubicBezTo>
                  <a:close/>
                </a:path>
              </a:pathLst>
            </a:custGeom>
            <a:solidFill>
              <a:srgbClr val="84363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92D0178-6335-4CC7-9223-0CBA2D9259E3}"/>
                </a:ext>
              </a:extLst>
            </p:cNvPr>
            <p:cNvSpPr/>
            <p:nvPr/>
          </p:nvSpPr>
          <p:spPr>
            <a:xfrm>
              <a:off x="6504775" y="9551102"/>
              <a:ext cx="753969" cy="12038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967">
                  <a:moveTo>
                    <a:pt x="581" y="0"/>
                  </a:moveTo>
                  <a:cubicBezTo>
                    <a:pt x="320" y="142"/>
                    <a:pt x="-184" y="670"/>
                    <a:pt x="69" y="967"/>
                  </a:cubicBezTo>
                  <a:cubicBezTo>
                    <a:pt x="81" y="959"/>
                    <a:pt x="96" y="955"/>
                    <a:pt x="114" y="963"/>
                  </a:cubicBezTo>
                  <a:cubicBezTo>
                    <a:pt x="115" y="962"/>
                    <a:pt x="117" y="962"/>
                    <a:pt x="118" y="961"/>
                  </a:cubicBezTo>
                  <a:cubicBezTo>
                    <a:pt x="151" y="955"/>
                    <a:pt x="152" y="930"/>
                    <a:pt x="134" y="893"/>
                  </a:cubicBezTo>
                  <a:cubicBezTo>
                    <a:pt x="-35" y="558"/>
                    <a:pt x="488" y="157"/>
                    <a:pt x="573" y="88"/>
                  </a:cubicBezTo>
                  <a:cubicBezTo>
                    <a:pt x="579" y="83"/>
                    <a:pt x="586" y="77"/>
                    <a:pt x="591" y="72"/>
                  </a:cubicBezTo>
                  <a:cubicBezTo>
                    <a:pt x="617" y="49"/>
                    <a:pt x="605" y="13"/>
                    <a:pt x="581" y="0"/>
                  </a:cubicBez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95CD159-4336-4B41-9BCC-BFCA37E1DBCC}"/>
                </a:ext>
              </a:extLst>
            </p:cNvPr>
            <p:cNvSpPr/>
            <p:nvPr/>
          </p:nvSpPr>
          <p:spPr>
            <a:xfrm>
              <a:off x="1506152" y="9394077"/>
              <a:ext cx="3405945" cy="461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4" h="371">
                  <a:moveTo>
                    <a:pt x="2734" y="255"/>
                  </a:moveTo>
                  <a:lnTo>
                    <a:pt x="2734" y="0"/>
                  </a:lnTo>
                  <a:lnTo>
                    <a:pt x="0" y="0"/>
                  </a:lnTo>
                  <a:lnTo>
                    <a:pt x="0" y="255"/>
                  </a:lnTo>
                  <a:cubicBezTo>
                    <a:pt x="1" y="255"/>
                    <a:pt x="1" y="255"/>
                    <a:pt x="3" y="255"/>
                  </a:cubicBezTo>
                  <a:cubicBezTo>
                    <a:pt x="66" y="255"/>
                    <a:pt x="117" y="307"/>
                    <a:pt x="117" y="370"/>
                  </a:cubicBezTo>
                  <a:lnTo>
                    <a:pt x="117" y="371"/>
                  </a:lnTo>
                  <a:lnTo>
                    <a:pt x="575" y="371"/>
                  </a:lnTo>
                  <a:lnTo>
                    <a:pt x="2621" y="371"/>
                  </a:lnTo>
                  <a:cubicBezTo>
                    <a:pt x="2621" y="370"/>
                    <a:pt x="2621" y="370"/>
                    <a:pt x="2621" y="370"/>
                  </a:cubicBezTo>
                  <a:cubicBezTo>
                    <a:pt x="2621" y="307"/>
                    <a:pt x="2671" y="256"/>
                    <a:pt x="2734" y="255"/>
                  </a:cubicBezTo>
                  <a:close/>
                </a:path>
              </a:pathLst>
            </a:custGeom>
            <a:solidFill>
              <a:srgbClr val="43ABA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AAEBDE7-0E33-44FC-9A24-36D4405405D9}"/>
                </a:ext>
              </a:extLst>
            </p:cNvPr>
            <p:cNvSpPr/>
            <p:nvPr/>
          </p:nvSpPr>
          <p:spPr>
            <a:xfrm>
              <a:off x="1506152" y="8946679"/>
              <a:ext cx="3405945" cy="449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4" h="359">
                  <a:moveTo>
                    <a:pt x="2734" y="112"/>
                  </a:moveTo>
                  <a:cubicBezTo>
                    <a:pt x="2672" y="111"/>
                    <a:pt x="2622" y="62"/>
                    <a:pt x="2621" y="0"/>
                  </a:cubicBezTo>
                  <a:lnTo>
                    <a:pt x="117" y="0"/>
                  </a:lnTo>
                  <a:cubicBezTo>
                    <a:pt x="116" y="62"/>
                    <a:pt x="65" y="112"/>
                    <a:pt x="3" y="112"/>
                  </a:cubicBezTo>
                  <a:cubicBezTo>
                    <a:pt x="1" y="112"/>
                    <a:pt x="1" y="112"/>
                    <a:pt x="0" y="112"/>
                  </a:cubicBezTo>
                  <a:lnTo>
                    <a:pt x="0" y="359"/>
                  </a:lnTo>
                  <a:lnTo>
                    <a:pt x="2734" y="359"/>
                  </a:lnTo>
                  <a:close/>
                </a:path>
              </a:pathLst>
            </a:custGeom>
            <a:solidFill>
              <a:srgbClr val="43ABA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4AA3392-5473-4165-8E41-8842741ED272}"/>
                </a:ext>
              </a:extLst>
            </p:cNvPr>
            <p:cNvSpPr/>
            <p:nvPr/>
          </p:nvSpPr>
          <p:spPr>
            <a:xfrm>
              <a:off x="1506152" y="8946680"/>
              <a:ext cx="144563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2">
                  <a:moveTo>
                    <a:pt x="117" y="0"/>
                  </a:moveTo>
                  <a:lnTo>
                    <a:pt x="0" y="0"/>
                  </a:lnTo>
                  <a:lnTo>
                    <a:pt x="0" y="112"/>
                  </a:lnTo>
                  <a:cubicBezTo>
                    <a:pt x="1" y="112"/>
                    <a:pt x="1" y="112"/>
                    <a:pt x="3" y="112"/>
                  </a:cubicBezTo>
                  <a:cubicBezTo>
                    <a:pt x="65" y="112"/>
                    <a:pt x="116" y="62"/>
                    <a:pt x="117" y="0"/>
                  </a:cubicBezTo>
                  <a:close/>
                </a:path>
              </a:pathLst>
            </a:custGeom>
            <a:solidFill>
              <a:srgbClr val="1F8F9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67B98BB-64A1-4438-B5C9-83F983E14D0F}"/>
                </a:ext>
              </a:extLst>
            </p:cNvPr>
            <p:cNvSpPr/>
            <p:nvPr/>
          </p:nvSpPr>
          <p:spPr>
            <a:xfrm>
              <a:off x="1506152" y="9711862"/>
              <a:ext cx="144563" cy="14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6">
                  <a:moveTo>
                    <a:pt x="3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0" y="116"/>
                  </a:lnTo>
                  <a:lnTo>
                    <a:pt x="117" y="116"/>
                  </a:lnTo>
                  <a:cubicBezTo>
                    <a:pt x="117" y="115"/>
                    <a:pt x="117" y="115"/>
                    <a:pt x="117" y="115"/>
                  </a:cubicBezTo>
                  <a:cubicBezTo>
                    <a:pt x="117" y="52"/>
                    <a:pt x="66" y="0"/>
                    <a:pt x="3" y="0"/>
                  </a:cubicBezTo>
                  <a:close/>
                </a:path>
              </a:pathLst>
            </a:custGeom>
            <a:solidFill>
              <a:srgbClr val="1F8F9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E1F166-8C6F-4F3A-863E-15584E700A6B}"/>
                </a:ext>
              </a:extLst>
            </p:cNvPr>
            <p:cNvSpPr/>
            <p:nvPr/>
          </p:nvSpPr>
          <p:spPr>
            <a:xfrm>
              <a:off x="4772516" y="8946680"/>
              <a:ext cx="139578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2">
                  <a:moveTo>
                    <a:pt x="113" y="112"/>
                  </a:moveTo>
                  <a:lnTo>
                    <a:pt x="113" y="0"/>
                  </a:lnTo>
                  <a:lnTo>
                    <a:pt x="0" y="0"/>
                  </a:lnTo>
                  <a:cubicBezTo>
                    <a:pt x="1" y="62"/>
                    <a:pt x="51" y="111"/>
                    <a:pt x="113" y="112"/>
                  </a:cubicBezTo>
                  <a:close/>
                </a:path>
              </a:pathLst>
            </a:custGeom>
            <a:solidFill>
              <a:srgbClr val="1F8F9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4AA46A7-8F37-44BF-AF06-467A5F5D69A8}"/>
                </a:ext>
              </a:extLst>
            </p:cNvPr>
            <p:cNvSpPr/>
            <p:nvPr/>
          </p:nvSpPr>
          <p:spPr>
            <a:xfrm>
              <a:off x="4772516" y="9711862"/>
              <a:ext cx="139578" cy="14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6">
                  <a:moveTo>
                    <a:pt x="113" y="0"/>
                  </a:moveTo>
                  <a:cubicBezTo>
                    <a:pt x="50" y="1"/>
                    <a:pt x="0" y="52"/>
                    <a:pt x="0" y="115"/>
                  </a:cubicBezTo>
                  <a:lnTo>
                    <a:pt x="0" y="116"/>
                  </a:lnTo>
                  <a:lnTo>
                    <a:pt x="113" y="116"/>
                  </a:lnTo>
                  <a:close/>
                </a:path>
              </a:pathLst>
            </a:custGeom>
            <a:solidFill>
              <a:srgbClr val="1F8F9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3112E22-6665-472E-A30B-01F704B7D1FB}"/>
                </a:ext>
              </a:extLst>
            </p:cNvPr>
            <p:cNvSpPr/>
            <p:nvPr/>
          </p:nvSpPr>
          <p:spPr>
            <a:xfrm>
              <a:off x="2222734" y="9855178"/>
              <a:ext cx="2689363" cy="545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437">
                  <a:moveTo>
                    <a:pt x="2159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2159" y="437"/>
                  </a:lnTo>
                  <a:close/>
                </a:path>
              </a:pathLst>
            </a:custGeom>
            <a:solidFill>
              <a:srgbClr val="F960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A9FFFE4-E4BE-41B4-B2E1-3CA691DC3FA9}"/>
                </a:ext>
              </a:extLst>
            </p:cNvPr>
            <p:cNvSpPr/>
            <p:nvPr/>
          </p:nvSpPr>
          <p:spPr>
            <a:xfrm>
              <a:off x="2222734" y="10401030"/>
              <a:ext cx="2689363" cy="543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437">
                  <a:moveTo>
                    <a:pt x="0" y="437"/>
                  </a:moveTo>
                  <a:lnTo>
                    <a:pt x="2159" y="437"/>
                  </a:lnTo>
                  <a:lnTo>
                    <a:pt x="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60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D96E44F-37A0-4FEA-AF9E-7AA0936F1A37}"/>
                </a:ext>
              </a:extLst>
            </p:cNvPr>
            <p:cNvSpPr/>
            <p:nvPr/>
          </p:nvSpPr>
          <p:spPr>
            <a:xfrm>
              <a:off x="2222734" y="10401030"/>
              <a:ext cx="2689363" cy="39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33">
                  <a:moveTo>
                    <a:pt x="0" y="33"/>
                  </a:moveTo>
                  <a:lnTo>
                    <a:pt x="2159" y="33"/>
                  </a:lnTo>
                  <a:lnTo>
                    <a:pt x="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A21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33DBD68-4E10-46DD-AF2B-C2D7CA3853D2}"/>
                </a:ext>
              </a:extLst>
            </p:cNvPr>
            <p:cNvSpPr/>
            <p:nvPr/>
          </p:nvSpPr>
          <p:spPr>
            <a:xfrm>
              <a:off x="1506152" y="9394077"/>
              <a:ext cx="3405945" cy="39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4" h="33">
                  <a:moveTo>
                    <a:pt x="0" y="33"/>
                  </a:moveTo>
                  <a:lnTo>
                    <a:pt x="2734" y="33"/>
                  </a:lnTo>
                  <a:lnTo>
                    <a:pt x="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6F76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3BD135A-0F8D-4C64-8844-5C1F78E58194}"/>
                </a:ext>
              </a:extLst>
            </p:cNvPr>
            <p:cNvSpPr/>
            <p:nvPr/>
          </p:nvSpPr>
          <p:spPr>
            <a:xfrm>
              <a:off x="2819678" y="8201431"/>
              <a:ext cx="2407715" cy="3691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" h="296">
                  <a:moveTo>
                    <a:pt x="1933" y="0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1933" y="296"/>
                  </a:lnTo>
                  <a:close/>
                </a:path>
              </a:pathLst>
            </a:custGeom>
            <a:solidFill>
              <a:srgbClr val="84363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4BBA45C-FE4A-47A4-9BBC-14E28E735AAA}"/>
                </a:ext>
              </a:extLst>
            </p:cNvPr>
            <p:cNvSpPr/>
            <p:nvPr/>
          </p:nvSpPr>
          <p:spPr>
            <a:xfrm>
              <a:off x="2819678" y="8570319"/>
              <a:ext cx="2407715" cy="37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" h="301">
                  <a:moveTo>
                    <a:pt x="0" y="301"/>
                  </a:moveTo>
                  <a:lnTo>
                    <a:pt x="1933" y="301"/>
                  </a:lnTo>
                  <a:lnTo>
                    <a:pt x="1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2E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2380666-3A38-4A89-9C1C-97EB02F3BF18}"/>
                </a:ext>
              </a:extLst>
            </p:cNvPr>
            <p:cNvSpPr/>
            <p:nvPr/>
          </p:nvSpPr>
          <p:spPr>
            <a:xfrm>
              <a:off x="3126250" y="10286377"/>
              <a:ext cx="221829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58">
                  <a:moveTo>
                    <a:pt x="179" y="30"/>
                  </a:moveTo>
                  <a:cubicBezTo>
                    <a:pt x="179" y="46"/>
                    <a:pt x="139" y="58"/>
                    <a:pt x="90" y="58"/>
                  </a:cubicBezTo>
                  <a:cubicBezTo>
                    <a:pt x="41" y="58"/>
                    <a:pt x="0" y="46"/>
                    <a:pt x="0" y="30"/>
                  </a:cubicBezTo>
                  <a:cubicBezTo>
                    <a:pt x="0" y="13"/>
                    <a:pt x="41" y="0"/>
                    <a:pt x="90" y="0"/>
                  </a:cubicBezTo>
                  <a:cubicBezTo>
                    <a:pt x="139" y="0"/>
                    <a:pt x="179" y="13"/>
                    <a:pt x="179" y="30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EBEBFA6-EB6A-4B1C-8D2B-2BBFB6B740A8}"/>
                </a:ext>
              </a:extLst>
            </p:cNvPr>
            <p:cNvSpPr/>
            <p:nvPr/>
          </p:nvSpPr>
          <p:spPr>
            <a:xfrm>
              <a:off x="3591094" y="10286377"/>
              <a:ext cx="221829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58">
                  <a:moveTo>
                    <a:pt x="179" y="30"/>
                  </a:moveTo>
                  <a:cubicBezTo>
                    <a:pt x="179" y="46"/>
                    <a:pt x="139" y="58"/>
                    <a:pt x="90" y="58"/>
                  </a:cubicBezTo>
                  <a:cubicBezTo>
                    <a:pt x="40" y="58"/>
                    <a:pt x="0" y="46"/>
                    <a:pt x="0" y="30"/>
                  </a:cubicBezTo>
                  <a:cubicBezTo>
                    <a:pt x="0" y="13"/>
                    <a:pt x="40" y="0"/>
                    <a:pt x="90" y="0"/>
                  </a:cubicBezTo>
                  <a:cubicBezTo>
                    <a:pt x="139" y="0"/>
                    <a:pt x="179" y="13"/>
                    <a:pt x="179" y="30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9C833CC-3E77-44B1-8E94-D3E9DC2CACEA}"/>
                </a:ext>
              </a:extLst>
            </p:cNvPr>
            <p:cNvSpPr/>
            <p:nvPr/>
          </p:nvSpPr>
          <p:spPr>
            <a:xfrm>
              <a:off x="3414129" y="10240266"/>
              <a:ext cx="110914" cy="109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89">
                  <a:moveTo>
                    <a:pt x="90" y="44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1" y="89"/>
                    <a:pt x="0" y="69"/>
                    <a:pt x="0" y="44"/>
                  </a:cubicBezTo>
                  <a:cubicBezTo>
                    <a:pt x="0" y="20"/>
                    <a:pt x="21" y="0"/>
                    <a:pt x="45" y="0"/>
                  </a:cubicBezTo>
                  <a:cubicBezTo>
                    <a:pt x="70" y="0"/>
                    <a:pt x="90" y="20"/>
                    <a:pt x="90" y="44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3FABD18-4F21-4BCC-8D16-9FF6D1A17C44}"/>
                </a:ext>
              </a:extLst>
            </p:cNvPr>
            <p:cNvSpPr/>
            <p:nvPr/>
          </p:nvSpPr>
          <p:spPr>
            <a:xfrm>
              <a:off x="3460240" y="10258960"/>
              <a:ext cx="17447" cy="69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57">
                  <a:moveTo>
                    <a:pt x="15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6B0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0FEDD23-83A5-4CFF-9754-40999432FCF1}"/>
                </a:ext>
              </a:extLst>
            </p:cNvPr>
            <p:cNvSpPr/>
            <p:nvPr/>
          </p:nvSpPr>
          <p:spPr>
            <a:xfrm>
              <a:off x="3650913" y="10556809"/>
              <a:ext cx="257970" cy="265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14">
                  <a:moveTo>
                    <a:pt x="69" y="68"/>
                  </a:moveTo>
                  <a:lnTo>
                    <a:pt x="68" y="70"/>
                  </a:lnTo>
                  <a:cubicBezTo>
                    <a:pt x="61" y="77"/>
                    <a:pt x="49" y="76"/>
                    <a:pt x="42" y="69"/>
                  </a:cubicBezTo>
                  <a:cubicBezTo>
                    <a:pt x="36" y="62"/>
                    <a:pt x="36" y="51"/>
                    <a:pt x="44" y="44"/>
                  </a:cubicBezTo>
                  <a:lnTo>
                    <a:pt x="45" y="42"/>
                  </a:lnTo>
                  <a:cubicBezTo>
                    <a:pt x="52" y="35"/>
                    <a:pt x="64" y="36"/>
                    <a:pt x="71" y="43"/>
                  </a:cubicBezTo>
                  <a:cubicBezTo>
                    <a:pt x="77" y="51"/>
                    <a:pt x="77" y="62"/>
                    <a:pt x="69" y="68"/>
                  </a:cubicBezTo>
                  <a:close/>
                  <a:moveTo>
                    <a:pt x="101" y="19"/>
                  </a:moveTo>
                  <a:cubicBezTo>
                    <a:pt x="79" y="-5"/>
                    <a:pt x="42" y="-6"/>
                    <a:pt x="19" y="15"/>
                  </a:cubicBezTo>
                  <a:cubicBezTo>
                    <a:pt x="-5" y="37"/>
                    <a:pt x="-7" y="74"/>
                    <a:pt x="15" y="98"/>
                  </a:cubicBezTo>
                  <a:lnTo>
                    <a:pt x="123" y="214"/>
                  </a:lnTo>
                  <a:lnTo>
                    <a:pt x="208" y="134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F6DED51-C4E7-443F-AA9D-BE39610A9D4B}"/>
                </a:ext>
              </a:extLst>
            </p:cNvPr>
            <p:cNvSpPr/>
            <p:nvPr/>
          </p:nvSpPr>
          <p:spPr>
            <a:xfrm>
              <a:off x="2802230" y="9856428"/>
              <a:ext cx="81005" cy="1087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4">
                  <a:moveTo>
                    <a:pt x="0" y="874"/>
                  </a:moveTo>
                  <a:lnTo>
                    <a:pt x="66" y="874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638D3E1-56CE-4A29-A38B-DE73C55B4B58}"/>
                </a:ext>
              </a:extLst>
            </p:cNvPr>
            <p:cNvSpPr/>
            <p:nvPr/>
          </p:nvSpPr>
          <p:spPr>
            <a:xfrm>
              <a:off x="2610311" y="9856428"/>
              <a:ext cx="78512" cy="1087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4">
                  <a:moveTo>
                    <a:pt x="0" y="874"/>
                  </a:moveTo>
                  <a:lnTo>
                    <a:pt x="64" y="874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525BF5A-6B0D-4623-98C8-53E4AA58AB1B}"/>
                </a:ext>
              </a:extLst>
            </p:cNvPr>
            <p:cNvSpPr/>
            <p:nvPr/>
          </p:nvSpPr>
          <p:spPr>
            <a:xfrm>
              <a:off x="2457021" y="10308809"/>
              <a:ext cx="92221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45">
                  <a:moveTo>
                    <a:pt x="75" y="73"/>
                  </a:moveTo>
                  <a:cubicBezTo>
                    <a:pt x="75" y="113"/>
                    <a:pt x="59" y="145"/>
                    <a:pt x="38" y="145"/>
                  </a:cubicBezTo>
                  <a:cubicBezTo>
                    <a:pt x="17" y="145"/>
                    <a:pt x="0" y="113"/>
                    <a:pt x="0" y="73"/>
                  </a:cubicBezTo>
                  <a:cubicBezTo>
                    <a:pt x="0" y="33"/>
                    <a:pt x="17" y="0"/>
                    <a:pt x="38" y="0"/>
                  </a:cubicBezTo>
                  <a:cubicBezTo>
                    <a:pt x="59" y="0"/>
                    <a:pt x="75" y="33"/>
                    <a:pt x="75" y="73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BD174E1-571D-4DA9-ABA3-8F128C7420AB}"/>
                </a:ext>
              </a:extLst>
            </p:cNvPr>
            <p:cNvSpPr/>
            <p:nvPr/>
          </p:nvSpPr>
          <p:spPr>
            <a:xfrm>
              <a:off x="4226671" y="9856428"/>
              <a:ext cx="79759" cy="1087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874">
                  <a:moveTo>
                    <a:pt x="65" y="874"/>
                  </a:moveTo>
                  <a:lnTo>
                    <a:pt x="0" y="874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3E1C4D4-B934-41C3-936C-BE05FE6E9FF4}"/>
                </a:ext>
              </a:extLst>
            </p:cNvPr>
            <p:cNvSpPr/>
            <p:nvPr/>
          </p:nvSpPr>
          <p:spPr>
            <a:xfrm>
              <a:off x="4421079" y="9856428"/>
              <a:ext cx="78512" cy="1087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4">
                  <a:moveTo>
                    <a:pt x="64" y="874"/>
                  </a:moveTo>
                  <a:lnTo>
                    <a:pt x="0" y="874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D948655-1B30-49E3-8D67-63140114694D}"/>
                </a:ext>
              </a:extLst>
            </p:cNvPr>
            <p:cNvSpPr/>
            <p:nvPr/>
          </p:nvSpPr>
          <p:spPr>
            <a:xfrm>
              <a:off x="4560657" y="10308809"/>
              <a:ext cx="93467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145">
                  <a:moveTo>
                    <a:pt x="0" y="73"/>
                  </a:moveTo>
                  <a:cubicBezTo>
                    <a:pt x="0" y="113"/>
                    <a:pt x="17" y="145"/>
                    <a:pt x="38" y="145"/>
                  </a:cubicBezTo>
                  <a:cubicBezTo>
                    <a:pt x="59" y="145"/>
                    <a:pt x="76" y="113"/>
                    <a:pt x="76" y="73"/>
                  </a:cubicBezTo>
                  <a:cubicBezTo>
                    <a:pt x="76" y="33"/>
                    <a:pt x="59" y="0"/>
                    <a:pt x="38" y="0"/>
                  </a:cubicBezTo>
                  <a:cubicBezTo>
                    <a:pt x="17" y="0"/>
                    <a:pt x="0" y="33"/>
                    <a:pt x="0" y="73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B8F5E3-93F6-48F1-A7E9-BBA042ED58D1}"/>
                </a:ext>
              </a:extLst>
            </p:cNvPr>
            <p:cNvSpPr/>
            <p:nvPr/>
          </p:nvSpPr>
          <p:spPr>
            <a:xfrm>
              <a:off x="2657668" y="9274439"/>
              <a:ext cx="221829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58">
                  <a:moveTo>
                    <a:pt x="179" y="29"/>
                  </a:moveTo>
                  <a:cubicBezTo>
                    <a:pt x="179" y="45"/>
                    <a:pt x="139" y="58"/>
                    <a:pt x="89" y="58"/>
                  </a:cubicBezTo>
                  <a:cubicBezTo>
                    <a:pt x="40" y="58"/>
                    <a:pt x="0" y="45"/>
                    <a:pt x="0" y="29"/>
                  </a:cubicBezTo>
                  <a:cubicBezTo>
                    <a:pt x="0" y="12"/>
                    <a:pt x="40" y="0"/>
                    <a:pt x="89" y="0"/>
                  </a:cubicBezTo>
                  <a:cubicBezTo>
                    <a:pt x="139" y="0"/>
                    <a:pt x="179" y="12"/>
                    <a:pt x="179" y="29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99F4944-F536-45F1-B2A8-9E2F1560D9D9}"/>
                </a:ext>
              </a:extLst>
            </p:cNvPr>
            <p:cNvSpPr/>
            <p:nvPr/>
          </p:nvSpPr>
          <p:spPr>
            <a:xfrm>
              <a:off x="3272059" y="9274439"/>
              <a:ext cx="221829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58">
                  <a:moveTo>
                    <a:pt x="179" y="29"/>
                  </a:moveTo>
                  <a:cubicBezTo>
                    <a:pt x="179" y="45"/>
                    <a:pt x="139" y="58"/>
                    <a:pt x="90" y="58"/>
                  </a:cubicBezTo>
                  <a:cubicBezTo>
                    <a:pt x="40" y="58"/>
                    <a:pt x="0" y="45"/>
                    <a:pt x="0" y="29"/>
                  </a:cubicBezTo>
                  <a:cubicBezTo>
                    <a:pt x="0" y="12"/>
                    <a:pt x="40" y="0"/>
                    <a:pt x="90" y="0"/>
                  </a:cubicBezTo>
                  <a:cubicBezTo>
                    <a:pt x="139" y="0"/>
                    <a:pt x="179" y="12"/>
                    <a:pt x="179" y="29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127254A-6819-46F3-B13B-29DEBBEC2BA0}"/>
                </a:ext>
              </a:extLst>
            </p:cNvPr>
            <p:cNvSpPr/>
            <p:nvPr/>
          </p:nvSpPr>
          <p:spPr>
            <a:xfrm>
              <a:off x="2066955" y="9295625"/>
              <a:ext cx="90975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45">
                  <a:moveTo>
                    <a:pt x="74" y="73"/>
                  </a:moveTo>
                  <a:cubicBezTo>
                    <a:pt x="74" y="113"/>
                    <a:pt x="58" y="145"/>
                    <a:pt x="37" y="145"/>
                  </a:cubicBezTo>
                  <a:cubicBezTo>
                    <a:pt x="16" y="145"/>
                    <a:pt x="0" y="113"/>
                    <a:pt x="0" y="73"/>
                  </a:cubicBezTo>
                  <a:cubicBezTo>
                    <a:pt x="0" y="33"/>
                    <a:pt x="16" y="0"/>
                    <a:pt x="37" y="0"/>
                  </a:cubicBezTo>
                  <a:cubicBezTo>
                    <a:pt x="58" y="0"/>
                    <a:pt x="74" y="33"/>
                    <a:pt x="74" y="73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34056B9-827E-49C1-B5C8-786E2EA6339C}"/>
                </a:ext>
              </a:extLst>
            </p:cNvPr>
            <p:cNvSpPr/>
            <p:nvPr/>
          </p:nvSpPr>
          <p:spPr>
            <a:xfrm>
              <a:off x="4170590" y="9295625"/>
              <a:ext cx="92221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45">
                  <a:moveTo>
                    <a:pt x="0" y="73"/>
                  </a:moveTo>
                  <a:cubicBezTo>
                    <a:pt x="0" y="113"/>
                    <a:pt x="17" y="145"/>
                    <a:pt x="38" y="145"/>
                  </a:cubicBezTo>
                  <a:cubicBezTo>
                    <a:pt x="58" y="145"/>
                    <a:pt x="75" y="113"/>
                    <a:pt x="75" y="73"/>
                  </a:cubicBezTo>
                  <a:cubicBezTo>
                    <a:pt x="75" y="33"/>
                    <a:pt x="58" y="0"/>
                    <a:pt x="38" y="0"/>
                  </a:cubicBezTo>
                  <a:cubicBezTo>
                    <a:pt x="17" y="0"/>
                    <a:pt x="0" y="33"/>
                    <a:pt x="0" y="73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2F45D2A-3746-451C-A7BD-5042A11E7E86}"/>
                </a:ext>
              </a:extLst>
            </p:cNvPr>
            <p:cNvSpPr/>
            <p:nvPr/>
          </p:nvSpPr>
          <p:spPr>
            <a:xfrm>
              <a:off x="3652155" y="8620168"/>
              <a:ext cx="1364621" cy="386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6" h="311">
                  <a:moveTo>
                    <a:pt x="1052" y="0"/>
                  </a:moveTo>
                  <a:lnTo>
                    <a:pt x="76" y="0"/>
                  </a:lnTo>
                  <a:lnTo>
                    <a:pt x="41" y="0"/>
                  </a:lnTo>
                  <a:cubicBezTo>
                    <a:pt x="-54" y="72"/>
                    <a:pt x="41" y="238"/>
                    <a:pt x="85" y="306"/>
                  </a:cubicBezTo>
                  <a:cubicBezTo>
                    <a:pt x="90" y="314"/>
                    <a:pt x="102" y="311"/>
                    <a:pt x="102" y="301"/>
                  </a:cubicBezTo>
                  <a:cubicBezTo>
                    <a:pt x="96" y="101"/>
                    <a:pt x="355" y="73"/>
                    <a:pt x="618" y="158"/>
                  </a:cubicBezTo>
                  <a:cubicBezTo>
                    <a:pt x="974" y="273"/>
                    <a:pt x="1096" y="0"/>
                    <a:pt x="1096" y="0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FF73DAB-109B-467B-8630-715F0D60DE8D}"/>
                </a:ext>
              </a:extLst>
            </p:cNvPr>
            <p:cNvSpPr/>
            <p:nvPr/>
          </p:nvSpPr>
          <p:spPr>
            <a:xfrm>
              <a:off x="2217749" y="9432710"/>
              <a:ext cx="1692380" cy="13770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9" h="1106">
                  <a:moveTo>
                    <a:pt x="1359" y="0"/>
                  </a:moveTo>
                  <a:lnTo>
                    <a:pt x="116" y="0"/>
                  </a:lnTo>
                  <a:cubicBezTo>
                    <a:pt x="116" y="0"/>
                    <a:pt x="293" y="113"/>
                    <a:pt x="164" y="313"/>
                  </a:cubicBezTo>
                  <a:cubicBezTo>
                    <a:pt x="10" y="550"/>
                    <a:pt x="-89" y="846"/>
                    <a:pt x="118" y="1106"/>
                  </a:cubicBezTo>
                  <a:cubicBezTo>
                    <a:pt x="118" y="1106"/>
                    <a:pt x="56" y="776"/>
                    <a:pt x="476" y="708"/>
                  </a:cubicBezTo>
                  <a:cubicBezTo>
                    <a:pt x="935" y="632"/>
                    <a:pt x="932" y="97"/>
                    <a:pt x="1359" y="0"/>
                  </a:cubicBezTo>
                  <a:close/>
                </a:path>
              </a:pathLst>
            </a:custGeom>
            <a:solidFill>
              <a:srgbClr val="442828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2D14240-3788-47DD-8497-AEF99900934D}"/>
                </a:ext>
              </a:extLst>
            </p:cNvPr>
            <p:cNvSpPr/>
            <p:nvPr/>
          </p:nvSpPr>
          <p:spPr>
            <a:xfrm>
              <a:off x="6968376" y="9382861"/>
              <a:ext cx="538371" cy="15565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1250">
                  <a:moveTo>
                    <a:pt x="433" y="0"/>
                  </a:moveTo>
                  <a:cubicBezTo>
                    <a:pt x="186" y="45"/>
                    <a:pt x="0" y="262"/>
                    <a:pt x="0" y="522"/>
                  </a:cubicBezTo>
                  <a:lnTo>
                    <a:pt x="0" y="1122"/>
                  </a:lnTo>
                  <a:cubicBezTo>
                    <a:pt x="0" y="1192"/>
                    <a:pt x="57" y="1250"/>
                    <a:pt x="127" y="1250"/>
                  </a:cubicBezTo>
                  <a:lnTo>
                    <a:pt x="300" y="1250"/>
                  </a:lnTo>
                  <a:cubicBezTo>
                    <a:pt x="262" y="1107"/>
                    <a:pt x="221" y="930"/>
                    <a:pt x="181" y="713"/>
                  </a:cubicBezTo>
                  <a:cubicBezTo>
                    <a:pt x="97" y="250"/>
                    <a:pt x="281" y="70"/>
                    <a:pt x="433" y="0"/>
                  </a:cubicBezTo>
                  <a:close/>
                </a:path>
              </a:pathLst>
            </a:custGeom>
            <a:solidFill>
              <a:srgbClr val="652E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4997C9-BA0B-472E-AC66-3880CED658C9}"/>
                </a:ext>
              </a:extLst>
            </p:cNvPr>
            <p:cNvSpPr/>
            <p:nvPr/>
          </p:nvSpPr>
          <p:spPr>
            <a:xfrm>
              <a:off x="7167772" y="9370398"/>
              <a:ext cx="1211335" cy="1568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" h="1260">
                  <a:moveTo>
                    <a:pt x="904" y="532"/>
                  </a:moveTo>
                  <a:cubicBezTo>
                    <a:pt x="904" y="238"/>
                    <a:pt x="665" y="0"/>
                    <a:pt x="372" y="0"/>
                  </a:cubicBezTo>
                  <a:cubicBezTo>
                    <a:pt x="338" y="0"/>
                    <a:pt x="305" y="3"/>
                    <a:pt x="273" y="10"/>
                  </a:cubicBezTo>
                  <a:cubicBezTo>
                    <a:pt x="121" y="80"/>
                    <a:pt x="-63" y="260"/>
                    <a:pt x="21" y="723"/>
                  </a:cubicBezTo>
                  <a:cubicBezTo>
                    <a:pt x="61" y="940"/>
                    <a:pt x="102" y="1117"/>
                    <a:pt x="140" y="1260"/>
                  </a:cubicBezTo>
                  <a:lnTo>
                    <a:pt x="879" y="1260"/>
                  </a:lnTo>
                  <a:cubicBezTo>
                    <a:pt x="935" y="1260"/>
                    <a:pt x="978" y="1211"/>
                    <a:pt x="972" y="1156"/>
                  </a:cubicBezTo>
                  <a:close/>
                </a:path>
              </a:pathLst>
            </a:custGeom>
            <a:solidFill>
              <a:srgbClr val="84363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9BCED3A-B739-458A-A759-70D89C6D76D8}"/>
                </a:ext>
              </a:extLst>
            </p:cNvPr>
            <p:cNvSpPr/>
            <p:nvPr/>
          </p:nvSpPr>
          <p:spPr>
            <a:xfrm>
              <a:off x="7369662" y="10226558"/>
              <a:ext cx="831235" cy="565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8" h="455">
                  <a:moveTo>
                    <a:pt x="524" y="455"/>
                  </a:moveTo>
                  <a:lnTo>
                    <a:pt x="237" y="455"/>
                  </a:lnTo>
                  <a:cubicBezTo>
                    <a:pt x="144" y="455"/>
                    <a:pt x="58" y="379"/>
                    <a:pt x="44" y="287"/>
                  </a:cubicBezTo>
                  <a:lnTo>
                    <a:pt x="0" y="0"/>
                  </a:lnTo>
                  <a:lnTo>
                    <a:pt x="623" y="0"/>
                  </a:lnTo>
                  <a:lnTo>
                    <a:pt x="666" y="287"/>
                  </a:lnTo>
                  <a:cubicBezTo>
                    <a:pt x="680" y="379"/>
                    <a:pt x="616" y="455"/>
                    <a:pt x="524" y="455"/>
                  </a:cubicBez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A1EA9A6-9413-4D4D-B916-A0B2BB910F3C}"/>
                </a:ext>
              </a:extLst>
            </p:cNvPr>
            <p:cNvSpPr/>
            <p:nvPr/>
          </p:nvSpPr>
          <p:spPr>
            <a:xfrm>
              <a:off x="7316074" y="10225312"/>
              <a:ext cx="915979" cy="174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6" h="141">
                  <a:moveTo>
                    <a:pt x="673" y="141"/>
                  </a:moveTo>
                  <a:lnTo>
                    <a:pt x="97" y="141"/>
                  </a:lnTo>
                  <a:cubicBezTo>
                    <a:pt x="54" y="141"/>
                    <a:pt x="17" y="108"/>
                    <a:pt x="10" y="64"/>
                  </a:cubicBezTo>
                  <a:lnTo>
                    <a:pt x="0" y="0"/>
                  </a:lnTo>
                  <a:lnTo>
                    <a:pt x="724" y="0"/>
                  </a:lnTo>
                  <a:lnTo>
                    <a:pt x="735" y="66"/>
                  </a:lnTo>
                  <a:cubicBezTo>
                    <a:pt x="741" y="106"/>
                    <a:pt x="711" y="141"/>
                    <a:pt x="673" y="141"/>
                  </a:cubicBezTo>
                  <a:close/>
                </a:path>
              </a:pathLst>
            </a:custGeom>
            <a:solidFill>
              <a:srgbClr val="652E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2FA648B-E24D-4280-B881-A49D7B4449EF}"/>
                </a:ext>
              </a:extLst>
            </p:cNvPr>
            <p:cNvSpPr/>
            <p:nvPr/>
          </p:nvSpPr>
          <p:spPr>
            <a:xfrm>
              <a:off x="7540395" y="9637091"/>
              <a:ext cx="294110" cy="93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76">
                  <a:moveTo>
                    <a:pt x="225" y="76"/>
                  </a:moveTo>
                  <a:lnTo>
                    <a:pt x="16" y="76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237" y="63"/>
                  </a:ln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7A33789-5805-4464-8900-12A712386093}"/>
                </a:ext>
              </a:extLst>
            </p:cNvPr>
            <p:cNvSpPr/>
            <p:nvPr/>
          </p:nvSpPr>
          <p:spPr>
            <a:xfrm>
              <a:off x="7149079" y="10079503"/>
              <a:ext cx="57327" cy="1283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104">
                  <a:moveTo>
                    <a:pt x="47" y="104"/>
                  </a:moveTo>
                  <a:lnTo>
                    <a:pt x="0" y="104"/>
                  </a:lnTo>
                  <a:lnTo>
                    <a:pt x="1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74B878-0119-4AFE-8587-7E956984D13D}"/>
                </a:ext>
              </a:extLst>
            </p:cNvPr>
            <p:cNvSpPr/>
            <p:nvPr/>
          </p:nvSpPr>
          <p:spPr>
            <a:xfrm>
              <a:off x="7420757" y="9161032"/>
              <a:ext cx="259216" cy="269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17">
                  <a:moveTo>
                    <a:pt x="209" y="7"/>
                  </a:moveTo>
                  <a:cubicBezTo>
                    <a:pt x="194" y="2"/>
                    <a:pt x="176" y="-1"/>
                    <a:pt x="156" y="0"/>
                  </a:cubicBezTo>
                  <a:cubicBezTo>
                    <a:pt x="41" y="6"/>
                    <a:pt x="0" y="213"/>
                    <a:pt x="0" y="213"/>
                  </a:cubicBezTo>
                  <a:lnTo>
                    <a:pt x="80" y="217"/>
                  </a:lnTo>
                  <a:cubicBezTo>
                    <a:pt x="80" y="217"/>
                    <a:pt x="86" y="127"/>
                    <a:pt x="115" y="74"/>
                  </a:cubicBezTo>
                  <a:cubicBezTo>
                    <a:pt x="135" y="33"/>
                    <a:pt x="178" y="16"/>
                    <a:pt x="209" y="7"/>
                  </a:cubicBezTo>
                  <a:close/>
                </a:path>
              </a:pathLst>
            </a:custGeom>
            <a:solidFill>
              <a:srgbClr val="84363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87499D2-E952-4531-9598-F6E850EAEAC1}"/>
                </a:ext>
              </a:extLst>
            </p:cNvPr>
            <p:cNvSpPr/>
            <p:nvPr/>
          </p:nvSpPr>
          <p:spPr>
            <a:xfrm>
              <a:off x="7564073" y="9169755"/>
              <a:ext cx="260462" cy="228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184">
                  <a:moveTo>
                    <a:pt x="94" y="0"/>
                  </a:moveTo>
                  <a:cubicBezTo>
                    <a:pt x="63" y="9"/>
                    <a:pt x="20" y="26"/>
                    <a:pt x="0" y="67"/>
                  </a:cubicBezTo>
                  <a:cubicBezTo>
                    <a:pt x="13" y="43"/>
                    <a:pt x="31" y="26"/>
                    <a:pt x="54" y="29"/>
                  </a:cubicBezTo>
                  <a:cubicBezTo>
                    <a:pt x="131" y="37"/>
                    <a:pt x="144" y="168"/>
                    <a:pt x="144" y="168"/>
                  </a:cubicBezTo>
                  <a:lnTo>
                    <a:pt x="210" y="184"/>
                  </a:lnTo>
                  <a:cubicBezTo>
                    <a:pt x="210" y="184"/>
                    <a:pt x="192" y="37"/>
                    <a:pt x="94" y="0"/>
                  </a:cubicBez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927F089-ACF6-4436-A279-BB4398F6F68D}"/>
                </a:ext>
              </a:extLst>
            </p:cNvPr>
            <p:cNvSpPr/>
            <p:nvPr/>
          </p:nvSpPr>
          <p:spPr>
            <a:xfrm>
              <a:off x="3212240" y="10323764"/>
              <a:ext cx="514693" cy="201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163">
                  <a:moveTo>
                    <a:pt x="372" y="163"/>
                  </a:moveTo>
                  <a:lnTo>
                    <a:pt x="43" y="163"/>
                  </a:lnTo>
                  <a:cubicBezTo>
                    <a:pt x="19" y="163"/>
                    <a:pt x="0" y="143"/>
                    <a:pt x="0" y="120"/>
                  </a:cubicBezTo>
                  <a:lnTo>
                    <a:pt x="0" y="0"/>
                  </a:lnTo>
                  <a:lnTo>
                    <a:pt x="45" y="0"/>
                  </a:lnTo>
                  <a:lnTo>
                    <a:pt x="45" y="117"/>
                  </a:lnTo>
                  <a:lnTo>
                    <a:pt x="370" y="117"/>
                  </a:lnTo>
                  <a:lnTo>
                    <a:pt x="370" y="0"/>
                  </a:lnTo>
                  <a:lnTo>
                    <a:pt x="414" y="0"/>
                  </a:lnTo>
                  <a:lnTo>
                    <a:pt x="414" y="120"/>
                  </a:lnTo>
                  <a:cubicBezTo>
                    <a:pt x="414" y="143"/>
                    <a:pt x="396" y="163"/>
                    <a:pt x="372" y="163"/>
                  </a:cubicBez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3F22A9-74C1-45B9-AF0D-7E193E0817CB}"/>
                </a:ext>
              </a:extLst>
            </p:cNvPr>
            <p:cNvSpPr/>
            <p:nvPr/>
          </p:nvSpPr>
          <p:spPr>
            <a:xfrm>
              <a:off x="3675837" y="10525653"/>
              <a:ext cx="27417" cy="36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30">
                  <a:moveTo>
                    <a:pt x="23" y="27"/>
                  </a:moveTo>
                  <a:cubicBezTo>
                    <a:pt x="19" y="18"/>
                    <a:pt x="14" y="9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6" y="10"/>
                    <a:pt x="11" y="20"/>
                    <a:pt x="16" y="30"/>
                  </a:cubicBezTo>
                  <a:cubicBezTo>
                    <a:pt x="18" y="29"/>
                    <a:pt x="20" y="28"/>
                    <a:pt x="23" y="2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754451E-DD88-4A1B-891C-7DB6A9F508A6}"/>
                </a:ext>
              </a:extLst>
            </p:cNvPr>
            <p:cNvSpPr/>
            <p:nvPr/>
          </p:nvSpPr>
          <p:spPr>
            <a:xfrm>
              <a:off x="3552457" y="10448387"/>
              <a:ext cx="169487" cy="181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47">
                  <a:moveTo>
                    <a:pt x="136" y="130"/>
                  </a:moveTo>
                  <a:cubicBezTo>
                    <a:pt x="135" y="128"/>
                    <a:pt x="135" y="127"/>
                    <a:pt x="134" y="125"/>
                  </a:cubicBezTo>
                  <a:cubicBezTo>
                    <a:pt x="132" y="125"/>
                    <a:pt x="129" y="126"/>
                    <a:pt x="128" y="127"/>
                  </a:cubicBezTo>
                  <a:cubicBezTo>
                    <a:pt x="129" y="132"/>
                    <a:pt x="129" y="137"/>
                    <a:pt x="128" y="138"/>
                  </a:cubicBezTo>
                  <a:lnTo>
                    <a:pt x="128" y="139"/>
                  </a:lnTo>
                  <a:cubicBezTo>
                    <a:pt x="126" y="140"/>
                    <a:pt x="123" y="139"/>
                    <a:pt x="117" y="138"/>
                  </a:cubicBezTo>
                  <a:cubicBezTo>
                    <a:pt x="97" y="132"/>
                    <a:pt x="54" y="111"/>
                    <a:pt x="26" y="81"/>
                  </a:cubicBezTo>
                  <a:cubicBezTo>
                    <a:pt x="5" y="57"/>
                    <a:pt x="1" y="36"/>
                    <a:pt x="16" y="18"/>
                  </a:cubicBezTo>
                  <a:cubicBezTo>
                    <a:pt x="22" y="11"/>
                    <a:pt x="29" y="8"/>
                    <a:pt x="36" y="8"/>
                  </a:cubicBezTo>
                  <a:cubicBezTo>
                    <a:pt x="42" y="8"/>
                    <a:pt x="51" y="11"/>
                    <a:pt x="59" y="17"/>
                  </a:cubicBezTo>
                  <a:lnTo>
                    <a:pt x="71" y="17"/>
                  </a:lnTo>
                  <a:cubicBezTo>
                    <a:pt x="62" y="9"/>
                    <a:pt x="54" y="4"/>
                    <a:pt x="45" y="1"/>
                  </a:cubicBezTo>
                  <a:cubicBezTo>
                    <a:pt x="31" y="-2"/>
                    <a:pt x="20" y="2"/>
                    <a:pt x="10" y="13"/>
                  </a:cubicBezTo>
                  <a:cubicBezTo>
                    <a:pt x="-7" y="34"/>
                    <a:pt x="-3" y="59"/>
                    <a:pt x="21" y="86"/>
                  </a:cubicBezTo>
                  <a:cubicBezTo>
                    <a:pt x="46" y="114"/>
                    <a:pt x="90" y="139"/>
                    <a:pt x="115" y="145"/>
                  </a:cubicBezTo>
                  <a:cubicBezTo>
                    <a:pt x="120" y="146"/>
                    <a:pt x="123" y="147"/>
                    <a:pt x="126" y="147"/>
                  </a:cubicBezTo>
                  <a:cubicBezTo>
                    <a:pt x="129" y="147"/>
                    <a:pt x="131" y="146"/>
                    <a:pt x="133" y="145"/>
                  </a:cubicBezTo>
                  <a:cubicBezTo>
                    <a:pt x="133" y="145"/>
                    <a:pt x="133" y="144"/>
                    <a:pt x="134" y="144"/>
                  </a:cubicBezTo>
                  <a:cubicBezTo>
                    <a:pt x="136" y="141"/>
                    <a:pt x="137" y="137"/>
                    <a:pt x="136" y="13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0AC557B-92FC-4ACB-A734-959B7425DC35}"/>
                </a:ext>
              </a:extLst>
            </p:cNvPr>
            <p:cNvSpPr/>
            <p:nvPr/>
          </p:nvSpPr>
          <p:spPr>
            <a:xfrm>
              <a:off x="3715717" y="10626597"/>
              <a:ext cx="162010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32">
                  <a:moveTo>
                    <a:pt x="131" y="77"/>
                  </a:moveTo>
                  <a:lnTo>
                    <a:pt x="71" y="132"/>
                  </a:lnTo>
                  <a:lnTo>
                    <a:pt x="0" y="5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3A84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A2FB2F8-E7A9-4825-AE80-565AF8195A57}"/>
                </a:ext>
              </a:extLst>
            </p:cNvPr>
            <p:cNvSpPr/>
            <p:nvPr/>
          </p:nvSpPr>
          <p:spPr>
            <a:xfrm>
              <a:off x="3785505" y="10657753"/>
              <a:ext cx="66050" cy="710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8">
                  <a:moveTo>
                    <a:pt x="49" y="58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2BE92CF-5595-4BB0-9E32-8F138FACADCB}"/>
                </a:ext>
              </a:extLst>
            </p:cNvPr>
            <p:cNvSpPr/>
            <p:nvPr/>
          </p:nvSpPr>
          <p:spPr>
            <a:xfrm>
              <a:off x="3800457" y="10710095"/>
              <a:ext cx="32402" cy="348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29">
                  <a:moveTo>
                    <a:pt x="22" y="29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27" y="24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3C5951D-32C5-47DE-B123-64B1E295C941}"/>
                </a:ext>
              </a:extLst>
            </p:cNvPr>
            <p:cNvSpPr/>
            <p:nvPr/>
          </p:nvSpPr>
          <p:spPr>
            <a:xfrm>
              <a:off x="3760577" y="10705110"/>
              <a:ext cx="53588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7">
                  <a:moveTo>
                    <a:pt x="39" y="47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C3BBCD0-9A92-4C18-9D57-3CF8A4B77B11}"/>
                </a:ext>
              </a:extLst>
            </p:cNvPr>
            <p:cNvSpPr/>
            <p:nvPr/>
          </p:nvSpPr>
          <p:spPr>
            <a:xfrm>
              <a:off x="4910847" y="9855178"/>
              <a:ext cx="767681" cy="545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437">
                  <a:moveTo>
                    <a:pt x="615" y="0"/>
                  </a:moveTo>
                  <a:lnTo>
                    <a:pt x="441" y="0"/>
                  </a:lnTo>
                  <a:lnTo>
                    <a:pt x="0" y="0"/>
                  </a:lnTo>
                  <a:lnTo>
                    <a:pt x="0" y="437"/>
                  </a:lnTo>
                  <a:lnTo>
                    <a:pt x="615" y="437"/>
                  </a:ln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877F04E-872C-4A3A-A3A2-156D06E7FF7E}"/>
                </a:ext>
              </a:extLst>
            </p:cNvPr>
            <p:cNvSpPr/>
            <p:nvPr/>
          </p:nvSpPr>
          <p:spPr>
            <a:xfrm>
              <a:off x="4910847" y="10401030"/>
              <a:ext cx="767681" cy="543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437">
                  <a:moveTo>
                    <a:pt x="0" y="437"/>
                  </a:moveTo>
                  <a:lnTo>
                    <a:pt x="615" y="437"/>
                  </a:lnTo>
                  <a:lnTo>
                    <a:pt x="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332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C0D2D8B-FF67-4252-BCDA-56B43C40DE27}"/>
                </a:ext>
              </a:extLst>
            </p:cNvPr>
            <p:cNvSpPr/>
            <p:nvPr/>
          </p:nvSpPr>
          <p:spPr>
            <a:xfrm>
              <a:off x="4911555" y="9410278"/>
              <a:ext cx="550130" cy="4449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358">
                  <a:moveTo>
                    <a:pt x="441" y="0"/>
                  </a:moveTo>
                  <a:lnTo>
                    <a:pt x="0" y="0"/>
                  </a:lnTo>
                  <a:lnTo>
                    <a:pt x="0" y="358"/>
                  </a:lnTo>
                  <a:lnTo>
                    <a:pt x="441" y="358"/>
                  </a:lnTo>
                  <a:close/>
                </a:path>
              </a:pathLst>
            </a:custGeom>
            <a:solidFill>
              <a:srgbClr val="1154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054DA71-147B-4656-A2A0-DE1CB891AC28}"/>
                </a:ext>
              </a:extLst>
            </p:cNvPr>
            <p:cNvSpPr/>
            <p:nvPr/>
          </p:nvSpPr>
          <p:spPr>
            <a:xfrm>
              <a:off x="4911555" y="8947923"/>
              <a:ext cx="550130" cy="4623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372">
                  <a:moveTo>
                    <a:pt x="441" y="0"/>
                  </a:moveTo>
                  <a:lnTo>
                    <a:pt x="0" y="0"/>
                  </a:lnTo>
                  <a:lnTo>
                    <a:pt x="0" y="372"/>
                  </a:lnTo>
                  <a:lnTo>
                    <a:pt x="441" y="372"/>
                  </a:lnTo>
                  <a:close/>
                </a:path>
              </a:pathLst>
            </a:custGeom>
            <a:solidFill>
              <a:srgbClr val="256F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5418B86-69B8-4D61-9BA9-0AAAB4CB00DF}"/>
                </a:ext>
              </a:extLst>
            </p:cNvPr>
            <p:cNvSpPr/>
            <p:nvPr/>
          </p:nvSpPr>
          <p:spPr>
            <a:xfrm>
              <a:off x="2984176" y="8640108"/>
              <a:ext cx="259216" cy="2654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14">
                  <a:moveTo>
                    <a:pt x="139" y="43"/>
                  </a:moveTo>
                  <a:cubicBezTo>
                    <a:pt x="146" y="36"/>
                    <a:pt x="157" y="35"/>
                    <a:pt x="164" y="42"/>
                  </a:cubicBezTo>
                  <a:lnTo>
                    <a:pt x="166" y="44"/>
                  </a:lnTo>
                  <a:cubicBezTo>
                    <a:pt x="173" y="50"/>
                    <a:pt x="173" y="62"/>
                    <a:pt x="166" y="69"/>
                  </a:cubicBezTo>
                  <a:cubicBezTo>
                    <a:pt x="160" y="76"/>
                    <a:pt x="149" y="77"/>
                    <a:pt x="141" y="70"/>
                  </a:cubicBezTo>
                  <a:lnTo>
                    <a:pt x="139" y="69"/>
                  </a:lnTo>
                  <a:cubicBezTo>
                    <a:pt x="132" y="62"/>
                    <a:pt x="132" y="50"/>
                    <a:pt x="139" y="43"/>
                  </a:cubicBezTo>
                  <a:close/>
                  <a:moveTo>
                    <a:pt x="0" y="134"/>
                  </a:moveTo>
                  <a:lnTo>
                    <a:pt x="86" y="214"/>
                  </a:lnTo>
                  <a:lnTo>
                    <a:pt x="193" y="97"/>
                  </a:lnTo>
                  <a:cubicBezTo>
                    <a:pt x="215" y="74"/>
                    <a:pt x="214" y="37"/>
                    <a:pt x="190" y="16"/>
                  </a:cubicBezTo>
                  <a:cubicBezTo>
                    <a:pt x="167" y="-6"/>
                    <a:pt x="130" y="-5"/>
                    <a:pt x="108" y="19"/>
                  </a:cubicBezTo>
                  <a:close/>
                </a:path>
              </a:pathLst>
            </a:custGeom>
            <a:solidFill>
              <a:srgbClr val="F960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F766AB5-00A4-409E-9765-98B1DF55EDB1}"/>
                </a:ext>
              </a:extLst>
            </p:cNvPr>
            <p:cNvSpPr/>
            <p:nvPr/>
          </p:nvSpPr>
          <p:spPr>
            <a:xfrm>
              <a:off x="3191054" y="8607706"/>
              <a:ext cx="27417" cy="36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30">
                  <a:moveTo>
                    <a:pt x="0" y="27"/>
                  </a:moveTo>
                  <a:cubicBezTo>
                    <a:pt x="5" y="18"/>
                    <a:pt x="10" y="9"/>
                    <a:pt x="15" y="0"/>
                  </a:cubicBezTo>
                  <a:cubicBezTo>
                    <a:pt x="17" y="0"/>
                    <a:pt x="21" y="0"/>
                    <a:pt x="23" y="0"/>
                  </a:cubicBezTo>
                  <a:cubicBezTo>
                    <a:pt x="17" y="10"/>
                    <a:pt x="12" y="20"/>
                    <a:pt x="7" y="30"/>
                  </a:cubicBezTo>
                  <a:cubicBezTo>
                    <a:pt x="5" y="28"/>
                    <a:pt x="3" y="28"/>
                    <a:pt x="0" y="27"/>
                  </a:cubicBez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E6A45FE-ABB1-4933-80A6-05FC29F08210}"/>
                </a:ext>
              </a:extLst>
            </p:cNvPr>
            <p:cNvSpPr/>
            <p:nvPr/>
          </p:nvSpPr>
          <p:spPr>
            <a:xfrm>
              <a:off x="3172361" y="8530440"/>
              <a:ext cx="169487" cy="181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47">
                  <a:moveTo>
                    <a:pt x="1" y="129"/>
                  </a:moveTo>
                  <a:cubicBezTo>
                    <a:pt x="1" y="128"/>
                    <a:pt x="1" y="126"/>
                    <a:pt x="1" y="125"/>
                  </a:cubicBezTo>
                  <a:cubicBezTo>
                    <a:pt x="4" y="125"/>
                    <a:pt x="6" y="125"/>
                    <a:pt x="9" y="126"/>
                  </a:cubicBezTo>
                  <a:cubicBezTo>
                    <a:pt x="7" y="132"/>
                    <a:pt x="7" y="136"/>
                    <a:pt x="7" y="138"/>
                  </a:cubicBezTo>
                  <a:cubicBezTo>
                    <a:pt x="7" y="138"/>
                    <a:pt x="7" y="139"/>
                    <a:pt x="8" y="139"/>
                  </a:cubicBezTo>
                  <a:cubicBezTo>
                    <a:pt x="9" y="140"/>
                    <a:pt x="14" y="139"/>
                    <a:pt x="19" y="137"/>
                  </a:cubicBezTo>
                  <a:cubicBezTo>
                    <a:pt x="40" y="132"/>
                    <a:pt x="82" y="111"/>
                    <a:pt x="110" y="81"/>
                  </a:cubicBezTo>
                  <a:cubicBezTo>
                    <a:pt x="131" y="57"/>
                    <a:pt x="135" y="36"/>
                    <a:pt x="120" y="18"/>
                  </a:cubicBezTo>
                  <a:cubicBezTo>
                    <a:pt x="114" y="11"/>
                    <a:pt x="108" y="8"/>
                    <a:pt x="100" y="8"/>
                  </a:cubicBezTo>
                  <a:cubicBezTo>
                    <a:pt x="93" y="8"/>
                    <a:pt x="86" y="11"/>
                    <a:pt x="77" y="17"/>
                  </a:cubicBezTo>
                  <a:lnTo>
                    <a:pt x="66" y="17"/>
                  </a:lnTo>
                  <a:cubicBezTo>
                    <a:pt x="74" y="9"/>
                    <a:pt x="83" y="4"/>
                    <a:pt x="91" y="1"/>
                  </a:cubicBezTo>
                  <a:cubicBezTo>
                    <a:pt x="104" y="-2"/>
                    <a:pt x="116" y="2"/>
                    <a:pt x="126" y="13"/>
                  </a:cubicBezTo>
                  <a:cubicBezTo>
                    <a:pt x="143" y="34"/>
                    <a:pt x="140" y="59"/>
                    <a:pt x="115" y="86"/>
                  </a:cubicBezTo>
                  <a:cubicBezTo>
                    <a:pt x="90" y="114"/>
                    <a:pt x="46" y="139"/>
                    <a:pt x="20" y="145"/>
                  </a:cubicBezTo>
                  <a:cubicBezTo>
                    <a:pt x="16" y="146"/>
                    <a:pt x="13" y="147"/>
                    <a:pt x="10" y="147"/>
                  </a:cubicBezTo>
                  <a:cubicBezTo>
                    <a:pt x="7" y="147"/>
                    <a:pt x="5" y="146"/>
                    <a:pt x="4" y="145"/>
                  </a:cubicBezTo>
                  <a:cubicBezTo>
                    <a:pt x="3" y="145"/>
                    <a:pt x="2" y="144"/>
                    <a:pt x="2" y="144"/>
                  </a:cubicBezTo>
                  <a:cubicBezTo>
                    <a:pt x="0" y="140"/>
                    <a:pt x="-1" y="136"/>
                    <a:pt x="1" y="129"/>
                  </a:cubicBez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EA5E9DB-07F5-400B-ACC5-C597E3AE4719}"/>
                </a:ext>
              </a:extLst>
            </p:cNvPr>
            <p:cNvSpPr/>
            <p:nvPr/>
          </p:nvSpPr>
          <p:spPr>
            <a:xfrm>
              <a:off x="3016582" y="8708651"/>
              <a:ext cx="162010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32">
                  <a:moveTo>
                    <a:pt x="0" y="76"/>
                  </a:moveTo>
                  <a:lnTo>
                    <a:pt x="60" y="132"/>
                  </a:lnTo>
                  <a:lnTo>
                    <a:pt x="131" y="5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CB50FA5-D654-4C96-B54B-D2A1B1400A22}"/>
                </a:ext>
              </a:extLst>
            </p:cNvPr>
            <p:cNvSpPr/>
            <p:nvPr/>
          </p:nvSpPr>
          <p:spPr>
            <a:xfrm>
              <a:off x="3042753" y="8739806"/>
              <a:ext cx="66050" cy="69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7">
                  <a:moveTo>
                    <a:pt x="5" y="57"/>
                  </a:moveTo>
                  <a:lnTo>
                    <a:pt x="54" y="5"/>
                  </a:lnTo>
                  <a:lnTo>
                    <a:pt x="48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A3333EE-D820-4A8A-A075-C57DADE775D5}"/>
                </a:ext>
              </a:extLst>
            </p:cNvPr>
            <p:cNvSpPr/>
            <p:nvPr/>
          </p:nvSpPr>
          <p:spPr>
            <a:xfrm>
              <a:off x="3061446" y="8792148"/>
              <a:ext cx="32402" cy="348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29">
                  <a:moveTo>
                    <a:pt x="5" y="29"/>
                  </a:moveTo>
                  <a:lnTo>
                    <a:pt x="27" y="5"/>
                  </a:lnTo>
                  <a:lnTo>
                    <a:pt x="2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700E6BD-6209-44FA-BE71-72C4703B9C55}"/>
                </a:ext>
              </a:extLst>
            </p:cNvPr>
            <p:cNvSpPr/>
            <p:nvPr/>
          </p:nvSpPr>
          <p:spPr>
            <a:xfrm>
              <a:off x="3078890" y="8785917"/>
              <a:ext cx="56080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47">
                  <a:moveTo>
                    <a:pt x="6" y="47"/>
                  </a:moveTo>
                  <a:lnTo>
                    <a:pt x="46" y="5"/>
                  </a:lnTo>
                  <a:lnTo>
                    <a:pt x="4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EF7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A203BF2-9226-409F-8041-41624346037C}"/>
                </a:ext>
              </a:extLst>
            </p:cNvPr>
            <p:cNvSpPr/>
            <p:nvPr/>
          </p:nvSpPr>
          <p:spPr>
            <a:xfrm>
              <a:off x="3204759" y="8476852"/>
              <a:ext cx="92221" cy="1794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45">
                  <a:moveTo>
                    <a:pt x="75" y="72"/>
                  </a:moveTo>
                  <a:cubicBezTo>
                    <a:pt x="75" y="112"/>
                    <a:pt x="58" y="145"/>
                    <a:pt x="38" y="145"/>
                  </a:cubicBezTo>
                  <a:cubicBezTo>
                    <a:pt x="17" y="145"/>
                    <a:pt x="0" y="112"/>
                    <a:pt x="0" y="72"/>
                  </a:cubicBezTo>
                  <a:cubicBezTo>
                    <a:pt x="0" y="32"/>
                    <a:pt x="17" y="0"/>
                    <a:pt x="38" y="0"/>
                  </a:cubicBezTo>
                  <a:cubicBezTo>
                    <a:pt x="58" y="0"/>
                    <a:pt x="75" y="32"/>
                    <a:pt x="75" y="72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A9C3E78-B655-4821-8DDF-2DC0DD6481BF}"/>
                </a:ext>
              </a:extLst>
            </p:cNvPr>
            <p:cNvSpPr/>
            <p:nvPr/>
          </p:nvSpPr>
          <p:spPr>
            <a:xfrm>
              <a:off x="2154191" y="9432710"/>
              <a:ext cx="1652500" cy="1330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069">
                  <a:moveTo>
                    <a:pt x="1327" y="0"/>
                  </a:moveTo>
                  <a:lnTo>
                    <a:pt x="84" y="0"/>
                  </a:lnTo>
                  <a:cubicBezTo>
                    <a:pt x="84" y="0"/>
                    <a:pt x="261" y="113"/>
                    <a:pt x="132" y="313"/>
                  </a:cubicBezTo>
                  <a:cubicBezTo>
                    <a:pt x="-22" y="550"/>
                    <a:pt x="-68" y="811"/>
                    <a:pt x="138" y="1069"/>
                  </a:cubicBezTo>
                  <a:cubicBezTo>
                    <a:pt x="138" y="1069"/>
                    <a:pt x="33" y="725"/>
                    <a:pt x="487" y="655"/>
                  </a:cubicBezTo>
                  <a:cubicBezTo>
                    <a:pt x="985" y="580"/>
                    <a:pt x="900" y="97"/>
                    <a:pt x="1327" y="0"/>
                  </a:cubicBezTo>
                  <a:close/>
                </a:path>
              </a:pathLst>
            </a:custGeom>
            <a:solidFill>
              <a:srgbClr val="3A84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BDDEBBA-9F5B-4EDD-BFD1-070BBE4889B3}"/>
                </a:ext>
              </a:extLst>
            </p:cNvPr>
            <p:cNvSpPr/>
            <p:nvPr/>
          </p:nvSpPr>
          <p:spPr>
            <a:xfrm>
              <a:off x="2741165" y="9311826"/>
              <a:ext cx="675456" cy="2043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165">
                  <a:moveTo>
                    <a:pt x="490" y="165"/>
                  </a:moveTo>
                  <a:lnTo>
                    <a:pt x="53" y="165"/>
                  </a:lnTo>
                  <a:cubicBezTo>
                    <a:pt x="24" y="165"/>
                    <a:pt x="0" y="144"/>
                    <a:pt x="0" y="119"/>
                  </a:cubicBezTo>
                  <a:lnTo>
                    <a:pt x="0" y="0"/>
                  </a:lnTo>
                  <a:lnTo>
                    <a:pt x="52" y="0"/>
                  </a:lnTo>
                  <a:lnTo>
                    <a:pt x="52" y="113"/>
                  </a:lnTo>
                  <a:lnTo>
                    <a:pt x="53" y="113"/>
                  </a:lnTo>
                  <a:lnTo>
                    <a:pt x="490" y="113"/>
                  </a:lnTo>
                  <a:lnTo>
                    <a:pt x="491" y="113"/>
                  </a:lnTo>
                  <a:lnTo>
                    <a:pt x="491" y="0"/>
                  </a:lnTo>
                  <a:lnTo>
                    <a:pt x="543" y="0"/>
                  </a:lnTo>
                  <a:lnTo>
                    <a:pt x="543" y="119"/>
                  </a:lnTo>
                  <a:cubicBezTo>
                    <a:pt x="543" y="144"/>
                    <a:pt x="520" y="165"/>
                    <a:pt x="490" y="165"/>
                  </a:cubicBez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D130109-CA73-4ED0-8444-1AC1867E7F6E}"/>
                </a:ext>
              </a:extLst>
            </p:cNvPr>
            <p:cNvSpPr/>
            <p:nvPr/>
          </p:nvSpPr>
          <p:spPr>
            <a:xfrm>
              <a:off x="2545507" y="9698157"/>
              <a:ext cx="604421" cy="3464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279">
                  <a:moveTo>
                    <a:pt x="22" y="2"/>
                  </a:moveTo>
                  <a:cubicBezTo>
                    <a:pt x="108" y="57"/>
                    <a:pt x="279" y="148"/>
                    <a:pt x="454" y="149"/>
                  </a:cubicBezTo>
                  <a:cubicBezTo>
                    <a:pt x="485" y="149"/>
                    <a:pt x="498" y="189"/>
                    <a:pt x="474" y="209"/>
                  </a:cubicBezTo>
                  <a:cubicBezTo>
                    <a:pt x="427" y="248"/>
                    <a:pt x="362" y="288"/>
                    <a:pt x="301" y="278"/>
                  </a:cubicBezTo>
                  <a:cubicBezTo>
                    <a:pt x="186" y="260"/>
                    <a:pt x="63" y="108"/>
                    <a:pt x="3" y="22"/>
                  </a:cubicBezTo>
                  <a:cubicBezTo>
                    <a:pt x="-6" y="10"/>
                    <a:pt x="9" y="-5"/>
                    <a:pt x="22" y="2"/>
                  </a:cubicBezTo>
                  <a:close/>
                </a:path>
              </a:pathLst>
            </a:custGeom>
            <a:solidFill>
              <a:srgbClr val="1C6D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F548974-360B-40DE-A955-14B70CBE3BD7}"/>
                </a:ext>
              </a:extLst>
            </p:cNvPr>
            <p:cNvSpPr/>
            <p:nvPr/>
          </p:nvSpPr>
          <p:spPr>
            <a:xfrm>
              <a:off x="2506871" y="9551102"/>
              <a:ext cx="213105" cy="185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50">
                  <a:moveTo>
                    <a:pt x="12" y="55"/>
                  </a:moveTo>
                  <a:lnTo>
                    <a:pt x="172" y="150"/>
                  </a:lnTo>
                  <a:cubicBezTo>
                    <a:pt x="172" y="150"/>
                    <a:pt x="94" y="11"/>
                    <a:pt x="29" y="0"/>
                  </a:cubicBezTo>
                  <a:cubicBezTo>
                    <a:pt x="18" y="-2"/>
                    <a:pt x="11" y="9"/>
                    <a:pt x="3" y="20"/>
                  </a:cubicBezTo>
                  <a:cubicBezTo>
                    <a:pt x="-4" y="33"/>
                    <a:pt x="0" y="49"/>
                    <a:pt x="12" y="55"/>
                  </a:cubicBezTo>
                  <a:close/>
                </a:path>
              </a:pathLst>
            </a:custGeom>
            <a:solidFill>
              <a:srgbClr val="1C6D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146BCD3-D05E-4876-82A0-8D7A3FC48896}"/>
                </a:ext>
              </a:extLst>
            </p:cNvPr>
            <p:cNvSpPr/>
            <p:nvPr/>
          </p:nvSpPr>
          <p:spPr>
            <a:xfrm>
              <a:off x="3618511" y="8570319"/>
              <a:ext cx="1364621" cy="385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6" h="310">
                  <a:moveTo>
                    <a:pt x="1052" y="0"/>
                  </a:moveTo>
                  <a:cubicBezTo>
                    <a:pt x="999" y="72"/>
                    <a:pt x="864" y="195"/>
                    <a:pt x="603" y="112"/>
                  </a:cubicBezTo>
                  <a:cubicBezTo>
                    <a:pt x="339" y="26"/>
                    <a:pt x="99" y="50"/>
                    <a:pt x="76" y="235"/>
                  </a:cubicBezTo>
                  <a:cubicBezTo>
                    <a:pt x="76" y="235"/>
                    <a:pt x="5" y="97"/>
                    <a:pt x="76" y="0"/>
                  </a:cubicBezTo>
                  <a:lnTo>
                    <a:pt x="41" y="0"/>
                  </a:lnTo>
                  <a:cubicBezTo>
                    <a:pt x="-54" y="71"/>
                    <a:pt x="41" y="238"/>
                    <a:pt x="86" y="306"/>
                  </a:cubicBezTo>
                  <a:cubicBezTo>
                    <a:pt x="90" y="314"/>
                    <a:pt x="103" y="310"/>
                    <a:pt x="102" y="301"/>
                  </a:cubicBezTo>
                  <a:cubicBezTo>
                    <a:pt x="97" y="101"/>
                    <a:pt x="355" y="72"/>
                    <a:pt x="618" y="157"/>
                  </a:cubicBezTo>
                  <a:cubicBezTo>
                    <a:pt x="975" y="273"/>
                    <a:pt x="1096" y="0"/>
                    <a:pt x="1096" y="0"/>
                  </a:cubicBezTo>
                  <a:close/>
                </a:path>
              </a:pathLst>
            </a:custGeom>
            <a:solidFill>
              <a:srgbClr val="F960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21F2620-3B6E-49C2-86C4-465180834BEB}"/>
                </a:ext>
              </a:extLst>
            </p:cNvPr>
            <p:cNvSpPr/>
            <p:nvPr/>
          </p:nvSpPr>
          <p:spPr>
            <a:xfrm>
              <a:off x="3673341" y="8570319"/>
              <a:ext cx="1254950" cy="291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8" h="235">
                  <a:moveTo>
                    <a:pt x="32" y="235"/>
                  </a:moveTo>
                  <a:cubicBezTo>
                    <a:pt x="55" y="50"/>
                    <a:pt x="295" y="26"/>
                    <a:pt x="559" y="112"/>
                  </a:cubicBezTo>
                  <a:cubicBezTo>
                    <a:pt x="820" y="195"/>
                    <a:pt x="955" y="72"/>
                    <a:pt x="1008" y="0"/>
                  </a:cubicBezTo>
                  <a:lnTo>
                    <a:pt x="32" y="0"/>
                  </a:lnTo>
                  <a:cubicBezTo>
                    <a:pt x="-39" y="97"/>
                    <a:pt x="32" y="235"/>
                    <a:pt x="32" y="235"/>
                  </a:cubicBez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C7AB243-35C1-46D3-9113-81FE9CAE9185}"/>
                </a:ext>
              </a:extLst>
            </p:cNvPr>
            <p:cNvSpPr/>
            <p:nvPr/>
          </p:nvSpPr>
          <p:spPr>
            <a:xfrm>
              <a:off x="7555346" y="9637091"/>
              <a:ext cx="279155" cy="77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63">
                  <a:moveTo>
                    <a:pt x="225" y="63"/>
                  </a:moveTo>
                  <a:lnTo>
                    <a:pt x="16" y="63"/>
                  </a:lnTo>
                  <a:lnTo>
                    <a:pt x="0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652E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F3CFBDC-EEBF-469F-9760-797975741E42}"/>
                </a:ext>
              </a:extLst>
            </p:cNvPr>
            <p:cNvSpPr/>
            <p:nvPr/>
          </p:nvSpPr>
          <p:spPr>
            <a:xfrm>
              <a:off x="7146587" y="10024669"/>
              <a:ext cx="67296" cy="67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8"/>
                  </a:cubicBezTo>
                  <a:close/>
                </a:path>
              </a:pathLst>
            </a:custGeom>
            <a:solidFill>
              <a:srgbClr val="CBE2F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60D39A6-A6AE-4FFA-83C6-F59892D47C1C}"/>
                </a:ext>
              </a:extLst>
            </p:cNvPr>
            <p:cNvSpPr/>
            <p:nvPr/>
          </p:nvSpPr>
          <p:spPr>
            <a:xfrm>
              <a:off x="7166526" y="9427725"/>
              <a:ext cx="254231" cy="6069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488">
                  <a:moveTo>
                    <a:pt x="5" y="488"/>
                  </a:moveTo>
                  <a:cubicBezTo>
                    <a:pt x="3" y="488"/>
                    <a:pt x="1" y="486"/>
                    <a:pt x="1" y="484"/>
                  </a:cubicBezTo>
                  <a:cubicBezTo>
                    <a:pt x="1" y="481"/>
                    <a:pt x="-24" y="150"/>
                    <a:pt x="200" y="1"/>
                  </a:cubicBezTo>
                  <a:cubicBezTo>
                    <a:pt x="202" y="0"/>
                    <a:pt x="204" y="0"/>
                    <a:pt x="205" y="2"/>
                  </a:cubicBezTo>
                  <a:cubicBezTo>
                    <a:pt x="206" y="4"/>
                    <a:pt x="206" y="6"/>
                    <a:pt x="204" y="7"/>
                  </a:cubicBezTo>
                  <a:cubicBezTo>
                    <a:pt x="-16" y="154"/>
                    <a:pt x="8" y="481"/>
                    <a:pt x="9" y="484"/>
                  </a:cubicBezTo>
                  <a:cubicBezTo>
                    <a:pt x="9" y="486"/>
                    <a:pt x="8" y="487"/>
                    <a:pt x="5" y="488"/>
                  </a:cubicBezTo>
                  <a:close/>
                </a:path>
              </a:pathLst>
            </a:custGeom>
            <a:solidFill>
              <a:srgbClr val="CBE2F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D06D9A7-FF37-4BED-BDCA-D8895C58A4FF}"/>
                </a:ext>
              </a:extLst>
            </p:cNvPr>
            <p:cNvSpPr/>
            <p:nvPr/>
          </p:nvSpPr>
          <p:spPr>
            <a:xfrm>
              <a:off x="5683510" y="6642402"/>
              <a:ext cx="235537" cy="709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570">
                  <a:moveTo>
                    <a:pt x="188" y="570"/>
                  </a:moveTo>
                  <a:cubicBezTo>
                    <a:pt x="187" y="482"/>
                    <a:pt x="187" y="374"/>
                    <a:pt x="190" y="279"/>
                  </a:cubicBezTo>
                  <a:cubicBezTo>
                    <a:pt x="198" y="72"/>
                    <a:pt x="38" y="0"/>
                    <a:pt x="38" y="0"/>
                  </a:cubicBezTo>
                  <a:lnTo>
                    <a:pt x="0" y="402"/>
                  </a:lnTo>
                  <a:cubicBezTo>
                    <a:pt x="33" y="457"/>
                    <a:pt x="91" y="523"/>
                    <a:pt x="188" y="570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9D6A7EA-12C2-485C-9A33-8067253D7F61}"/>
                </a:ext>
              </a:extLst>
            </p:cNvPr>
            <p:cNvSpPr/>
            <p:nvPr/>
          </p:nvSpPr>
          <p:spPr>
            <a:xfrm>
              <a:off x="5643634" y="7142137"/>
              <a:ext cx="591959" cy="12661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6" h="1017">
                  <a:moveTo>
                    <a:pt x="224" y="347"/>
                  </a:moveTo>
                  <a:cubicBezTo>
                    <a:pt x="224" y="347"/>
                    <a:pt x="221" y="270"/>
                    <a:pt x="220" y="168"/>
                  </a:cubicBezTo>
                  <a:cubicBezTo>
                    <a:pt x="123" y="121"/>
                    <a:pt x="65" y="55"/>
                    <a:pt x="32" y="0"/>
                  </a:cubicBezTo>
                  <a:lnTo>
                    <a:pt x="0" y="350"/>
                  </a:lnTo>
                  <a:lnTo>
                    <a:pt x="258" y="1017"/>
                  </a:lnTo>
                  <a:lnTo>
                    <a:pt x="476" y="1017"/>
                  </a:lnTo>
                  <a:close/>
                </a:path>
              </a:pathLst>
            </a:custGeom>
            <a:solidFill>
              <a:srgbClr val="F5B4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6E39891-7D8D-48A9-89A9-5B725EEF0630}"/>
                </a:ext>
              </a:extLst>
            </p:cNvPr>
            <p:cNvSpPr/>
            <p:nvPr/>
          </p:nvSpPr>
          <p:spPr>
            <a:xfrm>
              <a:off x="5522749" y="6568871"/>
              <a:ext cx="218090" cy="9134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734">
                  <a:moveTo>
                    <a:pt x="172" y="726"/>
                  </a:moveTo>
                  <a:lnTo>
                    <a:pt x="167" y="59"/>
                  </a:lnTo>
                  <a:lnTo>
                    <a:pt x="0" y="0"/>
                  </a:lnTo>
                  <a:lnTo>
                    <a:pt x="16" y="734"/>
                  </a:lnTo>
                  <a:lnTo>
                    <a:pt x="176" y="726"/>
                  </a:ln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24E9D40-02C1-4D38-9675-9BF4DCCF5A72}"/>
                </a:ext>
              </a:extLst>
            </p:cNvPr>
            <p:cNvSpPr/>
            <p:nvPr/>
          </p:nvSpPr>
          <p:spPr>
            <a:xfrm>
              <a:off x="4507069" y="6541458"/>
              <a:ext cx="724059" cy="1272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2" h="1022">
                  <a:moveTo>
                    <a:pt x="582" y="0"/>
                  </a:moveTo>
                  <a:cubicBezTo>
                    <a:pt x="491" y="3"/>
                    <a:pt x="252" y="28"/>
                    <a:pt x="175" y="201"/>
                  </a:cubicBezTo>
                  <a:cubicBezTo>
                    <a:pt x="87" y="401"/>
                    <a:pt x="-47" y="947"/>
                    <a:pt x="16" y="1022"/>
                  </a:cubicBezTo>
                  <a:cubicBezTo>
                    <a:pt x="45" y="836"/>
                    <a:pt x="265" y="785"/>
                    <a:pt x="265" y="785"/>
                  </a:cubicBezTo>
                  <a:lnTo>
                    <a:pt x="582" y="769"/>
                  </a:lnTo>
                  <a:cubicBezTo>
                    <a:pt x="582" y="768"/>
                    <a:pt x="582" y="766"/>
                    <a:pt x="582" y="764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F02B4D47-54EE-448E-AF0A-E89E39FFCF9E}"/>
                </a:ext>
              </a:extLst>
            </p:cNvPr>
            <p:cNvSpPr/>
            <p:nvPr/>
          </p:nvSpPr>
          <p:spPr>
            <a:xfrm>
              <a:off x="5373202" y="8020732"/>
              <a:ext cx="1112883" cy="1621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302">
                  <a:moveTo>
                    <a:pt x="808" y="376"/>
                  </a:moveTo>
                  <a:lnTo>
                    <a:pt x="401" y="2"/>
                  </a:lnTo>
                  <a:cubicBezTo>
                    <a:pt x="401" y="2"/>
                    <a:pt x="318" y="31"/>
                    <a:pt x="0" y="0"/>
                  </a:cubicBezTo>
                  <a:lnTo>
                    <a:pt x="257" y="488"/>
                  </a:lnTo>
                  <a:cubicBezTo>
                    <a:pt x="333" y="534"/>
                    <a:pt x="428" y="576"/>
                    <a:pt x="535" y="597"/>
                  </a:cubicBezTo>
                  <a:cubicBezTo>
                    <a:pt x="535" y="597"/>
                    <a:pt x="472" y="640"/>
                    <a:pt x="408" y="807"/>
                  </a:cubicBezTo>
                  <a:lnTo>
                    <a:pt x="504" y="1302"/>
                  </a:lnTo>
                  <a:lnTo>
                    <a:pt x="876" y="644"/>
                  </a:lnTo>
                  <a:cubicBezTo>
                    <a:pt x="921" y="564"/>
                    <a:pt x="875" y="437"/>
                    <a:pt x="808" y="376"/>
                  </a:cubicBezTo>
                  <a:close/>
                </a:path>
              </a:pathLst>
            </a:custGeom>
            <a:solidFill>
              <a:srgbClr val="3A84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E7450CC-8A2B-4C2B-932C-656588DCBCF0}"/>
                </a:ext>
              </a:extLst>
            </p:cNvPr>
            <p:cNvSpPr/>
            <p:nvPr/>
          </p:nvSpPr>
          <p:spPr>
            <a:xfrm>
              <a:off x="5232378" y="6239870"/>
              <a:ext cx="347698" cy="5047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406">
                  <a:moveTo>
                    <a:pt x="165" y="405"/>
                  </a:moveTo>
                  <a:cubicBezTo>
                    <a:pt x="243" y="418"/>
                    <a:pt x="231" y="263"/>
                    <a:pt x="231" y="263"/>
                  </a:cubicBezTo>
                  <a:lnTo>
                    <a:pt x="280" y="109"/>
                  </a:lnTo>
                  <a:lnTo>
                    <a:pt x="107" y="0"/>
                  </a:lnTo>
                  <a:lnTo>
                    <a:pt x="36" y="242"/>
                  </a:lnTo>
                  <a:cubicBezTo>
                    <a:pt x="36" y="242"/>
                    <a:pt x="22" y="241"/>
                    <a:pt x="0" y="242"/>
                  </a:cubicBezTo>
                  <a:cubicBezTo>
                    <a:pt x="41" y="303"/>
                    <a:pt x="113" y="397"/>
                    <a:pt x="165" y="405"/>
                  </a:cubicBezTo>
                  <a:close/>
                </a:path>
              </a:pathLst>
            </a:custGeom>
            <a:solidFill>
              <a:srgbClr val="FFBA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D6EDD28-0A98-4B6F-899D-9A92645C5E96}"/>
                </a:ext>
              </a:extLst>
            </p:cNvPr>
            <p:cNvSpPr/>
            <p:nvPr/>
          </p:nvSpPr>
          <p:spPr>
            <a:xfrm>
              <a:off x="4837323" y="6983869"/>
              <a:ext cx="393809" cy="5333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429">
                  <a:moveTo>
                    <a:pt x="121" y="0"/>
                  </a:moveTo>
                  <a:lnTo>
                    <a:pt x="0" y="429"/>
                  </a:lnTo>
                  <a:lnTo>
                    <a:pt x="317" y="408"/>
                  </a:lnTo>
                  <a:lnTo>
                    <a:pt x="171" y="160"/>
                  </a:lnTo>
                  <a:lnTo>
                    <a:pt x="208" y="103"/>
                  </a:lnTo>
                  <a:close/>
                </a:path>
              </a:pathLst>
            </a:custGeom>
            <a:solidFill>
              <a:srgbClr val="F5B4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75BF17-1D4C-4989-B0B7-E35CF0D32413}"/>
                </a:ext>
              </a:extLst>
            </p:cNvPr>
            <p:cNvSpPr/>
            <p:nvPr/>
          </p:nvSpPr>
          <p:spPr>
            <a:xfrm>
              <a:off x="4988114" y="6532734"/>
              <a:ext cx="243015" cy="9595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771">
                  <a:moveTo>
                    <a:pt x="134" y="24"/>
                  </a:moveTo>
                  <a:cubicBezTo>
                    <a:pt x="96" y="55"/>
                    <a:pt x="51" y="163"/>
                    <a:pt x="0" y="363"/>
                  </a:cubicBezTo>
                  <a:lnTo>
                    <a:pt x="87" y="466"/>
                  </a:lnTo>
                  <a:lnTo>
                    <a:pt x="50" y="523"/>
                  </a:lnTo>
                  <a:lnTo>
                    <a:pt x="196" y="771"/>
                  </a:lnTo>
                  <a:lnTo>
                    <a:pt x="196" y="7"/>
                  </a:lnTo>
                  <a:cubicBezTo>
                    <a:pt x="178" y="-10"/>
                    <a:pt x="154" y="9"/>
                    <a:pt x="134" y="24"/>
                  </a:cubicBezTo>
                  <a:close/>
                </a:path>
              </a:pathLst>
            </a:custGeom>
            <a:solidFill>
              <a:srgbClr val="EE820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7F54D2D-C616-4E4E-AAC3-7A8A43014884}"/>
                </a:ext>
              </a:extLst>
            </p:cNvPr>
            <p:cNvSpPr/>
            <p:nvPr/>
          </p:nvSpPr>
          <p:spPr>
            <a:xfrm>
              <a:off x="5520257" y="6563886"/>
              <a:ext cx="178211" cy="919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739">
                  <a:moveTo>
                    <a:pt x="0" y="3"/>
                  </a:moveTo>
                  <a:cubicBezTo>
                    <a:pt x="0" y="3"/>
                    <a:pt x="38" y="-25"/>
                    <a:pt x="82" y="99"/>
                  </a:cubicBezTo>
                  <a:cubicBezTo>
                    <a:pt x="128" y="230"/>
                    <a:pt x="144" y="317"/>
                    <a:pt x="144" y="317"/>
                  </a:cubicBezTo>
                  <a:lnTo>
                    <a:pt x="78" y="399"/>
                  </a:lnTo>
                  <a:lnTo>
                    <a:pt x="126" y="502"/>
                  </a:lnTo>
                  <a:lnTo>
                    <a:pt x="18" y="739"/>
                  </a:lnTo>
                  <a:close/>
                </a:path>
              </a:pathLst>
            </a:custGeom>
            <a:solidFill>
              <a:srgbClr val="EE820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1FCE92A-D04F-4EBA-87B2-B7C585642B73}"/>
                </a:ext>
              </a:extLst>
            </p:cNvPr>
            <p:cNvSpPr/>
            <p:nvPr/>
          </p:nvSpPr>
          <p:spPr>
            <a:xfrm>
              <a:off x="4606771" y="7712913"/>
              <a:ext cx="702873" cy="66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534">
                  <a:moveTo>
                    <a:pt x="144" y="69"/>
                  </a:moveTo>
                  <a:lnTo>
                    <a:pt x="0" y="528"/>
                  </a:lnTo>
                  <a:cubicBezTo>
                    <a:pt x="0" y="528"/>
                    <a:pt x="92" y="557"/>
                    <a:pt x="158" y="486"/>
                  </a:cubicBezTo>
                  <a:cubicBezTo>
                    <a:pt x="358" y="277"/>
                    <a:pt x="496" y="241"/>
                    <a:pt x="565" y="240"/>
                  </a:cubicBezTo>
                  <a:cubicBezTo>
                    <a:pt x="542" y="188"/>
                    <a:pt x="521" y="111"/>
                    <a:pt x="509" y="0"/>
                  </a:cubicBezTo>
                  <a:close/>
                </a:path>
              </a:pathLst>
            </a:custGeom>
            <a:solidFill>
              <a:srgbClr val="F5B4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2EE23E8-637F-4F87-B7FF-81A0A28AB295}"/>
                </a:ext>
              </a:extLst>
            </p:cNvPr>
            <p:cNvSpPr/>
            <p:nvPr/>
          </p:nvSpPr>
          <p:spPr>
            <a:xfrm>
              <a:off x="5241102" y="7653094"/>
              <a:ext cx="499738" cy="3850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2" h="310">
                  <a:moveTo>
                    <a:pt x="0" y="48"/>
                  </a:moveTo>
                  <a:cubicBezTo>
                    <a:pt x="12" y="159"/>
                    <a:pt x="33" y="236"/>
                    <a:pt x="56" y="288"/>
                  </a:cubicBezTo>
                  <a:cubicBezTo>
                    <a:pt x="89" y="287"/>
                    <a:pt x="107" y="295"/>
                    <a:pt x="107" y="295"/>
                  </a:cubicBezTo>
                  <a:cubicBezTo>
                    <a:pt x="246" y="309"/>
                    <a:pt x="340" y="311"/>
                    <a:pt x="402" y="309"/>
                  </a:cubicBezTo>
                  <a:cubicBezTo>
                    <a:pt x="353" y="250"/>
                    <a:pt x="284" y="146"/>
                    <a:pt x="255" y="0"/>
                  </a:cubicBezTo>
                  <a:close/>
                </a:path>
              </a:pathLst>
            </a:custGeom>
            <a:solidFill>
              <a:srgbClr val="1154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0083296-3CB6-4153-ABE1-7333530242DA}"/>
                </a:ext>
              </a:extLst>
            </p:cNvPr>
            <p:cNvSpPr/>
            <p:nvPr/>
          </p:nvSpPr>
          <p:spPr>
            <a:xfrm>
              <a:off x="5558890" y="7619446"/>
              <a:ext cx="388824" cy="4174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336">
                  <a:moveTo>
                    <a:pt x="313" y="307"/>
                  </a:moveTo>
                  <a:cubicBezTo>
                    <a:pt x="313" y="307"/>
                    <a:pt x="176" y="184"/>
                    <a:pt x="146" y="8"/>
                  </a:cubicBezTo>
                  <a:cubicBezTo>
                    <a:pt x="145" y="6"/>
                    <a:pt x="145" y="2"/>
                    <a:pt x="145" y="0"/>
                  </a:cubicBezTo>
                  <a:lnTo>
                    <a:pt x="0" y="27"/>
                  </a:lnTo>
                  <a:cubicBezTo>
                    <a:pt x="29" y="173"/>
                    <a:pt x="98" y="277"/>
                    <a:pt x="147" y="336"/>
                  </a:cubicBezTo>
                  <a:cubicBezTo>
                    <a:pt x="225" y="333"/>
                    <a:pt x="252" y="324"/>
                    <a:pt x="252" y="324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C7E2363-A77C-4262-B3DA-71E79D862469}"/>
                </a:ext>
              </a:extLst>
            </p:cNvPr>
            <p:cNvSpPr/>
            <p:nvPr/>
          </p:nvSpPr>
          <p:spPr>
            <a:xfrm>
              <a:off x="5373202" y="6246101"/>
              <a:ext cx="205628" cy="309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249">
                  <a:moveTo>
                    <a:pt x="120" y="249"/>
                  </a:moveTo>
                  <a:lnTo>
                    <a:pt x="166" y="104"/>
                  </a:lnTo>
                  <a:lnTo>
                    <a:pt x="0" y="0"/>
                  </a:lnTo>
                  <a:cubicBezTo>
                    <a:pt x="-3" y="63"/>
                    <a:pt x="7" y="233"/>
                    <a:pt x="120" y="249"/>
                  </a:cubicBezTo>
                  <a:close/>
                </a:path>
              </a:pathLst>
            </a:custGeom>
            <a:solidFill>
              <a:srgbClr val="FF968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BF5AF0D-B53B-4A72-8AD4-25D3A5D2D967}"/>
                </a:ext>
              </a:extLst>
            </p:cNvPr>
            <p:cNvSpPr/>
            <p:nvPr/>
          </p:nvSpPr>
          <p:spPr>
            <a:xfrm>
              <a:off x="4802425" y="8012008"/>
              <a:ext cx="1348420" cy="2547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2045">
                  <a:moveTo>
                    <a:pt x="1083" y="1990"/>
                  </a:moveTo>
                  <a:lnTo>
                    <a:pt x="962" y="1309"/>
                  </a:lnTo>
                  <a:lnTo>
                    <a:pt x="856" y="765"/>
                  </a:lnTo>
                  <a:lnTo>
                    <a:pt x="458" y="7"/>
                  </a:lnTo>
                  <a:cubicBezTo>
                    <a:pt x="458" y="7"/>
                    <a:pt x="299" y="-66"/>
                    <a:pt x="1" y="246"/>
                  </a:cubicBezTo>
                  <a:cubicBezTo>
                    <a:pt x="1" y="246"/>
                    <a:pt x="-40" y="573"/>
                    <a:pt x="507" y="902"/>
                  </a:cubicBezTo>
                  <a:lnTo>
                    <a:pt x="780" y="2045"/>
                  </a:lnTo>
                  <a:lnTo>
                    <a:pt x="856" y="2031"/>
                  </a:lnTo>
                  <a:lnTo>
                    <a:pt x="1010" y="2002"/>
                  </a:lnTo>
                  <a:close/>
                </a:path>
              </a:pathLst>
            </a:custGeom>
            <a:solidFill>
              <a:srgbClr val="1C6D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2643D12-FFD2-411C-ABA4-8012E45F3B3F}"/>
                </a:ext>
              </a:extLst>
            </p:cNvPr>
            <p:cNvSpPr/>
            <p:nvPr/>
          </p:nvSpPr>
          <p:spPr>
            <a:xfrm>
              <a:off x="5869198" y="10506959"/>
              <a:ext cx="209367" cy="2131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72">
                  <a:moveTo>
                    <a:pt x="118" y="165"/>
                  </a:moveTo>
                  <a:cubicBezTo>
                    <a:pt x="161" y="135"/>
                    <a:pt x="169" y="74"/>
                    <a:pt x="169" y="74"/>
                  </a:cubicBezTo>
                  <a:lnTo>
                    <a:pt x="154" y="0"/>
                  </a:lnTo>
                  <a:lnTo>
                    <a:pt x="0" y="29"/>
                  </a:lnTo>
                  <a:lnTo>
                    <a:pt x="18" y="121"/>
                  </a:lnTo>
                  <a:cubicBezTo>
                    <a:pt x="18" y="121"/>
                    <a:pt x="75" y="195"/>
                    <a:pt x="118" y="165"/>
                  </a:cubicBezTo>
                  <a:close/>
                </a:path>
              </a:pathLst>
            </a:custGeom>
            <a:solidFill>
              <a:srgbClr val="FFBA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C69C153-9033-47B8-8AFB-442F0500751D}"/>
                </a:ext>
              </a:extLst>
            </p:cNvPr>
            <p:cNvSpPr/>
            <p:nvPr/>
          </p:nvSpPr>
          <p:spPr>
            <a:xfrm>
              <a:off x="6052397" y="10595438"/>
              <a:ext cx="371376" cy="2193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177">
                  <a:moveTo>
                    <a:pt x="126" y="174"/>
                  </a:moveTo>
                  <a:cubicBezTo>
                    <a:pt x="206" y="184"/>
                    <a:pt x="268" y="168"/>
                    <a:pt x="299" y="157"/>
                  </a:cubicBezTo>
                  <a:cubicBezTo>
                    <a:pt x="285" y="152"/>
                    <a:pt x="267" y="150"/>
                    <a:pt x="247" y="150"/>
                  </a:cubicBezTo>
                  <a:cubicBezTo>
                    <a:pt x="115" y="155"/>
                    <a:pt x="61" y="50"/>
                    <a:pt x="50" y="20"/>
                  </a:cubicBezTo>
                  <a:cubicBezTo>
                    <a:pt x="39" y="-11"/>
                    <a:pt x="22" y="4"/>
                    <a:pt x="22" y="4"/>
                  </a:cubicBezTo>
                  <a:cubicBezTo>
                    <a:pt x="22" y="4"/>
                    <a:pt x="18" y="35"/>
                    <a:pt x="0" y="64"/>
                  </a:cubicBezTo>
                  <a:cubicBezTo>
                    <a:pt x="14" y="103"/>
                    <a:pt x="47" y="164"/>
                    <a:pt x="126" y="174"/>
                  </a:cubicBezTo>
                  <a:close/>
                </a:path>
              </a:pathLst>
            </a:custGeom>
            <a:solidFill>
              <a:srgbClr val="A2332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710C3FE-628D-474D-998E-982190DCC45E}"/>
                </a:ext>
              </a:extLst>
            </p:cNvPr>
            <p:cNvSpPr/>
            <p:nvPr/>
          </p:nvSpPr>
          <p:spPr>
            <a:xfrm>
              <a:off x="5816860" y="10847180"/>
              <a:ext cx="719074" cy="934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76">
                  <a:moveTo>
                    <a:pt x="242" y="38"/>
                  </a:moveTo>
                  <a:cubicBezTo>
                    <a:pt x="94" y="-10"/>
                    <a:pt x="28" y="-3"/>
                    <a:pt x="0" y="9"/>
                  </a:cubicBezTo>
                  <a:cubicBezTo>
                    <a:pt x="3" y="29"/>
                    <a:pt x="8" y="51"/>
                    <a:pt x="16" y="76"/>
                  </a:cubicBezTo>
                  <a:lnTo>
                    <a:pt x="578" y="76"/>
                  </a:lnTo>
                  <a:cubicBezTo>
                    <a:pt x="578" y="76"/>
                    <a:pt x="575" y="48"/>
                    <a:pt x="560" y="18"/>
                  </a:cubicBezTo>
                  <a:cubicBezTo>
                    <a:pt x="473" y="-2"/>
                    <a:pt x="384" y="84"/>
                    <a:pt x="242" y="38"/>
                  </a:cubicBezTo>
                  <a:close/>
                </a:path>
              </a:pathLst>
            </a:custGeom>
            <a:solidFill>
              <a:srgbClr val="FF968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5CB97F0-81E3-464A-BED9-DB033C90DEAF}"/>
                </a:ext>
              </a:extLst>
            </p:cNvPr>
            <p:cNvSpPr/>
            <p:nvPr/>
          </p:nvSpPr>
          <p:spPr>
            <a:xfrm>
              <a:off x="5811871" y="10657753"/>
              <a:ext cx="701627" cy="2529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204">
                  <a:moveTo>
                    <a:pt x="246" y="190"/>
                  </a:moveTo>
                  <a:cubicBezTo>
                    <a:pt x="388" y="236"/>
                    <a:pt x="477" y="150"/>
                    <a:pt x="564" y="170"/>
                  </a:cubicBezTo>
                  <a:cubicBezTo>
                    <a:pt x="552" y="145"/>
                    <a:pt x="530" y="118"/>
                    <a:pt x="492" y="106"/>
                  </a:cubicBezTo>
                  <a:cubicBezTo>
                    <a:pt x="461" y="117"/>
                    <a:pt x="399" y="133"/>
                    <a:pt x="319" y="123"/>
                  </a:cubicBezTo>
                  <a:cubicBezTo>
                    <a:pt x="240" y="113"/>
                    <a:pt x="207" y="52"/>
                    <a:pt x="193" y="13"/>
                  </a:cubicBezTo>
                  <a:cubicBezTo>
                    <a:pt x="186" y="25"/>
                    <a:pt x="176" y="36"/>
                    <a:pt x="164" y="44"/>
                  </a:cubicBezTo>
                  <a:cubicBezTo>
                    <a:pt x="121" y="74"/>
                    <a:pt x="64" y="0"/>
                    <a:pt x="64" y="0"/>
                  </a:cubicBezTo>
                  <a:cubicBezTo>
                    <a:pt x="64" y="0"/>
                    <a:pt x="-19" y="21"/>
                    <a:pt x="4" y="161"/>
                  </a:cubicBezTo>
                  <a:cubicBezTo>
                    <a:pt x="32" y="149"/>
                    <a:pt x="98" y="142"/>
                    <a:pt x="246" y="190"/>
                  </a:cubicBezTo>
                  <a:close/>
                </a:path>
              </a:pathLst>
            </a:custGeom>
            <a:solidFill>
              <a:srgbClr val="D73A2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4378064-83F4-451F-8646-88C31ADB7561}"/>
                </a:ext>
              </a:extLst>
            </p:cNvPr>
            <p:cNvSpPr/>
            <p:nvPr/>
          </p:nvSpPr>
          <p:spPr>
            <a:xfrm>
              <a:off x="6103492" y="10685170"/>
              <a:ext cx="89729" cy="49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1">
                  <a:moveTo>
                    <a:pt x="8" y="41"/>
                  </a:moveTo>
                  <a:cubicBezTo>
                    <a:pt x="5" y="41"/>
                    <a:pt x="2" y="39"/>
                    <a:pt x="1" y="36"/>
                  </a:cubicBezTo>
                  <a:cubicBezTo>
                    <a:pt x="-1" y="32"/>
                    <a:pt x="1" y="28"/>
                    <a:pt x="5" y="26"/>
                  </a:cubicBezTo>
                  <a:lnTo>
                    <a:pt x="62" y="1"/>
                  </a:lnTo>
                  <a:cubicBezTo>
                    <a:pt x="66" y="-1"/>
                    <a:pt x="70" y="1"/>
                    <a:pt x="72" y="5"/>
                  </a:cubicBezTo>
                  <a:cubicBezTo>
                    <a:pt x="74" y="8"/>
                    <a:pt x="72" y="12"/>
                    <a:pt x="68" y="14"/>
                  </a:cubicBezTo>
                  <a:lnTo>
                    <a:pt x="11" y="40"/>
                  </a:lnTo>
                  <a:cubicBezTo>
                    <a:pt x="10" y="41"/>
                    <a:pt x="9" y="41"/>
                    <a:pt x="8" y="4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382B4A1-AA93-4DC8-AF17-041F461F8EE4}"/>
                </a:ext>
              </a:extLst>
            </p:cNvPr>
            <p:cNvSpPr/>
            <p:nvPr/>
          </p:nvSpPr>
          <p:spPr>
            <a:xfrm>
              <a:off x="6143372" y="10713834"/>
              <a:ext cx="88482" cy="48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0">
                  <a:moveTo>
                    <a:pt x="7" y="40"/>
                  </a:moveTo>
                  <a:cubicBezTo>
                    <a:pt x="4" y="40"/>
                    <a:pt x="2" y="39"/>
                    <a:pt x="1" y="36"/>
                  </a:cubicBezTo>
                  <a:cubicBezTo>
                    <a:pt x="-1" y="32"/>
                    <a:pt x="1" y="28"/>
                    <a:pt x="4" y="26"/>
                  </a:cubicBezTo>
                  <a:lnTo>
                    <a:pt x="61" y="0"/>
                  </a:lnTo>
                  <a:cubicBezTo>
                    <a:pt x="65" y="-1"/>
                    <a:pt x="70" y="0"/>
                    <a:pt x="71" y="4"/>
                  </a:cubicBezTo>
                  <a:cubicBezTo>
                    <a:pt x="73" y="8"/>
                    <a:pt x="71" y="12"/>
                    <a:pt x="67" y="14"/>
                  </a:cubicBezTo>
                  <a:lnTo>
                    <a:pt x="10" y="40"/>
                  </a:lnTo>
                  <a:cubicBezTo>
                    <a:pt x="10" y="40"/>
                    <a:pt x="8" y="40"/>
                    <a:pt x="7" y="4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11BE384-1BFC-44F1-9DBB-3604DC46C5E0}"/>
                </a:ext>
              </a:extLst>
            </p:cNvPr>
            <p:cNvSpPr/>
            <p:nvPr/>
          </p:nvSpPr>
          <p:spPr>
            <a:xfrm>
              <a:off x="6182005" y="10741247"/>
              <a:ext cx="89729" cy="49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1">
                  <a:moveTo>
                    <a:pt x="8" y="41"/>
                  </a:moveTo>
                  <a:cubicBezTo>
                    <a:pt x="5" y="41"/>
                    <a:pt x="2" y="39"/>
                    <a:pt x="1" y="37"/>
                  </a:cubicBezTo>
                  <a:cubicBezTo>
                    <a:pt x="-1" y="32"/>
                    <a:pt x="1" y="28"/>
                    <a:pt x="5" y="26"/>
                  </a:cubicBezTo>
                  <a:lnTo>
                    <a:pt x="62" y="1"/>
                  </a:lnTo>
                  <a:cubicBezTo>
                    <a:pt x="66" y="-1"/>
                    <a:pt x="70" y="1"/>
                    <a:pt x="72" y="5"/>
                  </a:cubicBezTo>
                  <a:cubicBezTo>
                    <a:pt x="74" y="8"/>
                    <a:pt x="72" y="13"/>
                    <a:pt x="68" y="14"/>
                  </a:cubicBezTo>
                  <a:lnTo>
                    <a:pt x="11" y="40"/>
                  </a:lnTo>
                  <a:cubicBezTo>
                    <a:pt x="10" y="40"/>
                    <a:pt x="9" y="41"/>
                    <a:pt x="8" y="4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FD51E25-DF0F-4C4E-B263-AAD8D6B1E27A}"/>
                </a:ext>
              </a:extLst>
            </p:cNvPr>
            <p:cNvSpPr/>
            <p:nvPr/>
          </p:nvSpPr>
          <p:spPr>
            <a:xfrm>
              <a:off x="5232378" y="6598784"/>
              <a:ext cx="309065" cy="899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" h="723">
                  <a:moveTo>
                    <a:pt x="181" y="153"/>
                  </a:moveTo>
                  <a:cubicBezTo>
                    <a:pt x="118" y="159"/>
                    <a:pt x="45" y="67"/>
                    <a:pt x="0" y="0"/>
                  </a:cubicBezTo>
                  <a:lnTo>
                    <a:pt x="0" y="718"/>
                  </a:lnTo>
                  <a:cubicBezTo>
                    <a:pt x="0" y="720"/>
                    <a:pt x="0" y="722"/>
                    <a:pt x="0" y="723"/>
                  </a:cubicBezTo>
                  <a:lnTo>
                    <a:pt x="249" y="710"/>
                  </a:lnTo>
                  <a:lnTo>
                    <a:pt x="236" y="117"/>
                  </a:lnTo>
                  <a:cubicBezTo>
                    <a:pt x="223" y="136"/>
                    <a:pt x="205" y="150"/>
                    <a:pt x="181" y="153"/>
                  </a:cubicBezTo>
                  <a:close/>
                </a:path>
              </a:pathLst>
            </a:custGeom>
            <a:solidFill>
              <a:srgbClr val="11545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676D725-160F-455C-B675-F38B8625789C}"/>
                </a:ext>
              </a:extLst>
            </p:cNvPr>
            <p:cNvSpPr/>
            <p:nvPr/>
          </p:nvSpPr>
          <p:spPr>
            <a:xfrm>
              <a:off x="5232378" y="6541458"/>
              <a:ext cx="292864" cy="2467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" h="199">
                  <a:moveTo>
                    <a:pt x="181" y="199"/>
                  </a:moveTo>
                  <a:cubicBezTo>
                    <a:pt x="205" y="196"/>
                    <a:pt x="223" y="182"/>
                    <a:pt x="236" y="163"/>
                  </a:cubicBezTo>
                  <a:lnTo>
                    <a:pt x="233" y="22"/>
                  </a:lnTo>
                  <a:lnTo>
                    <a:pt x="231" y="21"/>
                  </a:lnTo>
                  <a:cubicBezTo>
                    <a:pt x="231" y="21"/>
                    <a:pt x="243" y="176"/>
                    <a:pt x="165" y="163"/>
                  </a:cubicBezTo>
                  <a:cubicBezTo>
                    <a:pt x="113" y="155"/>
                    <a:pt x="41" y="61"/>
                    <a:pt x="0" y="0"/>
                  </a:cubicBezTo>
                  <a:lnTo>
                    <a:pt x="0" y="46"/>
                  </a:lnTo>
                  <a:cubicBezTo>
                    <a:pt x="45" y="113"/>
                    <a:pt x="118" y="205"/>
                    <a:pt x="181" y="199"/>
                  </a:cubicBezTo>
                  <a:close/>
                </a:path>
              </a:pathLst>
            </a:custGeom>
            <a:solidFill>
              <a:srgbClr val="43ABA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6103F13-5142-4E76-8ECB-C6794B63C21D}"/>
                </a:ext>
              </a:extLst>
            </p:cNvPr>
            <p:cNvSpPr/>
            <p:nvPr/>
          </p:nvSpPr>
          <p:spPr>
            <a:xfrm>
              <a:off x="5335815" y="5839831"/>
              <a:ext cx="457366" cy="6654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" h="535">
                  <a:moveTo>
                    <a:pt x="366" y="255"/>
                  </a:moveTo>
                  <a:cubicBezTo>
                    <a:pt x="354" y="375"/>
                    <a:pt x="312" y="516"/>
                    <a:pt x="256" y="533"/>
                  </a:cubicBezTo>
                  <a:cubicBezTo>
                    <a:pt x="249" y="535"/>
                    <a:pt x="225" y="536"/>
                    <a:pt x="203" y="534"/>
                  </a:cubicBezTo>
                  <a:cubicBezTo>
                    <a:pt x="152" y="530"/>
                    <a:pt x="108" y="501"/>
                    <a:pt x="84" y="455"/>
                  </a:cubicBezTo>
                  <a:cubicBezTo>
                    <a:pt x="46" y="381"/>
                    <a:pt x="-5" y="269"/>
                    <a:pt x="0" y="218"/>
                  </a:cubicBezTo>
                  <a:cubicBezTo>
                    <a:pt x="12" y="98"/>
                    <a:pt x="98" y="-10"/>
                    <a:pt x="207" y="1"/>
                  </a:cubicBezTo>
                  <a:cubicBezTo>
                    <a:pt x="315" y="12"/>
                    <a:pt x="380" y="101"/>
                    <a:pt x="366" y="255"/>
                  </a:cubicBezTo>
                  <a:close/>
                </a:path>
              </a:pathLst>
            </a:custGeom>
            <a:solidFill>
              <a:srgbClr val="FFBA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4A83CC5-E0BF-4C51-B57C-6D7A8F7EFA89}"/>
                </a:ext>
              </a:extLst>
            </p:cNvPr>
            <p:cNvSpPr/>
            <p:nvPr/>
          </p:nvSpPr>
          <p:spPr>
            <a:xfrm>
              <a:off x="5208696" y="5737640"/>
              <a:ext cx="797587" cy="650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1" h="523">
                  <a:moveTo>
                    <a:pt x="198" y="324"/>
                  </a:moveTo>
                  <a:cubicBezTo>
                    <a:pt x="198" y="324"/>
                    <a:pt x="169" y="251"/>
                    <a:pt x="144" y="275"/>
                  </a:cubicBezTo>
                  <a:cubicBezTo>
                    <a:pt x="121" y="300"/>
                    <a:pt x="116" y="412"/>
                    <a:pt x="180" y="382"/>
                  </a:cubicBezTo>
                  <a:lnTo>
                    <a:pt x="146" y="453"/>
                  </a:lnTo>
                  <a:cubicBezTo>
                    <a:pt x="146" y="453"/>
                    <a:pt x="161" y="535"/>
                    <a:pt x="75" y="521"/>
                  </a:cubicBezTo>
                  <a:lnTo>
                    <a:pt x="61" y="461"/>
                  </a:lnTo>
                  <a:cubicBezTo>
                    <a:pt x="61" y="461"/>
                    <a:pt x="-100" y="228"/>
                    <a:pt x="101" y="108"/>
                  </a:cubicBezTo>
                  <a:cubicBezTo>
                    <a:pt x="101" y="108"/>
                    <a:pt x="63" y="-4"/>
                    <a:pt x="171" y="0"/>
                  </a:cubicBezTo>
                  <a:cubicBezTo>
                    <a:pt x="280" y="4"/>
                    <a:pt x="430" y="127"/>
                    <a:pt x="573" y="120"/>
                  </a:cubicBezTo>
                  <a:cubicBezTo>
                    <a:pt x="716" y="114"/>
                    <a:pt x="599" y="253"/>
                    <a:pt x="530" y="259"/>
                  </a:cubicBezTo>
                  <a:cubicBezTo>
                    <a:pt x="530" y="259"/>
                    <a:pt x="589" y="346"/>
                    <a:pt x="466" y="309"/>
                  </a:cubicBezTo>
                  <a:cubicBezTo>
                    <a:pt x="343" y="271"/>
                    <a:pt x="310" y="156"/>
                    <a:pt x="271" y="169"/>
                  </a:cubicBezTo>
                  <a:cubicBezTo>
                    <a:pt x="232" y="182"/>
                    <a:pt x="255" y="332"/>
                    <a:pt x="231" y="343"/>
                  </a:cubicBezTo>
                  <a:cubicBezTo>
                    <a:pt x="207" y="355"/>
                    <a:pt x="198" y="324"/>
                    <a:pt x="198" y="324"/>
                  </a:cubicBezTo>
                  <a:close/>
                </a:path>
              </a:pathLst>
            </a:custGeom>
            <a:solidFill>
              <a:srgbClr val="682E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59C196B-7AE3-4835-A04A-5C5831EB5509}"/>
                </a:ext>
              </a:extLst>
            </p:cNvPr>
            <p:cNvSpPr/>
            <p:nvPr/>
          </p:nvSpPr>
          <p:spPr>
            <a:xfrm>
              <a:off x="5658588" y="6202483"/>
              <a:ext cx="61065" cy="157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27">
                  <a:moveTo>
                    <a:pt x="28" y="127"/>
                  </a:moveTo>
                  <a:cubicBezTo>
                    <a:pt x="3" y="127"/>
                    <a:pt x="0" y="108"/>
                    <a:pt x="0" y="108"/>
                  </a:cubicBezTo>
                  <a:cubicBezTo>
                    <a:pt x="-1" y="106"/>
                    <a:pt x="1" y="104"/>
                    <a:pt x="3" y="104"/>
                  </a:cubicBezTo>
                  <a:cubicBezTo>
                    <a:pt x="5" y="104"/>
                    <a:pt x="7" y="105"/>
                    <a:pt x="7" y="107"/>
                  </a:cubicBezTo>
                  <a:cubicBezTo>
                    <a:pt x="7" y="107"/>
                    <a:pt x="10" y="121"/>
                    <a:pt x="30" y="119"/>
                  </a:cubicBezTo>
                  <a:cubicBezTo>
                    <a:pt x="36" y="119"/>
                    <a:pt x="39" y="117"/>
                    <a:pt x="41" y="116"/>
                  </a:cubicBezTo>
                  <a:cubicBezTo>
                    <a:pt x="43" y="113"/>
                    <a:pt x="41" y="106"/>
                    <a:pt x="40" y="96"/>
                  </a:cubicBezTo>
                  <a:cubicBezTo>
                    <a:pt x="39" y="89"/>
                    <a:pt x="37" y="80"/>
                    <a:pt x="37" y="68"/>
                  </a:cubicBezTo>
                  <a:cubicBezTo>
                    <a:pt x="34" y="25"/>
                    <a:pt x="41" y="2"/>
                    <a:pt x="41" y="2"/>
                  </a:cubicBezTo>
                  <a:cubicBezTo>
                    <a:pt x="42" y="0"/>
                    <a:pt x="45" y="-1"/>
                    <a:pt x="46" y="0"/>
                  </a:cubicBezTo>
                  <a:cubicBezTo>
                    <a:pt x="48" y="0"/>
                    <a:pt x="50" y="2"/>
                    <a:pt x="49" y="4"/>
                  </a:cubicBezTo>
                  <a:cubicBezTo>
                    <a:pt x="49" y="4"/>
                    <a:pt x="41" y="26"/>
                    <a:pt x="44" y="68"/>
                  </a:cubicBezTo>
                  <a:cubicBezTo>
                    <a:pt x="45" y="78"/>
                    <a:pt x="46" y="87"/>
                    <a:pt x="48" y="95"/>
                  </a:cubicBezTo>
                  <a:cubicBezTo>
                    <a:pt x="50" y="106"/>
                    <a:pt x="51" y="115"/>
                    <a:pt x="46" y="121"/>
                  </a:cubicBezTo>
                  <a:cubicBezTo>
                    <a:pt x="44" y="124"/>
                    <a:pt x="39" y="126"/>
                    <a:pt x="30" y="127"/>
                  </a:cubicBezTo>
                  <a:cubicBezTo>
                    <a:pt x="29" y="127"/>
                    <a:pt x="29" y="127"/>
                    <a:pt x="28" y="127"/>
                  </a:cubicBezTo>
                  <a:close/>
                </a:path>
              </a:pathLst>
            </a:custGeom>
            <a:solidFill>
              <a:srgbClr val="682E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802A87A-A665-42EC-84CE-1184B5CAF272}"/>
                </a:ext>
              </a:extLst>
            </p:cNvPr>
            <p:cNvSpPr/>
            <p:nvPr/>
          </p:nvSpPr>
          <p:spPr>
            <a:xfrm>
              <a:off x="4527009" y="7477376"/>
              <a:ext cx="1114129" cy="345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5" h="278">
                  <a:moveTo>
                    <a:pt x="895" y="0"/>
                  </a:moveTo>
                  <a:lnTo>
                    <a:pt x="249" y="33"/>
                  </a:lnTo>
                  <a:cubicBezTo>
                    <a:pt x="249" y="33"/>
                    <a:pt x="29" y="84"/>
                    <a:pt x="0" y="270"/>
                  </a:cubicBezTo>
                  <a:cubicBezTo>
                    <a:pt x="5" y="276"/>
                    <a:pt x="11" y="278"/>
                    <a:pt x="18" y="278"/>
                  </a:cubicBezTo>
                  <a:cubicBezTo>
                    <a:pt x="120" y="278"/>
                    <a:pt x="208" y="258"/>
                    <a:pt x="208" y="258"/>
                  </a:cubicBezTo>
                  <a:lnTo>
                    <a:pt x="885" y="131"/>
                  </a:lnTo>
                  <a:cubicBezTo>
                    <a:pt x="878" y="77"/>
                    <a:pt x="886" y="31"/>
                    <a:pt x="895" y="0"/>
                  </a:cubicBezTo>
                  <a:close/>
                </a:path>
              </a:pathLst>
            </a:custGeom>
            <a:solidFill>
              <a:srgbClr val="FBD7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777AFD7-264E-40DC-9A9E-E1F7CBCA940E}"/>
                </a:ext>
              </a:extLst>
            </p:cNvPr>
            <p:cNvSpPr/>
            <p:nvPr/>
          </p:nvSpPr>
          <p:spPr>
            <a:xfrm>
              <a:off x="5626186" y="7426281"/>
              <a:ext cx="487276" cy="3128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252">
                  <a:moveTo>
                    <a:pt x="391" y="82"/>
                  </a:moveTo>
                  <a:cubicBezTo>
                    <a:pt x="382" y="67"/>
                    <a:pt x="265" y="0"/>
                    <a:pt x="265" y="0"/>
                  </a:cubicBezTo>
                  <a:lnTo>
                    <a:pt x="135" y="35"/>
                  </a:lnTo>
                  <a:lnTo>
                    <a:pt x="13" y="41"/>
                  </a:lnTo>
                  <a:cubicBezTo>
                    <a:pt x="4" y="72"/>
                    <a:pt x="-4" y="118"/>
                    <a:pt x="3" y="172"/>
                  </a:cubicBezTo>
                  <a:lnTo>
                    <a:pt x="162" y="150"/>
                  </a:lnTo>
                  <a:cubicBezTo>
                    <a:pt x="162" y="150"/>
                    <a:pt x="202" y="163"/>
                    <a:pt x="265" y="166"/>
                  </a:cubicBezTo>
                  <a:lnTo>
                    <a:pt x="282" y="208"/>
                  </a:lnTo>
                  <a:cubicBezTo>
                    <a:pt x="282" y="208"/>
                    <a:pt x="243" y="197"/>
                    <a:pt x="232" y="232"/>
                  </a:cubicBezTo>
                  <a:lnTo>
                    <a:pt x="301" y="252"/>
                  </a:lnTo>
                  <a:lnTo>
                    <a:pt x="371" y="204"/>
                  </a:lnTo>
                  <a:cubicBezTo>
                    <a:pt x="371" y="204"/>
                    <a:pt x="400" y="96"/>
                    <a:pt x="391" y="82"/>
                  </a:cubicBezTo>
                  <a:close/>
                </a:path>
              </a:pathLst>
            </a:custGeom>
            <a:solidFill>
              <a:srgbClr val="FFBA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54FDCCC-A258-47E9-AD0F-81EF892433AD}"/>
                </a:ext>
              </a:extLst>
            </p:cNvPr>
            <p:cNvSpPr/>
            <p:nvPr/>
          </p:nvSpPr>
          <p:spPr>
            <a:xfrm>
              <a:off x="5595031" y="7462421"/>
              <a:ext cx="78512" cy="193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156">
                  <a:moveTo>
                    <a:pt x="20" y="156"/>
                  </a:moveTo>
                  <a:lnTo>
                    <a:pt x="46" y="150"/>
                  </a:lnTo>
                  <a:cubicBezTo>
                    <a:pt x="52" y="149"/>
                    <a:pt x="55" y="144"/>
                    <a:pt x="53" y="138"/>
                  </a:cubicBezTo>
                  <a:cubicBezTo>
                    <a:pt x="34" y="81"/>
                    <a:pt x="51" y="36"/>
                    <a:pt x="63" y="14"/>
                  </a:cubicBezTo>
                  <a:cubicBezTo>
                    <a:pt x="66" y="8"/>
                    <a:pt x="61" y="0"/>
                    <a:pt x="54" y="0"/>
                  </a:cubicBezTo>
                  <a:lnTo>
                    <a:pt x="31" y="0"/>
                  </a:lnTo>
                  <a:cubicBezTo>
                    <a:pt x="28" y="0"/>
                    <a:pt x="25" y="1"/>
                    <a:pt x="23" y="4"/>
                  </a:cubicBezTo>
                  <a:cubicBezTo>
                    <a:pt x="13" y="19"/>
                    <a:pt x="-14" y="70"/>
                    <a:pt x="9" y="149"/>
                  </a:cubicBezTo>
                  <a:cubicBezTo>
                    <a:pt x="10" y="154"/>
                    <a:pt x="15" y="157"/>
                    <a:pt x="20" y="156"/>
                  </a:cubicBezTo>
                  <a:close/>
                </a:path>
              </a:pathLst>
            </a:custGeom>
            <a:solidFill>
              <a:srgbClr val="4428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DD352EC-707F-42D6-9ECD-994353256F71}"/>
                </a:ext>
              </a:extLst>
            </p:cNvPr>
            <p:cNvSpPr/>
            <p:nvPr/>
          </p:nvSpPr>
          <p:spPr>
            <a:xfrm>
              <a:off x="5591292" y="7456190"/>
              <a:ext cx="112161" cy="2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23">
                  <a:moveTo>
                    <a:pt x="91" y="11"/>
                  </a:moveTo>
                  <a:cubicBezTo>
                    <a:pt x="91" y="18"/>
                    <a:pt x="71" y="23"/>
                    <a:pt x="45" y="23"/>
                  </a:cubicBezTo>
                  <a:cubicBezTo>
                    <a:pt x="20" y="23"/>
                    <a:pt x="0" y="18"/>
                    <a:pt x="0" y="11"/>
                  </a:cubicBezTo>
                  <a:cubicBezTo>
                    <a:pt x="0" y="5"/>
                    <a:pt x="20" y="0"/>
                    <a:pt x="45" y="0"/>
                  </a:cubicBezTo>
                  <a:cubicBezTo>
                    <a:pt x="71" y="0"/>
                    <a:pt x="91" y="5"/>
                    <a:pt x="91" y="11"/>
                  </a:cubicBezTo>
                  <a:close/>
                </a:path>
              </a:pathLst>
            </a:custGeom>
            <a:solidFill>
              <a:srgbClr val="1C6D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08FB0E0-8703-494E-94DB-5D3A7071564F}"/>
                </a:ext>
              </a:extLst>
            </p:cNvPr>
            <p:cNvSpPr/>
            <p:nvPr/>
          </p:nvSpPr>
          <p:spPr>
            <a:xfrm>
              <a:off x="5591292" y="7446220"/>
              <a:ext cx="112161" cy="28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24">
                  <a:moveTo>
                    <a:pt x="91" y="12"/>
                  </a:moveTo>
                  <a:cubicBezTo>
                    <a:pt x="91" y="18"/>
                    <a:pt x="71" y="24"/>
                    <a:pt x="45" y="24"/>
                  </a:cubicBezTo>
                  <a:cubicBezTo>
                    <a:pt x="20" y="24"/>
                    <a:pt x="0" y="18"/>
                    <a:pt x="0" y="12"/>
                  </a:cubicBezTo>
                  <a:cubicBezTo>
                    <a:pt x="0" y="5"/>
                    <a:pt x="20" y="0"/>
                    <a:pt x="45" y="0"/>
                  </a:cubicBezTo>
                  <a:cubicBezTo>
                    <a:pt x="71" y="0"/>
                    <a:pt x="91" y="5"/>
                    <a:pt x="91" y="1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87B28AD9-5C6E-40AF-94C9-3062BC220692}"/>
              </a:ext>
            </a:extLst>
          </p:cNvPr>
          <p:cNvSpPr/>
          <p:nvPr/>
        </p:nvSpPr>
        <p:spPr>
          <a:xfrm>
            <a:off x="13026297" y="4228456"/>
            <a:ext cx="3520595" cy="21933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6" h="1761">
                <a:moveTo>
                  <a:pt x="2598" y="653"/>
                </a:moveTo>
                <a:cubicBezTo>
                  <a:pt x="2504" y="653"/>
                  <a:pt x="2424" y="710"/>
                  <a:pt x="2388" y="790"/>
                </a:cubicBezTo>
                <a:lnTo>
                  <a:pt x="1725" y="790"/>
                </a:lnTo>
                <a:cubicBezTo>
                  <a:pt x="1724" y="790"/>
                  <a:pt x="1724" y="789"/>
                  <a:pt x="1724" y="789"/>
                </a:cubicBezTo>
                <a:lnTo>
                  <a:pt x="973" y="38"/>
                </a:lnTo>
                <a:cubicBezTo>
                  <a:pt x="922" y="-13"/>
                  <a:pt x="840" y="-13"/>
                  <a:pt x="789" y="38"/>
                </a:cubicBezTo>
                <a:lnTo>
                  <a:pt x="38" y="789"/>
                </a:lnTo>
                <a:cubicBezTo>
                  <a:pt x="-13" y="840"/>
                  <a:pt x="-13" y="922"/>
                  <a:pt x="38" y="973"/>
                </a:cubicBezTo>
                <a:lnTo>
                  <a:pt x="789" y="1723"/>
                </a:lnTo>
                <a:cubicBezTo>
                  <a:pt x="840" y="1774"/>
                  <a:pt x="922" y="1774"/>
                  <a:pt x="973" y="1723"/>
                </a:cubicBezTo>
                <a:lnTo>
                  <a:pt x="1724" y="973"/>
                </a:lnTo>
                <a:cubicBezTo>
                  <a:pt x="1724" y="972"/>
                  <a:pt x="1724" y="971"/>
                  <a:pt x="1725" y="971"/>
                </a:cubicBezTo>
                <a:lnTo>
                  <a:pt x="2388" y="971"/>
                </a:lnTo>
                <a:cubicBezTo>
                  <a:pt x="2424" y="1052"/>
                  <a:pt x="2504" y="1109"/>
                  <a:pt x="2598" y="1109"/>
                </a:cubicBezTo>
                <a:cubicBezTo>
                  <a:pt x="2724" y="1109"/>
                  <a:pt x="2826" y="1007"/>
                  <a:pt x="2826" y="881"/>
                </a:cubicBezTo>
                <a:cubicBezTo>
                  <a:pt x="2826" y="755"/>
                  <a:pt x="2724" y="653"/>
                  <a:pt x="2598" y="653"/>
                </a:cubicBezTo>
                <a:close/>
              </a:path>
            </a:pathLst>
          </a:custGeom>
          <a:solidFill>
            <a:srgbClr val="3A84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452E7A86-0C88-40A9-A086-1992974C5644}"/>
              </a:ext>
            </a:extLst>
          </p:cNvPr>
          <p:cNvSpPr/>
          <p:nvPr/>
        </p:nvSpPr>
        <p:spPr>
          <a:xfrm>
            <a:off x="15695721" y="6997578"/>
            <a:ext cx="7178282" cy="22519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1" h="1808">
                <a:moveTo>
                  <a:pt x="5638" y="1808"/>
                </a:moveTo>
                <a:lnTo>
                  <a:pt x="122" y="1808"/>
                </a:lnTo>
                <a:cubicBezTo>
                  <a:pt x="55" y="1808"/>
                  <a:pt x="0" y="1753"/>
                  <a:pt x="0" y="1686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5638" y="0"/>
                </a:lnTo>
                <a:cubicBezTo>
                  <a:pt x="5706" y="0"/>
                  <a:pt x="5761" y="55"/>
                  <a:pt x="5761" y="122"/>
                </a:cubicBezTo>
                <a:lnTo>
                  <a:pt x="5761" y="1686"/>
                </a:lnTo>
                <a:cubicBezTo>
                  <a:pt x="5761" y="1753"/>
                  <a:pt x="5706" y="1808"/>
                  <a:pt x="5638" y="1808"/>
                </a:cubicBezTo>
                <a:close/>
              </a:path>
            </a:pathLst>
          </a:custGeom>
          <a:solidFill>
            <a:srgbClr val="CBE2F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5E6E18B0-36F4-4003-BEBF-71453D8EEA44}"/>
              </a:ext>
            </a:extLst>
          </p:cNvPr>
          <p:cNvSpPr/>
          <p:nvPr/>
        </p:nvSpPr>
        <p:spPr>
          <a:xfrm>
            <a:off x="13026297" y="7027487"/>
            <a:ext cx="3520595" cy="21933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6" h="1761">
                <a:moveTo>
                  <a:pt x="2598" y="652"/>
                </a:moveTo>
                <a:cubicBezTo>
                  <a:pt x="2504" y="652"/>
                  <a:pt x="2424" y="709"/>
                  <a:pt x="2388" y="790"/>
                </a:cubicBezTo>
                <a:lnTo>
                  <a:pt x="1725" y="790"/>
                </a:lnTo>
                <a:cubicBezTo>
                  <a:pt x="1724" y="789"/>
                  <a:pt x="1724" y="789"/>
                  <a:pt x="1724" y="788"/>
                </a:cubicBezTo>
                <a:lnTo>
                  <a:pt x="973" y="38"/>
                </a:lnTo>
                <a:cubicBezTo>
                  <a:pt x="922" y="-13"/>
                  <a:pt x="840" y="-13"/>
                  <a:pt x="789" y="38"/>
                </a:cubicBezTo>
                <a:lnTo>
                  <a:pt x="38" y="788"/>
                </a:lnTo>
                <a:cubicBezTo>
                  <a:pt x="-13" y="839"/>
                  <a:pt x="-13" y="921"/>
                  <a:pt x="38" y="972"/>
                </a:cubicBezTo>
                <a:lnTo>
                  <a:pt x="789" y="1723"/>
                </a:lnTo>
                <a:cubicBezTo>
                  <a:pt x="840" y="1773"/>
                  <a:pt x="922" y="1773"/>
                  <a:pt x="973" y="1723"/>
                </a:cubicBezTo>
                <a:lnTo>
                  <a:pt x="1724" y="972"/>
                </a:lnTo>
                <a:cubicBezTo>
                  <a:pt x="1724" y="971"/>
                  <a:pt x="1724" y="971"/>
                  <a:pt x="1725" y="970"/>
                </a:cubicBezTo>
                <a:lnTo>
                  <a:pt x="2388" y="970"/>
                </a:lnTo>
                <a:cubicBezTo>
                  <a:pt x="2424" y="1052"/>
                  <a:pt x="2504" y="1108"/>
                  <a:pt x="2598" y="1108"/>
                </a:cubicBezTo>
                <a:cubicBezTo>
                  <a:pt x="2724" y="1108"/>
                  <a:pt x="2826" y="1006"/>
                  <a:pt x="2826" y="880"/>
                </a:cubicBezTo>
                <a:cubicBezTo>
                  <a:pt x="2826" y="754"/>
                  <a:pt x="2724" y="652"/>
                  <a:pt x="2598" y="652"/>
                </a:cubicBezTo>
                <a:close/>
              </a:path>
            </a:pathLst>
          </a:custGeom>
          <a:solidFill>
            <a:srgbClr val="F9604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10ED0508-9C82-4F79-ADFF-61EF840FA14B}"/>
              </a:ext>
            </a:extLst>
          </p:cNvPr>
          <p:cNvSpPr/>
          <p:nvPr/>
        </p:nvSpPr>
        <p:spPr>
          <a:xfrm>
            <a:off x="15695721" y="9796609"/>
            <a:ext cx="7178282" cy="22519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1" h="1808">
                <a:moveTo>
                  <a:pt x="5638" y="1808"/>
                </a:moveTo>
                <a:lnTo>
                  <a:pt x="122" y="1808"/>
                </a:lnTo>
                <a:cubicBezTo>
                  <a:pt x="55" y="1808"/>
                  <a:pt x="0" y="1753"/>
                  <a:pt x="0" y="1686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5638" y="0"/>
                </a:lnTo>
                <a:cubicBezTo>
                  <a:pt x="5706" y="0"/>
                  <a:pt x="5761" y="55"/>
                  <a:pt x="5761" y="122"/>
                </a:cubicBezTo>
                <a:lnTo>
                  <a:pt x="5761" y="1686"/>
                </a:lnTo>
                <a:cubicBezTo>
                  <a:pt x="5761" y="1753"/>
                  <a:pt x="5706" y="1808"/>
                  <a:pt x="5638" y="1808"/>
                </a:cubicBezTo>
                <a:close/>
              </a:path>
            </a:pathLst>
          </a:custGeom>
          <a:solidFill>
            <a:srgbClr val="CBE2F7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A47F6A66-B549-4FAB-84EC-DA47132BFD34}"/>
              </a:ext>
            </a:extLst>
          </p:cNvPr>
          <p:cNvSpPr/>
          <p:nvPr/>
        </p:nvSpPr>
        <p:spPr>
          <a:xfrm>
            <a:off x="13026297" y="9825272"/>
            <a:ext cx="3520595" cy="21933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6" h="1761">
                <a:moveTo>
                  <a:pt x="2598" y="652"/>
                </a:moveTo>
                <a:cubicBezTo>
                  <a:pt x="2504" y="652"/>
                  <a:pt x="2424" y="709"/>
                  <a:pt x="2388" y="791"/>
                </a:cubicBezTo>
                <a:lnTo>
                  <a:pt x="1725" y="791"/>
                </a:lnTo>
                <a:cubicBezTo>
                  <a:pt x="1724" y="790"/>
                  <a:pt x="1724" y="789"/>
                  <a:pt x="1724" y="789"/>
                </a:cubicBezTo>
                <a:lnTo>
                  <a:pt x="973" y="38"/>
                </a:lnTo>
                <a:cubicBezTo>
                  <a:pt x="922" y="-13"/>
                  <a:pt x="840" y="-13"/>
                  <a:pt x="789" y="38"/>
                </a:cubicBezTo>
                <a:lnTo>
                  <a:pt x="38" y="789"/>
                </a:lnTo>
                <a:cubicBezTo>
                  <a:pt x="-13" y="840"/>
                  <a:pt x="-13" y="921"/>
                  <a:pt x="38" y="972"/>
                </a:cubicBezTo>
                <a:lnTo>
                  <a:pt x="789" y="1723"/>
                </a:lnTo>
                <a:cubicBezTo>
                  <a:pt x="840" y="1774"/>
                  <a:pt x="922" y="1774"/>
                  <a:pt x="973" y="1723"/>
                </a:cubicBezTo>
                <a:lnTo>
                  <a:pt x="1724" y="972"/>
                </a:lnTo>
                <a:lnTo>
                  <a:pt x="1725" y="971"/>
                </a:lnTo>
                <a:lnTo>
                  <a:pt x="2388" y="971"/>
                </a:lnTo>
                <a:cubicBezTo>
                  <a:pt x="2424" y="1052"/>
                  <a:pt x="2504" y="1109"/>
                  <a:pt x="2598" y="1109"/>
                </a:cubicBezTo>
                <a:cubicBezTo>
                  <a:pt x="2724" y="1109"/>
                  <a:pt x="2826" y="1006"/>
                  <a:pt x="2826" y="880"/>
                </a:cubicBezTo>
                <a:cubicBezTo>
                  <a:pt x="2826" y="754"/>
                  <a:pt x="2724" y="652"/>
                  <a:pt x="2598" y="652"/>
                </a:cubicBezTo>
                <a:close/>
              </a:path>
            </a:pathLst>
          </a:custGeom>
          <a:solidFill>
            <a:srgbClr val="43ABAE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F63BA578-2532-4F11-A195-D03B6C70259E}"/>
              </a:ext>
            </a:extLst>
          </p:cNvPr>
          <p:cNvSpPr/>
          <p:nvPr/>
        </p:nvSpPr>
        <p:spPr>
          <a:xfrm>
            <a:off x="13605794" y="10310052"/>
            <a:ext cx="1031878" cy="10617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9" h="853">
                <a:moveTo>
                  <a:pt x="805" y="660"/>
                </a:moveTo>
                <a:lnTo>
                  <a:pt x="658" y="660"/>
                </a:lnTo>
                <a:lnTo>
                  <a:pt x="658" y="609"/>
                </a:lnTo>
                <a:lnTo>
                  <a:pt x="768" y="609"/>
                </a:lnTo>
                <a:cubicBezTo>
                  <a:pt x="788" y="609"/>
                  <a:pt x="805" y="626"/>
                  <a:pt x="805" y="647"/>
                </a:cubicBezTo>
                <a:close/>
                <a:moveTo>
                  <a:pt x="805" y="792"/>
                </a:moveTo>
                <a:cubicBezTo>
                  <a:pt x="805" y="813"/>
                  <a:pt x="788" y="830"/>
                  <a:pt x="768" y="830"/>
                </a:cubicBezTo>
                <a:lnTo>
                  <a:pt x="654" y="830"/>
                </a:lnTo>
                <a:cubicBezTo>
                  <a:pt x="656" y="824"/>
                  <a:pt x="658" y="818"/>
                  <a:pt x="658" y="811"/>
                </a:cubicBezTo>
                <a:lnTo>
                  <a:pt x="658" y="684"/>
                </a:lnTo>
                <a:lnTo>
                  <a:pt x="805" y="684"/>
                </a:lnTo>
                <a:close/>
                <a:moveTo>
                  <a:pt x="634" y="439"/>
                </a:moveTo>
                <a:lnTo>
                  <a:pt x="609" y="439"/>
                </a:lnTo>
                <a:lnTo>
                  <a:pt x="609" y="364"/>
                </a:lnTo>
                <a:cubicBezTo>
                  <a:pt x="623" y="359"/>
                  <a:pt x="633" y="347"/>
                  <a:pt x="633" y="331"/>
                </a:cubicBezTo>
                <a:lnTo>
                  <a:pt x="633" y="302"/>
                </a:lnTo>
                <a:cubicBezTo>
                  <a:pt x="633" y="287"/>
                  <a:pt x="623" y="274"/>
                  <a:pt x="609" y="270"/>
                </a:cubicBezTo>
                <a:lnTo>
                  <a:pt x="609" y="145"/>
                </a:lnTo>
                <a:lnTo>
                  <a:pt x="616" y="145"/>
                </a:lnTo>
                <a:cubicBezTo>
                  <a:pt x="626" y="145"/>
                  <a:pt x="634" y="153"/>
                  <a:pt x="634" y="163"/>
                </a:cubicBezTo>
                <a:close/>
                <a:moveTo>
                  <a:pt x="634" y="811"/>
                </a:moveTo>
                <a:cubicBezTo>
                  <a:pt x="634" y="821"/>
                  <a:pt x="626" y="830"/>
                  <a:pt x="616" y="830"/>
                </a:cubicBezTo>
                <a:lnTo>
                  <a:pt x="609" y="830"/>
                </a:lnTo>
                <a:lnTo>
                  <a:pt x="609" y="463"/>
                </a:lnTo>
                <a:lnTo>
                  <a:pt x="634" y="463"/>
                </a:lnTo>
                <a:close/>
                <a:moveTo>
                  <a:pt x="316" y="463"/>
                </a:moveTo>
                <a:lnTo>
                  <a:pt x="512" y="463"/>
                </a:lnTo>
                <a:lnTo>
                  <a:pt x="512" y="830"/>
                </a:lnTo>
                <a:lnTo>
                  <a:pt x="316" y="830"/>
                </a:lnTo>
                <a:close/>
                <a:moveTo>
                  <a:pt x="212" y="830"/>
                </a:moveTo>
                <a:cubicBezTo>
                  <a:pt x="202" y="830"/>
                  <a:pt x="195" y="821"/>
                  <a:pt x="195" y="811"/>
                </a:cubicBezTo>
                <a:lnTo>
                  <a:pt x="195" y="463"/>
                </a:lnTo>
                <a:lnTo>
                  <a:pt x="219" y="463"/>
                </a:lnTo>
                <a:lnTo>
                  <a:pt x="219" y="830"/>
                </a:lnTo>
                <a:close/>
                <a:moveTo>
                  <a:pt x="163" y="122"/>
                </a:moveTo>
                <a:cubicBezTo>
                  <a:pt x="140" y="122"/>
                  <a:pt x="121" y="103"/>
                  <a:pt x="121" y="80"/>
                </a:cubicBezTo>
                <a:lnTo>
                  <a:pt x="121" y="65"/>
                </a:lnTo>
                <a:cubicBezTo>
                  <a:pt x="121" y="43"/>
                  <a:pt x="140" y="24"/>
                  <a:pt x="163" y="24"/>
                </a:cubicBezTo>
                <a:lnTo>
                  <a:pt x="219" y="24"/>
                </a:lnTo>
                <a:lnTo>
                  <a:pt x="219" y="122"/>
                </a:lnTo>
                <a:lnTo>
                  <a:pt x="212" y="122"/>
                </a:lnTo>
                <a:close/>
                <a:moveTo>
                  <a:pt x="512" y="122"/>
                </a:moveTo>
                <a:lnTo>
                  <a:pt x="316" y="122"/>
                </a:lnTo>
                <a:lnTo>
                  <a:pt x="316" y="24"/>
                </a:lnTo>
                <a:lnTo>
                  <a:pt x="512" y="24"/>
                </a:lnTo>
                <a:close/>
                <a:moveTo>
                  <a:pt x="599" y="342"/>
                </a:moveTo>
                <a:lnTo>
                  <a:pt x="522" y="342"/>
                </a:lnTo>
                <a:cubicBezTo>
                  <a:pt x="517" y="342"/>
                  <a:pt x="512" y="337"/>
                  <a:pt x="512" y="331"/>
                </a:cubicBezTo>
                <a:lnTo>
                  <a:pt x="512" y="302"/>
                </a:lnTo>
                <a:cubicBezTo>
                  <a:pt x="512" y="296"/>
                  <a:pt x="517" y="292"/>
                  <a:pt x="522" y="292"/>
                </a:cubicBezTo>
                <a:lnTo>
                  <a:pt x="599" y="292"/>
                </a:lnTo>
                <a:cubicBezTo>
                  <a:pt x="605" y="292"/>
                  <a:pt x="609" y="296"/>
                  <a:pt x="609" y="302"/>
                </a:cubicBezTo>
                <a:lnTo>
                  <a:pt x="609" y="331"/>
                </a:lnTo>
                <a:cubicBezTo>
                  <a:pt x="609" y="337"/>
                  <a:pt x="605" y="342"/>
                  <a:pt x="599" y="342"/>
                </a:cubicBezTo>
                <a:close/>
                <a:moveTo>
                  <a:pt x="536" y="365"/>
                </a:moveTo>
                <a:lnTo>
                  <a:pt x="585" y="365"/>
                </a:lnTo>
                <a:lnTo>
                  <a:pt x="585" y="830"/>
                </a:lnTo>
                <a:lnTo>
                  <a:pt x="536" y="830"/>
                </a:lnTo>
                <a:close/>
                <a:moveTo>
                  <a:pt x="585" y="268"/>
                </a:moveTo>
                <a:lnTo>
                  <a:pt x="536" y="268"/>
                </a:lnTo>
                <a:lnTo>
                  <a:pt x="536" y="24"/>
                </a:lnTo>
                <a:lnTo>
                  <a:pt x="585" y="24"/>
                </a:lnTo>
                <a:close/>
                <a:moveTo>
                  <a:pt x="316" y="364"/>
                </a:moveTo>
                <a:cubicBezTo>
                  <a:pt x="330" y="359"/>
                  <a:pt x="341" y="347"/>
                  <a:pt x="341" y="331"/>
                </a:cubicBezTo>
                <a:lnTo>
                  <a:pt x="341" y="302"/>
                </a:lnTo>
                <a:cubicBezTo>
                  <a:pt x="341" y="287"/>
                  <a:pt x="330" y="274"/>
                  <a:pt x="316" y="270"/>
                </a:cubicBezTo>
                <a:lnTo>
                  <a:pt x="316" y="145"/>
                </a:lnTo>
                <a:lnTo>
                  <a:pt x="512" y="145"/>
                </a:lnTo>
                <a:lnTo>
                  <a:pt x="512" y="270"/>
                </a:lnTo>
                <a:cubicBezTo>
                  <a:pt x="499" y="274"/>
                  <a:pt x="489" y="287"/>
                  <a:pt x="489" y="302"/>
                </a:cubicBezTo>
                <a:lnTo>
                  <a:pt x="489" y="331"/>
                </a:lnTo>
                <a:cubicBezTo>
                  <a:pt x="489" y="347"/>
                  <a:pt x="499" y="359"/>
                  <a:pt x="512" y="364"/>
                </a:cubicBezTo>
                <a:lnTo>
                  <a:pt x="512" y="439"/>
                </a:lnTo>
                <a:lnTo>
                  <a:pt x="316" y="439"/>
                </a:lnTo>
                <a:close/>
                <a:moveTo>
                  <a:pt x="243" y="365"/>
                </a:moveTo>
                <a:lnTo>
                  <a:pt x="293" y="365"/>
                </a:lnTo>
                <a:lnTo>
                  <a:pt x="293" y="830"/>
                </a:lnTo>
                <a:lnTo>
                  <a:pt x="243" y="830"/>
                </a:lnTo>
                <a:close/>
                <a:moveTo>
                  <a:pt x="219" y="270"/>
                </a:moveTo>
                <a:cubicBezTo>
                  <a:pt x="206" y="275"/>
                  <a:pt x="196" y="287"/>
                  <a:pt x="196" y="302"/>
                </a:cubicBezTo>
                <a:lnTo>
                  <a:pt x="196" y="331"/>
                </a:lnTo>
                <a:cubicBezTo>
                  <a:pt x="196" y="346"/>
                  <a:pt x="206" y="359"/>
                  <a:pt x="219" y="363"/>
                </a:cubicBezTo>
                <a:lnTo>
                  <a:pt x="219" y="439"/>
                </a:lnTo>
                <a:lnTo>
                  <a:pt x="195" y="439"/>
                </a:lnTo>
                <a:lnTo>
                  <a:pt x="195" y="163"/>
                </a:lnTo>
                <a:cubicBezTo>
                  <a:pt x="195" y="153"/>
                  <a:pt x="202" y="145"/>
                  <a:pt x="212" y="145"/>
                </a:cubicBezTo>
                <a:lnTo>
                  <a:pt x="219" y="145"/>
                </a:lnTo>
                <a:close/>
                <a:moveTo>
                  <a:pt x="293" y="268"/>
                </a:moveTo>
                <a:lnTo>
                  <a:pt x="243" y="268"/>
                </a:lnTo>
                <a:lnTo>
                  <a:pt x="243" y="24"/>
                </a:lnTo>
                <a:lnTo>
                  <a:pt x="293" y="24"/>
                </a:lnTo>
                <a:close/>
                <a:moveTo>
                  <a:pt x="307" y="342"/>
                </a:moveTo>
                <a:lnTo>
                  <a:pt x="230" y="342"/>
                </a:lnTo>
                <a:cubicBezTo>
                  <a:pt x="224" y="342"/>
                  <a:pt x="219" y="337"/>
                  <a:pt x="219" y="331"/>
                </a:cubicBezTo>
                <a:lnTo>
                  <a:pt x="219" y="302"/>
                </a:lnTo>
                <a:cubicBezTo>
                  <a:pt x="219" y="296"/>
                  <a:pt x="224" y="292"/>
                  <a:pt x="230" y="292"/>
                </a:cubicBezTo>
                <a:lnTo>
                  <a:pt x="307" y="292"/>
                </a:lnTo>
                <a:cubicBezTo>
                  <a:pt x="312" y="292"/>
                  <a:pt x="317" y="296"/>
                  <a:pt x="317" y="302"/>
                </a:cubicBezTo>
                <a:lnTo>
                  <a:pt x="317" y="331"/>
                </a:lnTo>
                <a:cubicBezTo>
                  <a:pt x="317" y="337"/>
                  <a:pt x="312" y="342"/>
                  <a:pt x="307" y="342"/>
                </a:cubicBezTo>
                <a:close/>
                <a:moveTo>
                  <a:pt x="665" y="24"/>
                </a:moveTo>
                <a:cubicBezTo>
                  <a:pt x="689" y="24"/>
                  <a:pt x="707" y="43"/>
                  <a:pt x="707" y="65"/>
                </a:cubicBezTo>
                <a:lnTo>
                  <a:pt x="707" y="80"/>
                </a:lnTo>
                <a:cubicBezTo>
                  <a:pt x="707" y="103"/>
                  <a:pt x="689" y="122"/>
                  <a:pt x="665" y="122"/>
                </a:cubicBezTo>
                <a:lnTo>
                  <a:pt x="616" y="122"/>
                </a:lnTo>
                <a:lnTo>
                  <a:pt x="609" y="122"/>
                </a:lnTo>
                <a:lnTo>
                  <a:pt x="609" y="24"/>
                </a:lnTo>
                <a:close/>
                <a:moveTo>
                  <a:pt x="61" y="830"/>
                </a:moveTo>
                <a:cubicBezTo>
                  <a:pt x="40" y="830"/>
                  <a:pt x="23" y="813"/>
                  <a:pt x="23" y="792"/>
                </a:cubicBezTo>
                <a:lnTo>
                  <a:pt x="23" y="684"/>
                </a:lnTo>
                <a:lnTo>
                  <a:pt x="171" y="684"/>
                </a:lnTo>
                <a:lnTo>
                  <a:pt x="171" y="811"/>
                </a:lnTo>
                <a:cubicBezTo>
                  <a:pt x="171" y="818"/>
                  <a:pt x="172" y="824"/>
                  <a:pt x="175" y="830"/>
                </a:cubicBezTo>
                <a:close/>
                <a:moveTo>
                  <a:pt x="23" y="647"/>
                </a:moveTo>
                <a:cubicBezTo>
                  <a:pt x="23" y="626"/>
                  <a:pt x="40" y="609"/>
                  <a:pt x="61" y="609"/>
                </a:cubicBezTo>
                <a:lnTo>
                  <a:pt x="171" y="609"/>
                </a:lnTo>
                <a:lnTo>
                  <a:pt x="171" y="660"/>
                </a:lnTo>
                <a:lnTo>
                  <a:pt x="23" y="660"/>
                </a:lnTo>
                <a:close/>
                <a:moveTo>
                  <a:pt x="768" y="586"/>
                </a:moveTo>
                <a:lnTo>
                  <a:pt x="658" y="586"/>
                </a:lnTo>
                <a:lnTo>
                  <a:pt x="658" y="163"/>
                </a:lnTo>
                <a:cubicBezTo>
                  <a:pt x="658" y="157"/>
                  <a:pt x="656" y="151"/>
                  <a:pt x="654" y="145"/>
                </a:cubicBezTo>
                <a:lnTo>
                  <a:pt x="665" y="145"/>
                </a:lnTo>
                <a:cubicBezTo>
                  <a:pt x="701" y="145"/>
                  <a:pt x="731" y="116"/>
                  <a:pt x="731" y="80"/>
                </a:cubicBezTo>
                <a:lnTo>
                  <a:pt x="731" y="65"/>
                </a:lnTo>
                <a:cubicBezTo>
                  <a:pt x="731" y="29"/>
                  <a:pt x="701" y="0"/>
                  <a:pt x="665" y="0"/>
                </a:cubicBezTo>
                <a:lnTo>
                  <a:pt x="609" y="0"/>
                </a:lnTo>
                <a:lnTo>
                  <a:pt x="512" y="0"/>
                </a:lnTo>
                <a:lnTo>
                  <a:pt x="316" y="0"/>
                </a:lnTo>
                <a:lnTo>
                  <a:pt x="219" y="0"/>
                </a:lnTo>
                <a:lnTo>
                  <a:pt x="163" y="0"/>
                </a:lnTo>
                <a:cubicBezTo>
                  <a:pt x="127" y="0"/>
                  <a:pt x="97" y="29"/>
                  <a:pt x="97" y="65"/>
                </a:cubicBezTo>
                <a:lnTo>
                  <a:pt x="97" y="80"/>
                </a:lnTo>
                <a:cubicBezTo>
                  <a:pt x="97" y="116"/>
                  <a:pt x="127" y="145"/>
                  <a:pt x="163" y="145"/>
                </a:cubicBezTo>
                <a:lnTo>
                  <a:pt x="175" y="145"/>
                </a:lnTo>
                <a:cubicBezTo>
                  <a:pt x="172" y="151"/>
                  <a:pt x="171" y="157"/>
                  <a:pt x="171" y="163"/>
                </a:cubicBezTo>
                <a:lnTo>
                  <a:pt x="171" y="586"/>
                </a:lnTo>
                <a:lnTo>
                  <a:pt x="61" y="586"/>
                </a:lnTo>
                <a:cubicBezTo>
                  <a:pt x="28" y="586"/>
                  <a:pt x="0" y="613"/>
                  <a:pt x="0" y="647"/>
                </a:cubicBezTo>
                <a:lnTo>
                  <a:pt x="0" y="792"/>
                </a:lnTo>
                <a:cubicBezTo>
                  <a:pt x="0" y="825"/>
                  <a:pt x="28" y="853"/>
                  <a:pt x="61" y="853"/>
                </a:cubicBezTo>
                <a:lnTo>
                  <a:pt x="212" y="853"/>
                </a:lnTo>
                <a:lnTo>
                  <a:pt x="219" y="853"/>
                </a:lnTo>
                <a:lnTo>
                  <a:pt x="316" y="853"/>
                </a:lnTo>
                <a:lnTo>
                  <a:pt x="512" y="853"/>
                </a:lnTo>
                <a:lnTo>
                  <a:pt x="609" y="853"/>
                </a:lnTo>
                <a:lnTo>
                  <a:pt x="616" y="853"/>
                </a:lnTo>
                <a:lnTo>
                  <a:pt x="768" y="853"/>
                </a:lnTo>
                <a:cubicBezTo>
                  <a:pt x="801" y="853"/>
                  <a:pt x="829" y="825"/>
                  <a:pt x="829" y="792"/>
                </a:cubicBezTo>
                <a:lnTo>
                  <a:pt x="829" y="647"/>
                </a:lnTo>
                <a:cubicBezTo>
                  <a:pt x="829" y="613"/>
                  <a:pt x="801" y="586"/>
                  <a:pt x="768" y="58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F6C0CBBE-C90F-4D4B-B7CC-989AECE09D39}"/>
              </a:ext>
            </a:extLst>
          </p:cNvPr>
          <p:cNvSpPr/>
          <p:nvPr/>
        </p:nvSpPr>
        <p:spPr>
          <a:xfrm>
            <a:off x="13593332" y="7681753"/>
            <a:ext cx="1056803" cy="825004"/>
          </a:xfrm>
          <a:custGeom>
            <a:avLst/>
            <a:gdLst>
              <a:gd name="connsiteX0" fmla="*/ 735454 w 1056803"/>
              <a:gd name="connsiteY0" fmla="*/ 590498 h 825004"/>
              <a:gd name="connsiteX1" fmla="*/ 534495 w 1056803"/>
              <a:gd name="connsiteY1" fmla="*/ 612767 h 825004"/>
              <a:gd name="connsiteX2" fmla="*/ 544419 w 1056803"/>
              <a:gd name="connsiteY2" fmla="*/ 699366 h 825004"/>
              <a:gd name="connsiteX3" fmla="*/ 744137 w 1056803"/>
              <a:gd name="connsiteY3" fmla="*/ 677098 h 825004"/>
              <a:gd name="connsiteX4" fmla="*/ 736694 w 1056803"/>
              <a:gd name="connsiteY4" fmla="*/ 560807 h 825004"/>
              <a:gd name="connsiteX5" fmla="*/ 763985 w 1056803"/>
              <a:gd name="connsiteY5" fmla="*/ 583076 h 825004"/>
              <a:gd name="connsiteX6" fmla="*/ 773909 w 1056803"/>
              <a:gd name="connsiteY6" fmla="*/ 679572 h 825004"/>
              <a:gd name="connsiteX7" fmla="*/ 768947 w 1056803"/>
              <a:gd name="connsiteY7" fmla="*/ 696892 h 825004"/>
              <a:gd name="connsiteX8" fmla="*/ 752821 w 1056803"/>
              <a:gd name="connsiteY8" fmla="*/ 705552 h 825004"/>
              <a:gd name="connsiteX9" fmla="*/ 541938 w 1056803"/>
              <a:gd name="connsiteY9" fmla="*/ 729057 h 825004"/>
              <a:gd name="connsiteX10" fmla="*/ 539457 w 1056803"/>
              <a:gd name="connsiteY10" fmla="*/ 730294 h 825004"/>
              <a:gd name="connsiteX11" fmla="*/ 524571 w 1056803"/>
              <a:gd name="connsiteY11" fmla="*/ 724108 h 825004"/>
              <a:gd name="connsiteX12" fmla="*/ 515887 w 1056803"/>
              <a:gd name="connsiteY12" fmla="*/ 708026 h 825004"/>
              <a:gd name="connsiteX13" fmla="*/ 504723 w 1056803"/>
              <a:gd name="connsiteY13" fmla="*/ 611530 h 825004"/>
              <a:gd name="connsiteX14" fmla="*/ 525811 w 1056803"/>
              <a:gd name="connsiteY14" fmla="*/ 584313 h 825004"/>
              <a:gd name="connsiteX15" fmla="*/ 312601 w 1056803"/>
              <a:gd name="connsiteY15" fmla="*/ 377381 h 825004"/>
              <a:gd name="connsiteX16" fmla="*/ 298955 w 1056803"/>
              <a:gd name="connsiteY16" fmla="*/ 445420 h 825004"/>
              <a:gd name="connsiteX17" fmla="*/ 497441 w 1056803"/>
              <a:gd name="connsiteY17" fmla="*/ 483769 h 825004"/>
              <a:gd name="connsiteX18" fmla="*/ 511087 w 1056803"/>
              <a:gd name="connsiteY18" fmla="*/ 415730 h 825004"/>
              <a:gd name="connsiteX19" fmla="*/ 312601 w 1056803"/>
              <a:gd name="connsiteY19" fmla="*/ 347692 h 825004"/>
              <a:gd name="connsiteX20" fmla="*/ 522252 w 1056803"/>
              <a:gd name="connsiteY20" fmla="*/ 388515 h 825004"/>
              <a:gd name="connsiteX21" fmla="*/ 537138 w 1056803"/>
              <a:gd name="connsiteY21" fmla="*/ 398412 h 825004"/>
              <a:gd name="connsiteX22" fmla="*/ 540860 w 1056803"/>
              <a:gd name="connsiteY22" fmla="*/ 415730 h 825004"/>
              <a:gd name="connsiteX23" fmla="*/ 524733 w 1056803"/>
              <a:gd name="connsiteY23" fmla="*/ 496140 h 825004"/>
              <a:gd name="connsiteX24" fmla="*/ 502403 w 1056803"/>
              <a:gd name="connsiteY24" fmla="*/ 514696 h 825004"/>
              <a:gd name="connsiteX25" fmla="*/ 497441 w 1056803"/>
              <a:gd name="connsiteY25" fmla="*/ 513459 h 825004"/>
              <a:gd name="connsiteX26" fmla="*/ 287790 w 1056803"/>
              <a:gd name="connsiteY26" fmla="*/ 472636 h 825004"/>
              <a:gd name="connsiteX27" fmla="*/ 272904 w 1056803"/>
              <a:gd name="connsiteY27" fmla="*/ 462739 h 825004"/>
              <a:gd name="connsiteX28" fmla="*/ 269182 w 1056803"/>
              <a:gd name="connsiteY28" fmla="*/ 445420 h 825004"/>
              <a:gd name="connsiteX29" fmla="*/ 285309 w 1056803"/>
              <a:gd name="connsiteY29" fmla="*/ 365011 h 825004"/>
              <a:gd name="connsiteX30" fmla="*/ 312601 w 1056803"/>
              <a:gd name="connsiteY30" fmla="*/ 347692 h 825004"/>
              <a:gd name="connsiteX31" fmla="*/ 739389 w 1056803"/>
              <a:gd name="connsiteY31" fmla="*/ 220250 h 825004"/>
              <a:gd name="connsiteX32" fmla="*/ 733165 w 1056803"/>
              <a:gd name="connsiteY32" fmla="*/ 226471 h 825004"/>
              <a:gd name="connsiteX33" fmla="*/ 726941 w 1056803"/>
              <a:gd name="connsiteY33" fmla="*/ 252603 h 825004"/>
              <a:gd name="connsiteX34" fmla="*/ 707025 w 1056803"/>
              <a:gd name="connsiteY34" fmla="*/ 277490 h 825004"/>
              <a:gd name="connsiteX35" fmla="*/ 683374 w 1056803"/>
              <a:gd name="connsiteY35" fmla="*/ 289933 h 825004"/>
              <a:gd name="connsiteX36" fmla="*/ 678395 w 1056803"/>
              <a:gd name="connsiteY36" fmla="*/ 296155 h 825004"/>
              <a:gd name="connsiteX37" fmla="*/ 679640 w 1056803"/>
              <a:gd name="connsiteY37" fmla="*/ 303621 h 825004"/>
              <a:gd name="connsiteX38" fmla="*/ 695822 w 1056803"/>
              <a:gd name="connsiteY38" fmla="*/ 324775 h 825004"/>
              <a:gd name="connsiteX39" fmla="*/ 703291 w 1056803"/>
              <a:gd name="connsiteY39" fmla="*/ 355884 h 825004"/>
              <a:gd name="connsiteX40" fmla="*/ 697067 w 1056803"/>
              <a:gd name="connsiteY40" fmla="*/ 382015 h 825004"/>
              <a:gd name="connsiteX41" fmla="*/ 699556 w 1056803"/>
              <a:gd name="connsiteY41" fmla="*/ 389481 h 825004"/>
              <a:gd name="connsiteX42" fmla="*/ 707025 w 1056803"/>
              <a:gd name="connsiteY42" fmla="*/ 393214 h 825004"/>
              <a:gd name="connsiteX43" fmla="*/ 733165 w 1056803"/>
              <a:gd name="connsiteY43" fmla="*/ 393214 h 825004"/>
              <a:gd name="connsiteX44" fmla="*/ 763039 w 1056803"/>
              <a:gd name="connsiteY44" fmla="*/ 406902 h 825004"/>
              <a:gd name="connsiteX45" fmla="*/ 779221 w 1056803"/>
              <a:gd name="connsiteY45" fmla="*/ 428056 h 825004"/>
              <a:gd name="connsiteX46" fmla="*/ 786690 w 1056803"/>
              <a:gd name="connsiteY46" fmla="*/ 431789 h 825004"/>
              <a:gd name="connsiteX47" fmla="*/ 792913 w 1056803"/>
              <a:gd name="connsiteY47" fmla="*/ 428056 h 825004"/>
              <a:gd name="connsiteX48" fmla="*/ 810340 w 1056803"/>
              <a:gd name="connsiteY48" fmla="*/ 406902 h 825004"/>
              <a:gd name="connsiteX49" fmla="*/ 840214 w 1056803"/>
              <a:gd name="connsiteY49" fmla="*/ 393214 h 825004"/>
              <a:gd name="connsiteX50" fmla="*/ 866354 w 1056803"/>
              <a:gd name="connsiteY50" fmla="*/ 393214 h 825004"/>
              <a:gd name="connsiteX51" fmla="*/ 873823 w 1056803"/>
              <a:gd name="connsiteY51" fmla="*/ 389481 h 825004"/>
              <a:gd name="connsiteX52" fmla="*/ 875068 w 1056803"/>
              <a:gd name="connsiteY52" fmla="*/ 382015 h 825004"/>
              <a:gd name="connsiteX53" fmla="*/ 870089 w 1056803"/>
              <a:gd name="connsiteY53" fmla="*/ 355884 h 825004"/>
              <a:gd name="connsiteX54" fmla="*/ 876312 w 1056803"/>
              <a:gd name="connsiteY54" fmla="*/ 324775 h 825004"/>
              <a:gd name="connsiteX55" fmla="*/ 892494 w 1056803"/>
              <a:gd name="connsiteY55" fmla="*/ 303621 h 825004"/>
              <a:gd name="connsiteX56" fmla="*/ 894984 w 1056803"/>
              <a:gd name="connsiteY56" fmla="*/ 296155 h 825004"/>
              <a:gd name="connsiteX57" fmla="*/ 890005 w 1056803"/>
              <a:gd name="connsiteY57" fmla="*/ 289933 h 825004"/>
              <a:gd name="connsiteX58" fmla="*/ 866354 w 1056803"/>
              <a:gd name="connsiteY58" fmla="*/ 277490 h 825004"/>
              <a:gd name="connsiteX59" fmla="*/ 845193 w 1056803"/>
              <a:gd name="connsiteY59" fmla="*/ 252603 h 825004"/>
              <a:gd name="connsiteX60" fmla="*/ 838970 w 1056803"/>
              <a:gd name="connsiteY60" fmla="*/ 226471 h 825004"/>
              <a:gd name="connsiteX61" fmla="*/ 833991 w 1056803"/>
              <a:gd name="connsiteY61" fmla="*/ 220250 h 825004"/>
              <a:gd name="connsiteX62" fmla="*/ 826522 w 1056803"/>
              <a:gd name="connsiteY62" fmla="*/ 220250 h 825004"/>
              <a:gd name="connsiteX63" fmla="*/ 802872 w 1056803"/>
              <a:gd name="connsiteY63" fmla="*/ 231449 h 825004"/>
              <a:gd name="connsiteX64" fmla="*/ 770508 w 1056803"/>
              <a:gd name="connsiteY64" fmla="*/ 231449 h 825004"/>
              <a:gd name="connsiteX65" fmla="*/ 746857 w 1056803"/>
              <a:gd name="connsiteY65" fmla="*/ 220250 h 825004"/>
              <a:gd name="connsiteX66" fmla="*/ 741878 w 1056803"/>
              <a:gd name="connsiteY66" fmla="*/ 220250 h 825004"/>
              <a:gd name="connsiteX67" fmla="*/ 739389 w 1056803"/>
              <a:gd name="connsiteY67" fmla="*/ 220250 h 825004"/>
              <a:gd name="connsiteX68" fmla="*/ 857641 w 1056803"/>
              <a:gd name="connsiteY68" fmla="*/ 129412 h 825004"/>
              <a:gd name="connsiteX69" fmla="*/ 857641 w 1056803"/>
              <a:gd name="connsiteY69" fmla="*/ 201584 h 825004"/>
              <a:gd name="connsiteX70" fmla="*/ 868844 w 1056803"/>
              <a:gd name="connsiteY70" fmla="*/ 220250 h 825004"/>
              <a:gd name="connsiteX71" fmla="*/ 873823 w 1056803"/>
              <a:gd name="connsiteY71" fmla="*/ 246381 h 825004"/>
              <a:gd name="connsiteX72" fmla="*/ 878802 w 1056803"/>
              <a:gd name="connsiteY72" fmla="*/ 252603 h 825004"/>
              <a:gd name="connsiteX73" fmla="*/ 902452 w 1056803"/>
              <a:gd name="connsiteY73" fmla="*/ 263802 h 825004"/>
              <a:gd name="connsiteX74" fmla="*/ 922369 w 1056803"/>
              <a:gd name="connsiteY74" fmla="*/ 289933 h 825004"/>
              <a:gd name="connsiteX75" fmla="*/ 916145 w 1056803"/>
              <a:gd name="connsiteY75" fmla="*/ 322286 h 825004"/>
              <a:gd name="connsiteX76" fmla="*/ 898718 w 1056803"/>
              <a:gd name="connsiteY76" fmla="*/ 342196 h 825004"/>
              <a:gd name="connsiteX77" fmla="*/ 897473 w 1056803"/>
              <a:gd name="connsiteY77" fmla="*/ 349662 h 825004"/>
              <a:gd name="connsiteX78" fmla="*/ 903697 w 1056803"/>
              <a:gd name="connsiteY78" fmla="*/ 375793 h 825004"/>
              <a:gd name="connsiteX79" fmla="*/ 896229 w 1056803"/>
              <a:gd name="connsiteY79" fmla="*/ 408147 h 825004"/>
              <a:gd name="connsiteX80" fmla="*/ 866354 w 1056803"/>
              <a:gd name="connsiteY80" fmla="*/ 423079 h 825004"/>
              <a:gd name="connsiteX81" fmla="*/ 857641 w 1056803"/>
              <a:gd name="connsiteY81" fmla="*/ 423079 h 825004"/>
              <a:gd name="connsiteX82" fmla="*/ 857641 w 1056803"/>
              <a:gd name="connsiteY82" fmla="*/ 796384 h 825004"/>
              <a:gd name="connsiteX83" fmla="*/ 992075 w 1056803"/>
              <a:gd name="connsiteY83" fmla="*/ 796384 h 825004"/>
              <a:gd name="connsiteX84" fmla="*/ 1026929 w 1056803"/>
              <a:gd name="connsiteY84" fmla="*/ 760298 h 825004"/>
              <a:gd name="connsiteX85" fmla="*/ 1026929 w 1056803"/>
              <a:gd name="connsiteY85" fmla="*/ 164254 h 825004"/>
              <a:gd name="connsiteX86" fmla="*/ 992075 w 1056803"/>
              <a:gd name="connsiteY86" fmla="*/ 129412 h 825004"/>
              <a:gd name="connsiteX87" fmla="*/ 227791 w 1056803"/>
              <a:gd name="connsiteY87" fmla="*/ 129412 h 825004"/>
              <a:gd name="connsiteX88" fmla="*/ 227791 w 1056803"/>
              <a:gd name="connsiteY88" fmla="*/ 796384 h 825004"/>
              <a:gd name="connsiteX89" fmla="*/ 829012 w 1056803"/>
              <a:gd name="connsiteY89" fmla="*/ 796384 h 825004"/>
              <a:gd name="connsiteX90" fmla="*/ 829012 w 1056803"/>
              <a:gd name="connsiteY90" fmla="*/ 431789 h 825004"/>
              <a:gd name="connsiteX91" fmla="*/ 816564 w 1056803"/>
              <a:gd name="connsiteY91" fmla="*/ 446721 h 825004"/>
              <a:gd name="connsiteX92" fmla="*/ 786690 w 1056803"/>
              <a:gd name="connsiteY92" fmla="*/ 460409 h 825004"/>
              <a:gd name="connsiteX93" fmla="*/ 755571 w 1056803"/>
              <a:gd name="connsiteY93" fmla="*/ 446721 h 825004"/>
              <a:gd name="connsiteX94" fmla="*/ 740633 w 1056803"/>
              <a:gd name="connsiteY94" fmla="*/ 426812 h 825004"/>
              <a:gd name="connsiteX95" fmla="*/ 733165 w 1056803"/>
              <a:gd name="connsiteY95" fmla="*/ 423079 h 825004"/>
              <a:gd name="connsiteX96" fmla="*/ 707025 w 1056803"/>
              <a:gd name="connsiteY96" fmla="*/ 423079 h 825004"/>
              <a:gd name="connsiteX97" fmla="*/ 677151 w 1056803"/>
              <a:gd name="connsiteY97" fmla="*/ 408147 h 825004"/>
              <a:gd name="connsiteX98" fmla="*/ 669682 w 1056803"/>
              <a:gd name="connsiteY98" fmla="*/ 375793 h 825004"/>
              <a:gd name="connsiteX99" fmla="*/ 674661 w 1056803"/>
              <a:gd name="connsiteY99" fmla="*/ 349662 h 825004"/>
              <a:gd name="connsiteX100" fmla="*/ 673416 w 1056803"/>
              <a:gd name="connsiteY100" fmla="*/ 342196 h 825004"/>
              <a:gd name="connsiteX101" fmla="*/ 657234 w 1056803"/>
              <a:gd name="connsiteY101" fmla="*/ 322286 h 825004"/>
              <a:gd name="connsiteX102" fmla="*/ 649766 w 1056803"/>
              <a:gd name="connsiteY102" fmla="*/ 289933 h 825004"/>
              <a:gd name="connsiteX103" fmla="*/ 669682 w 1056803"/>
              <a:gd name="connsiteY103" fmla="*/ 263802 h 825004"/>
              <a:gd name="connsiteX104" fmla="*/ 693332 w 1056803"/>
              <a:gd name="connsiteY104" fmla="*/ 252603 h 825004"/>
              <a:gd name="connsiteX105" fmla="*/ 699556 w 1056803"/>
              <a:gd name="connsiteY105" fmla="*/ 246381 h 825004"/>
              <a:gd name="connsiteX106" fmla="*/ 704535 w 1056803"/>
              <a:gd name="connsiteY106" fmla="*/ 220250 h 825004"/>
              <a:gd name="connsiteX107" fmla="*/ 725696 w 1056803"/>
              <a:gd name="connsiteY107" fmla="*/ 194118 h 825004"/>
              <a:gd name="connsiteX108" fmla="*/ 758060 w 1056803"/>
              <a:gd name="connsiteY108" fmla="*/ 194118 h 825004"/>
              <a:gd name="connsiteX109" fmla="*/ 782955 w 1056803"/>
              <a:gd name="connsiteY109" fmla="*/ 205317 h 825004"/>
              <a:gd name="connsiteX110" fmla="*/ 790424 w 1056803"/>
              <a:gd name="connsiteY110" fmla="*/ 205317 h 825004"/>
              <a:gd name="connsiteX111" fmla="*/ 814074 w 1056803"/>
              <a:gd name="connsiteY111" fmla="*/ 194118 h 825004"/>
              <a:gd name="connsiteX112" fmla="*/ 829012 w 1056803"/>
              <a:gd name="connsiteY112" fmla="*/ 190385 h 825004"/>
              <a:gd name="connsiteX113" fmla="*/ 829012 w 1056803"/>
              <a:gd name="connsiteY113" fmla="*/ 129412 h 825004"/>
              <a:gd name="connsiteX114" fmla="*/ 63483 w 1056803"/>
              <a:gd name="connsiteY114" fmla="*/ 129412 h 825004"/>
              <a:gd name="connsiteX115" fmla="*/ 28630 w 1056803"/>
              <a:gd name="connsiteY115" fmla="*/ 164254 h 825004"/>
              <a:gd name="connsiteX116" fmla="*/ 28630 w 1056803"/>
              <a:gd name="connsiteY116" fmla="*/ 760298 h 825004"/>
              <a:gd name="connsiteX117" fmla="*/ 63483 w 1056803"/>
              <a:gd name="connsiteY117" fmla="*/ 796384 h 825004"/>
              <a:gd name="connsiteX118" fmla="*/ 197917 w 1056803"/>
              <a:gd name="connsiteY118" fmla="*/ 796384 h 825004"/>
              <a:gd name="connsiteX119" fmla="*/ 197917 w 1056803"/>
              <a:gd name="connsiteY119" fmla="*/ 129412 h 825004"/>
              <a:gd name="connsiteX120" fmla="*/ 375918 w 1056803"/>
              <a:gd name="connsiteY120" fmla="*/ 29864 h 825004"/>
              <a:gd name="connsiteX121" fmla="*/ 360981 w 1056803"/>
              <a:gd name="connsiteY121" fmla="*/ 44796 h 825004"/>
              <a:gd name="connsiteX122" fmla="*/ 360981 w 1056803"/>
              <a:gd name="connsiteY122" fmla="*/ 99548 h 825004"/>
              <a:gd name="connsiteX123" fmla="*/ 695822 w 1056803"/>
              <a:gd name="connsiteY123" fmla="*/ 99548 h 825004"/>
              <a:gd name="connsiteX124" fmla="*/ 695822 w 1056803"/>
              <a:gd name="connsiteY124" fmla="*/ 44796 h 825004"/>
              <a:gd name="connsiteX125" fmla="*/ 680885 w 1056803"/>
              <a:gd name="connsiteY125" fmla="*/ 29864 h 825004"/>
              <a:gd name="connsiteX126" fmla="*/ 375918 w 1056803"/>
              <a:gd name="connsiteY126" fmla="*/ 0 h 825004"/>
              <a:gd name="connsiteX127" fmla="*/ 680885 w 1056803"/>
              <a:gd name="connsiteY127" fmla="*/ 0 h 825004"/>
              <a:gd name="connsiteX128" fmla="*/ 725696 w 1056803"/>
              <a:gd name="connsiteY128" fmla="*/ 44796 h 825004"/>
              <a:gd name="connsiteX129" fmla="*/ 725696 w 1056803"/>
              <a:gd name="connsiteY129" fmla="*/ 99548 h 825004"/>
              <a:gd name="connsiteX130" fmla="*/ 992075 w 1056803"/>
              <a:gd name="connsiteY130" fmla="*/ 99548 h 825004"/>
              <a:gd name="connsiteX131" fmla="*/ 1056803 w 1056803"/>
              <a:gd name="connsiteY131" fmla="*/ 164254 h 825004"/>
              <a:gd name="connsiteX132" fmla="*/ 1056803 w 1056803"/>
              <a:gd name="connsiteY132" fmla="*/ 760298 h 825004"/>
              <a:gd name="connsiteX133" fmla="*/ 992075 w 1056803"/>
              <a:gd name="connsiteY133" fmla="*/ 825004 h 825004"/>
              <a:gd name="connsiteX134" fmla="*/ 63483 w 1056803"/>
              <a:gd name="connsiteY134" fmla="*/ 825004 h 825004"/>
              <a:gd name="connsiteX135" fmla="*/ 0 w 1056803"/>
              <a:gd name="connsiteY135" fmla="*/ 760298 h 825004"/>
              <a:gd name="connsiteX136" fmla="*/ 0 w 1056803"/>
              <a:gd name="connsiteY136" fmla="*/ 164254 h 825004"/>
              <a:gd name="connsiteX137" fmla="*/ 63483 w 1056803"/>
              <a:gd name="connsiteY137" fmla="*/ 99548 h 825004"/>
              <a:gd name="connsiteX138" fmla="*/ 331107 w 1056803"/>
              <a:gd name="connsiteY138" fmla="*/ 99548 h 825004"/>
              <a:gd name="connsiteX139" fmla="*/ 331107 w 1056803"/>
              <a:gd name="connsiteY139" fmla="*/ 44796 h 825004"/>
              <a:gd name="connsiteX140" fmla="*/ 375918 w 1056803"/>
              <a:gd name="connsiteY140" fmla="*/ 0 h 82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056803" h="825004">
                <a:moveTo>
                  <a:pt x="735454" y="590498"/>
                </a:moveTo>
                <a:lnTo>
                  <a:pt x="534495" y="612767"/>
                </a:lnTo>
                <a:lnTo>
                  <a:pt x="544419" y="699366"/>
                </a:lnTo>
                <a:lnTo>
                  <a:pt x="744137" y="677098"/>
                </a:lnTo>
                <a:close/>
                <a:moveTo>
                  <a:pt x="736694" y="560807"/>
                </a:moveTo>
                <a:cubicBezTo>
                  <a:pt x="750340" y="559570"/>
                  <a:pt x="761504" y="569467"/>
                  <a:pt x="763985" y="583076"/>
                </a:cubicBezTo>
                <a:lnTo>
                  <a:pt x="773909" y="679572"/>
                </a:lnTo>
                <a:cubicBezTo>
                  <a:pt x="775150" y="685758"/>
                  <a:pt x="773909" y="691943"/>
                  <a:pt x="768947" y="696892"/>
                </a:cubicBezTo>
                <a:cubicBezTo>
                  <a:pt x="765226" y="701840"/>
                  <a:pt x="759023" y="705552"/>
                  <a:pt x="752821" y="705552"/>
                </a:cubicBezTo>
                <a:lnTo>
                  <a:pt x="541938" y="729057"/>
                </a:lnTo>
                <a:cubicBezTo>
                  <a:pt x="540697" y="729057"/>
                  <a:pt x="540697" y="730294"/>
                  <a:pt x="539457" y="730294"/>
                </a:cubicBezTo>
                <a:cubicBezTo>
                  <a:pt x="534495" y="730294"/>
                  <a:pt x="529533" y="727820"/>
                  <a:pt x="524571" y="724108"/>
                </a:cubicBezTo>
                <a:cubicBezTo>
                  <a:pt x="519609" y="720397"/>
                  <a:pt x="515887" y="714211"/>
                  <a:pt x="515887" y="708026"/>
                </a:cubicBezTo>
                <a:lnTo>
                  <a:pt x="504723" y="611530"/>
                </a:lnTo>
                <a:cubicBezTo>
                  <a:pt x="503483" y="597921"/>
                  <a:pt x="513406" y="585550"/>
                  <a:pt x="525811" y="584313"/>
                </a:cubicBezTo>
                <a:close/>
                <a:moveTo>
                  <a:pt x="312601" y="377381"/>
                </a:moveTo>
                <a:lnTo>
                  <a:pt x="298955" y="445420"/>
                </a:lnTo>
                <a:lnTo>
                  <a:pt x="497441" y="483769"/>
                </a:lnTo>
                <a:lnTo>
                  <a:pt x="511087" y="415730"/>
                </a:lnTo>
                <a:close/>
                <a:moveTo>
                  <a:pt x="312601" y="347692"/>
                </a:moveTo>
                <a:lnTo>
                  <a:pt x="522252" y="388515"/>
                </a:lnTo>
                <a:cubicBezTo>
                  <a:pt x="528455" y="389752"/>
                  <a:pt x="534657" y="393463"/>
                  <a:pt x="537138" y="398412"/>
                </a:cubicBezTo>
                <a:cubicBezTo>
                  <a:pt x="540860" y="404597"/>
                  <a:pt x="542101" y="410782"/>
                  <a:pt x="540860" y="415730"/>
                </a:cubicBezTo>
                <a:lnTo>
                  <a:pt x="524733" y="496140"/>
                </a:lnTo>
                <a:cubicBezTo>
                  <a:pt x="522252" y="507273"/>
                  <a:pt x="512328" y="514696"/>
                  <a:pt x="502403" y="514696"/>
                </a:cubicBezTo>
                <a:cubicBezTo>
                  <a:pt x="501163" y="514696"/>
                  <a:pt x="498682" y="514696"/>
                  <a:pt x="497441" y="513459"/>
                </a:cubicBezTo>
                <a:lnTo>
                  <a:pt x="287790" y="472636"/>
                </a:lnTo>
                <a:cubicBezTo>
                  <a:pt x="281587" y="471398"/>
                  <a:pt x="276625" y="468924"/>
                  <a:pt x="272904" y="462739"/>
                </a:cubicBezTo>
                <a:cubicBezTo>
                  <a:pt x="269182" y="457791"/>
                  <a:pt x="269182" y="451605"/>
                  <a:pt x="269182" y="445420"/>
                </a:cubicBezTo>
                <a:lnTo>
                  <a:pt x="285309" y="365011"/>
                </a:lnTo>
                <a:cubicBezTo>
                  <a:pt x="287790" y="353877"/>
                  <a:pt x="300195" y="343981"/>
                  <a:pt x="312601" y="347692"/>
                </a:cubicBezTo>
                <a:close/>
                <a:moveTo>
                  <a:pt x="739389" y="220250"/>
                </a:moveTo>
                <a:cubicBezTo>
                  <a:pt x="736899" y="221494"/>
                  <a:pt x="734410" y="222738"/>
                  <a:pt x="733165" y="226471"/>
                </a:cubicBezTo>
                <a:lnTo>
                  <a:pt x="726941" y="252603"/>
                </a:lnTo>
                <a:cubicBezTo>
                  <a:pt x="725696" y="263802"/>
                  <a:pt x="716983" y="273757"/>
                  <a:pt x="707025" y="277490"/>
                </a:cubicBezTo>
                <a:lnTo>
                  <a:pt x="683374" y="289933"/>
                </a:lnTo>
                <a:cubicBezTo>
                  <a:pt x="679640" y="291178"/>
                  <a:pt x="678395" y="294911"/>
                  <a:pt x="678395" y="296155"/>
                </a:cubicBezTo>
                <a:cubicBezTo>
                  <a:pt x="677151" y="297399"/>
                  <a:pt x="677151" y="301132"/>
                  <a:pt x="679640" y="303621"/>
                </a:cubicBezTo>
                <a:lnTo>
                  <a:pt x="695822" y="324775"/>
                </a:lnTo>
                <a:cubicBezTo>
                  <a:pt x="703291" y="333486"/>
                  <a:pt x="705780" y="344685"/>
                  <a:pt x="703291" y="355884"/>
                </a:cubicBezTo>
                <a:lnTo>
                  <a:pt x="697067" y="382015"/>
                </a:lnTo>
                <a:cubicBezTo>
                  <a:pt x="697067" y="385748"/>
                  <a:pt x="699556" y="388237"/>
                  <a:pt x="699556" y="389481"/>
                </a:cubicBezTo>
                <a:cubicBezTo>
                  <a:pt x="700801" y="390726"/>
                  <a:pt x="703291" y="393214"/>
                  <a:pt x="707025" y="393214"/>
                </a:cubicBezTo>
                <a:lnTo>
                  <a:pt x="733165" y="393214"/>
                </a:lnTo>
                <a:cubicBezTo>
                  <a:pt x="744368" y="393214"/>
                  <a:pt x="755571" y="398192"/>
                  <a:pt x="763039" y="406902"/>
                </a:cubicBezTo>
                <a:lnTo>
                  <a:pt x="779221" y="428056"/>
                </a:lnTo>
                <a:cubicBezTo>
                  <a:pt x="781711" y="430545"/>
                  <a:pt x="785445" y="431789"/>
                  <a:pt x="786690" y="431789"/>
                </a:cubicBezTo>
                <a:cubicBezTo>
                  <a:pt x="787934" y="431789"/>
                  <a:pt x="791669" y="430545"/>
                  <a:pt x="792913" y="428056"/>
                </a:cubicBezTo>
                <a:lnTo>
                  <a:pt x="810340" y="406902"/>
                </a:lnTo>
                <a:cubicBezTo>
                  <a:pt x="817809" y="398192"/>
                  <a:pt x="829012" y="393214"/>
                  <a:pt x="840214" y="393214"/>
                </a:cubicBezTo>
                <a:lnTo>
                  <a:pt x="866354" y="393214"/>
                </a:lnTo>
                <a:cubicBezTo>
                  <a:pt x="870089" y="393214"/>
                  <a:pt x="871333" y="390726"/>
                  <a:pt x="873823" y="389481"/>
                </a:cubicBezTo>
                <a:cubicBezTo>
                  <a:pt x="873823" y="388237"/>
                  <a:pt x="876312" y="385748"/>
                  <a:pt x="875068" y="382015"/>
                </a:cubicBezTo>
                <a:lnTo>
                  <a:pt x="870089" y="355884"/>
                </a:lnTo>
                <a:cubicBezTo>
                  <a:pt x="866354" y="344685"/>
                  <a:pt x="870089" y="333486"/>
                  <a:pt x="876312" y="324775"/>
                </a:cubicBezTo>
                <a:lnTo>
                  <a:pt x="892494" y="303621"/>
                </a:lnTo>
                <a:cubicBezTo>
                  <a:pt x="894984" y="301132"/>
                  <a:pt x="894984" y="297399"/>
                  <a:pt x="894984" y="296155"/>
                </a:cubicBezTo>
                <a:cubicBezTo>
                  <a:pt x="893739" y="294911"/>
                  <a:pt x="892494" y="291178"/>
                  <a:pt x="890005" y="289933"/>
                </a:cubicBezTo>
                <a:lnTo>
                  <a:pt x="866354" y="277490"/>
                </a:lnTo>
                <a:cubicBezTo>
                  <a:pt x="856396" y="273757"/>
                  <a:pt x="848928" y="263802"/>
                  <a:pt x="845193" y="252603"/>
                </a:cubicBezTo>
                <a:lnTo>
                  <a:pt x="838970" y="226471"/>
                </a:lnTo>
                <a:cubicBezTo>
                  <a:pt x="838970" y="222738"/>
                  <a:pt x="836480" y="221494"/>
                  <a:pt x="833991" y="220250"/>
                </a:cubicBezTo>
                <a:cubicBezTo>
                  <a:pt x="832746" y="220250"/>
                  <a:pt x="830256" y="219005"/>
                  <a:pt x="826522" y="220250"/>
                </a:cubicBezTo>
                <a:lnTo>
                  <a:pt x="802872" y="231449"/>
                </a:lnTo>
                <a:cubicBezTo>
                  <a:pt x="792913" y="236426"/>
                  <a:pt x="780466" y="236426"/>
                  <a:pt x="770508" y="231449"/>
                </a:cubicBezTo>
                <a:lnTo>
                  <a:pt x="746857" y="220250"/>
                </a:lnTo>
                <a:cubicBezTo>
                  <a:pt x="744368" y="220250"/>
                  <a:pt x="743123" y="220250"/>
                  <a:pt x="741878" y="220250"/>
                </a:cubicBezTo>
                <a:cubicBezTo>
                  <a:pt x="740633" y="220250"/>
                  <a:pt x="739389" y="220250"/>
                  <a:pt x="739389" y="220250"/>
                </a:cubicBezTo>
                <a:close/>
                <a:moveTo>
                  <a:pt x="857641" y="129412"/>
                </a:moveTo>
                <a:lnTo>
                  <a:pt x="857641" y="201584"/>
                </a:lnTo>
                <a:cubicBezTo>
                  <a:pt x="862620" y="206562"/>
                  <a:pt x="866354" y="212784"/>
                  <a:pt x="868844" y="220250"/>
                </a:cubicBezTo>
                <a:lnTo>
                  <a:pt x="873823" y="246381"/>
                </a:lnTo>
                <a:cubicBezTo>
                  <a:pt x="875068" y="247625"/>
                  <a:pt x="876312" y="250114"/>
                  <a:pt x="878802" y="252603"/>
                </a:cubicBezTo>
                <a:lnTo>
                  <a:pt x="902452" y="263802"/>
                </a:lnTo>
                <a:cubicBezTo>
                  <a:pt x="912411" y="268779"/>
                  <a:pt x="921124" y="277490"/>
                  <a:pt x="922369" y="289933"/>
                </a:cubicBezTo>
                <a:cubicBezTo>
                  <a:pt x="926103" y="301132"/>
                  <a:pt x="922369" y="312332"/>
                  <a:pt x="916145" y="322286"/>
                </a:cubicBezTo>
                <a:lnTo>
                  <a:pt x="898718" y="342196"/>
                </a:lnTo>
                <a:cubicBezTo>
                  <a:pt x="897473" y="344685"/>
                  <a:pt x="897473" y="347173"/>
                  <a:pt x="897473" y="349662"/>
                </a:cubicBezTo>
                <a:lnTo>
                  <a:pt x="903697" y="375793"/>
                </a:lnTo>
                <a:cubicBezTo>
                  <a:pt x="906187" y="386993"/>
                  <a:pt x="903697" y="398192"/>
                  <a:pt x="896229" y="408147"/>
                </a:cubicBezTo>
                <a:cubicBezTo>
                  <a:pt x="888760" y="416857"/>
                  <a:pt x="877557" y="423079"/>
                  <a:pt x="866354" y="423079"/>
                </a:cubicBezTo>
                <a:lnTo>
                  <a:pt x="857641" y="423079"/>
                </a:lnTo>
                <a:lnTo>
                  <a:pt x="857641" y="796384"/>
                </a:lnTo>
                <a:lnTo>
                  <a:pt x="992075" y="796384"/>
                </a:lnTo>
                <a:cubicBezTo>
                  <a:pt x="1011992" y="796384"/>
                  <a:pt x="1026929" y="780207"/>
                  <a:pt x="1026929" y="760298"/>
                </a:cubicBezTo>
                <a:lnTo>
                  <a:pt x="1026929" y="164254"/>
                </a:lnTo>
                <a:cubicBezTo>
                  <a:pt x="1026929" y="144344"/>
                  <a:pt x="1011992" y="129412"/>
                  <a:pt x="992075" y="129412"/>
                </a:cubicBezTo>
                <a:close/>
                <a:moveTo>
                  <a:pt x="227791" y="129412"/>
                </a:moveTo>
                <a:lnTo>
                  <a:pt x="227791" y="796384"/>
                </a:lnTo>
                <a:lnTo>
                  <a:pt x="829012" y="796384"/>
                </a:lnTo>
                <a:lnTo>
                  <a:pt x="829012" y="431789"/>
                </a:lnTo>
                <a:lnTo>
                  <a:pt x="816564" y="446721"/>
                </a:lnTo>
                <a:cubicBezTo>
                  <a:pt x="809095" y="455432"/>
                  <a:pt x="797892" y="460409"/>
                  <a:pt x="786690" y="460409"/>
                </a:cubicBezTo>
                <a:cubicBezTo>
                  <a:pt x="774242" y="460409"/>
                  <a:pt x="764284" y="455432"/>
                  <a:pt x="755571" y="446721"/>
                </a:cubicBezTo>
                <a:lnTo>
                  <a:pt x="740633" y="426812"/>
                </a:lnTo>
                <a:cubicBezTo>
                  <a:pt x="738144" y="424323"/>
                  <a:pt x="735654" y="423079"/>
                  <a:pt x="733165" y="423079"/>
                </a:cubicBezTo>
                <a:lnTo>
                  <a:pt x="707025" y="423079"/>
                </a:lnTo>
                <a:cubicBezTo>
                  <a:pt x="695822" y="423079"/>
                  <a:pt x="683374" y="416857"/>
                  <a:pt x="677151" y="408147"/>
                </a:cubicBezTo>
                <a:cubicBezTo>
                  <a:pt x="669682" y="398192"/>
                  <a:pt x="667192" y="386993"/>
                  <a:pt x="669682" y="375793"/>
                </a:cubicBezTo>
                <a:lnTo>
                  <a:pt x="674661" y="349662"/>
                </a:lnTo>
                <a:cubicBezTo>
                  <a:pt x="675906" y="347173"/>
                  <a:pt x="674661" y="344685"/>
                  <a:pt x="673416" y="342196"/>
                </a:cubicBezTo>
                <a:lnTo>
                  <a:pt x="657234" y="322286"/>
                </a:lnTo>
                <a:cubicBezTo>
                  <a:pt x="649766" y="312332"/>
                  <a:pt x="647276" y="301132"/>
                  <a:pt x="649766" y="289933"/>
                </a:cubicBezTo>
                <a:cubicBezTo>
                  <a:pt x="652255" y="277490"/>
                  <a:pt x="659724" y="268779"/>
                  <a:pt x="669682" y="263802"/>
                </a:cubicBezTo>
                <a:lnTo>
                  <a:pt x="693332" y="252603"/>
                </a:lnTo>
                <a:cubicBezTo>
                  <a:pt x="695822" y="250114"/>
                  <a:pt x="698312" y="247625"/>
                  <a:pt x="699556" y="246381"/>
                </a:cubicBezTo>
                <a:lnTo>
                  <a:pt x="704535" y="220250"/>
                </a:lnTo>
                <a:cubicBezTo>
                  <a:pt x="707025" y="209051"/>
                  <a:pt x="714493" y="199096"/>
                  <a:pt x="725696" y="194118"/>
                </a:cubicBezTo>
                <a:cubicBezTo>
                  <a:pt x="735654" y="189141"/>
                  <a:pt x="748102" y="189141"/>
                  <a:pt x="758060" y="194118"/>
                </a:cubicBezTo>
                <a:lnTo>
                  <a:pt x="782955" y="205317"/>
                </a:lnTo>
                <a:cubicBezTo>
                  <a:pt x="785445" y="206562"/>
                  <a:pt x="787934" y="206562"/>
                  <a:pt x="790424" y="205317"/>
                </a:cubicBezTo>
                <a:lnTo>
                  <a:pt x="814074" y="194118"/>
                </a:lnTo>
                <a:cubicBezTo>
                  <a:pt x="819053" y="191630"/>
                  <a:pt x="822788" y="191630"/>
                  <a:pt x="829012" y="190385"/>
                </a:cubicBezTo>
                <a:lnTo>
                  <a:pt x="829012" y="129412"/>
                </a:lnTo>
                <a:close/>
                <a:moveTo>
                  <a:pt x="63483" y="129412"/>
                </a:moveTo>
                <a:cubicBezTo>
                  <a:pt x="44811" y="129412"/>
                  <a:pt x="28630" y="144344"/>
                  <a:pt x="28630" y="164254"/>
                </a:cubicBezTo>
                <a:lnTo>
                  <a:pt x="28630" y="760298"/>
                </a:lnTo>
                <a:cubicBezTo>
                  <a:pt x="28630" y="780207"/>
                  <a:pt x="44811" y="796384"/>
                  <a:pt x="63483" y="796384"/>
                </a:cubicBezTo>
                <a:lnTo>
                  <a:pt x="197917" y="796384"/>
                </a:lnTo>
                <a:lnTo>
                  <a:pt x="197917" y="129412"/>
                </a:lnTo>
                <a:close/>
                <a:moveTo>
                  <a:pt x="375918" y="29864"/>
                </a:moveTo>
                <a:cubicBezTo>
                  <a:pt x="367205" y="29864"/>
                  <a:pt x="360981" y="37330"/>
                  <a:pt x="360981" y="44796"/>
                </a:cubicBezTo>
                <a:lnTo>
                  <a:pt x="360981" y="99548"/>
                </a:lnTo>
                <a:lnTo>
                  <a:pt x="695822" y="99548"/>
                </a:lnTo>
                <a:lnTo>
                  <a:pt x="695822" y="44796"/>
                </a:lnTo>
                <a:cubicBezTo>
                  <a:pt x="695822" y="37330"/>
                  <a:pt x="689598" y="29864"/>
                  <a:pt x="680885" y="29864"/>
                </a:cubicBezTo>
                <a:close/>
                <a:moveTo>
                  <a:pt x="375918" y="0"/>
                </a:moveTo>
                <a:lnTo>
                  <a:pt x="680885" y="0"/>
                </a:lnTo>
                <a:cubicBezTo>
                  <a:pt x="705780" y="0"/>
                  <a:pt x="725696" y="21154"/>
                  <a:pt x="725696" y="44796"/>
                </a:cubicBezTo>
                <a:lnTo>
                  <a:pt x="725696" y="99548"/>
                </a:lnTo>
                <a:lnTo>
                  <a:pt x="992075" y="99548"/>
                </a:lnTo>
                <a:cubicBezTo>
                  <a:pt x="1028174" y="99548"/>
                  <a:pt x="1056803" y="128168"/>
                  <a:pt x="1056803" y="164254"/>
                </a:cubicBezTo>
                <a:lnTo>
                  <a:pt x="1056803" y="760298"/>
                </a:lnTo>
                <a:cubicBezTo>
                  <a:pt x="1056803" y="796384"/>
                  <a:pt x="1028174" y="825004"/>
                  <a:pt x="992075" y="825004"/>
                </a:cubicBezTo>
                <a:lnTo>
                  <a:pt x="63483" y="825004"/>
                </a:lnTo>
                <a:cubicBezTo>
                  <a:pt x="28630" y="825004"/>
                  <a:pt x="0" y="796384"/>
                  <a:pt x="0" y="760298"/>
                </a:cubicBezTo>
                <a:lnTo>
                  <a:pt x="0" y="164254"/>
                </a:lnTo>
                <a:cubicBezTo>
                  <a:pt x="0" y="128168"/>
                  <a:pt x="28630" y="99548"/>
                  <a:pt x="63483" y="99548"/>
                </a:cubicBezTo>
                <a:lnTo>
                  <a:pt x="331107" y="99548"/>
                </a:lnTo>
                <a:lnTo>
                  <a:pt x="331107" y="44796"/>
                </a:lnTo>
                <a:cubicBezTo>
                  <a:pt x="331107" y="21154"/>
                  <a:pt x="351023" y="0"/>
                  <a:pt x="37591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130E7F78-39F3-42FD-B520-D66DD6404C3B}"/>
              </a:ext>
            </a:extLst>
          </p:cNvPr>
          <p:cNvSpPr/>
          <p:nvPr/>
        </p:nvSpPr>
        <p:spPr>
          <a:xfrm>
            <a:off x="13832607" y="4713239"/>
            <a:ext cx="577004" cy="1124099"/>
          </a:xfrm>
          <a:custGeom>
            <a:avLst/>
            <a:gdLst>
              <a:gd name="connsiteX0" fmla="*/ 447676 w 577004"/>
              <a:gd name="connsiteY0" fmla="*/ 1059367 h 1124099"/>
              <a:gd name="connsiteX1" fmla="*/ 447676 w 577004"/>
              <a:gd name="connsiteY1" fmla="*/ 1060612 h 1124099"/>
              <a:gd name="connsiteX2" fmla="*/ 481251 w 577004"/>
              <a:gd name="connsiteY2" fmla="*/ 1094223 h 1124099"/>
              <a:gd name="connsiteX3" fmla="*/ 514827 w 577004"/>
              <a:gd name="connsiteY3" fmla="*/ 1060612 h 1124099"/>
              <a:gd name="connsiteX4" fmla="*/ 514827 w 577004"/>
              <a:gd name="connsiteY4" fmla="*/ 1059367 h 1124099"/>
              <a:gd name="connsiteX5" fmla="*/ 62177 w 577004"/>
              <a:gd name="connsiteY5" fmla="*/ 1059367 h 1124099"/>
              <a:gd name="connsiteX6" fmla="*/ 62177 w 577004"/>
              <a:gd name="connsiteY6" fmla="*/ 1060612 h 1124099"/>
              <a:gd name="connsiteX7" fmla="*/ 95753 w 577004"/>
              <a:gd name="connsiteY7" fmla="*/ 1094223 h 1124099"/>
              <a:gd name="connsiteX8" fmla="*/ 129328 w 577004"/>
              <a:gd name="connsiteY8" fmla="*/ 1060612 h 1124099"/>
              <a:gd name="connsiteX9" fmla="*/ 129328 w 577004"/>
              <a:gd name="connsiteY9" fmla="*/ 1059367 h 1124099"/>
              <a:gd name="connsiteX10" fmla="*/ 240387 w 577004"/>
              <a:gd name="connsiteY10" fmla="*/ 709105 h 1124099"/>
              <a:gd name="connsiteX11" fmla="*/ 336630 w 577004"/>
              <a:gd name="connsiteY11" fmla="*/ 709105 h 1124099"/>
              <a:gd name="connsiteX12" fmla="*/ 351437 w 577004"/>
              <a:gd name="connsiteY12" fmla="*/ 723437 h 1124099"/>
              <a:gd name="connsiteX13" fmla="*/ 336630 w 577004"/>
              <a:gd name="connsiteY13" fmla="*/ 737768 h 1124099"/>
              <a:gd name="connsiteX14" fmla="*/ 240387 w 577004"/>
              <a:gd name="connsiteY14" fmla="*/ 737768 h 1124099"/>
              <a:gd name="connsiteX15" fmla="*/ 226814 w 577004"/>
              <a:gd name="connsiteY15" fmla="*/ 723437 h 1124099"/>
              <a:gd name="connsiteX16" fmla="*/ 240387 w 577004"/>
              <a:gd name="connsiteY16" fmla="*/ 709105 h 1124099"/>
              <a:gd name="connsiteX17" fmla="*/ 102087 w 577004"/>
              <a:gd name="connsiteY17" fmla="*/ 674104 h 1124099"/>
              <a:gd name="connsiteX18" fmla="*/ 94630 w 577004"/>
              <a:gd name="connsiteY18" fmla="*/ 681555 h 1124099"/>
              <a:gd name="connsiteX19" fmla="*/ 94630 w 577004"/>
              <a:gd name="connsiteY19" fmla="*/ 957237 h 1124099"/>
              <a:gd name="connsiteX20" fmla="*/ 102087 w 577004"/>
              <a:gd name="connsiteY20" fmla="*/ 965930 h 1124099"/>
              <a:gd name="connsiteX21" fmla="*/ 474917 w 577004"/>
              <a:gd name="connsiteY21" fmla="*/ 965930 h 1124099"/>
              <a:gd name="connsiteX22" fmla="*/ 483616 w 577004"/>
              <a:gd name="connsiteY22" fmla="*/ 957237 h 1124099"/>
              <a:gd name="connsiteX23" fmla="*/ 483616 w 577004"/>
              <a:gd name="connsiteY23" fmla="*/ 681555 h 1124099"/>
              <a:gd name="connsiteX24" fmla="*/ 474917 w 577004"/>
              <a:gd name="connsiteY24" fmla="*/ 674104 h 1124099"/>
              <a:gd name="connsiteX25" fmla="*/ 102087 w 577004"/>
              <a:gd name="connsiteY25" fmla="*/ 644301 h 1124099"/>
              <a:gd name="connsiteX26" fmla="*/ 474917 w 577004"/>
              <a:gd name="connsiteY26" fmla="*/ 644301 h 1124099"/>
              <a:gd name="connsiteX27" fmla="*/ 512200 w 577004"/>
              <a:gd name="connsiteY27" fmla="*/ 681555 h 1124099"/>
              <a:gd name="connsiteX28" fmla="*/ 512200 w 577004"/>
              <a:gd name="connsiteY28" fmla="*/ 957237 h 1124099"/>
              <a:gd name="connsiteX29" fmla="*/ 474917 w 577004"/>
              <a:gd name="connsiteY29" fmla="*/ 994491 h 1124099"/>
              <a:gd name="connsiteX30" fmla="*/ 102087 w 577004"/>
              <a:gd name="connsiteY30" fmla="*/ 994491 h 1124099"/>
              <a:gd name="connsiteX31" fmla="*/ 64804 w 577004"/>
              <a:gd name="connsiteY31" fmla="*/ 957237 h 1124099"/>
              <a:gd name="connsiteX32" fmla="*/ 64804 w 577004"/>
              <a:gd name="connsiteY32" fmla="*/ 681555 h 1124099"/>
              <a:gd name="connsiteX33" fmla="*/ 102087 w 577004"/>
              <a:gd name="connsiteY33" fmla="*/ 644301 h 1124099"/>
              <a:gd name="connsiteX34" fmla="*/ 240387 w 577004"/>
              <a:gd name="connsiteY34" fmla="*/ 418733 h 1124099"/>
              <a:gd name="connsiteX35" fmla="*/ 336630 w 577004"/>
              <a:gd name="connsiteY35" fmla="*/ 418733 h 1124099"/>
              <a:gd name="connsiteX36" fmla="*/ 351437 w 577004"/>
              <a:gd name="connsiteY36" fmla="*/ 433037 h 1124099"/>
              <a:gd name="connsiteX37" fmla="*/ 336630 w 577004"/>
              <a:gd name="connsiteY37" fmla="*/ 446150 h 1124099"/>
              <a:gd name="connsiteX38" fmla="*/ 240387 w 577004"/>
              <a:gd name="connsiteY38" fmla="*/ 446150 h 1124099"/>
              <a:gd name="connsiteX39" fmla="*/ 226814 w 577004"/>
              <a:gd name="connsiteY39" fmla="*/ 433037 h 1124099"/>
              <a:gd name="connsiteX40" fmla="*/ 240387 w 577004"/>
              <a:gd name="connsiteY40" fmla="*/ 418733 h 1124099"/>
              <a:gd name="connsiteX41" fmla="*/ 98359 w 577004"/>
              <a:gd name="connsiteY41" fmla="*/ 383692 h 1124099"/>
              <a:gd name="connsiteX42" fmla="*/ 94630 w 577004"/>
              <a:gd name="connsiteY42" fmla="*/ 387413 h 1124099"/>
              <a:gd name="connsiteX43" fmla="*/ 94630 w 577004"/>
              <a:gd name="connsiteY43" fmla="*/ 574676 h 1124099"/>
              <a:gd name="connsiteX44" fmla="*/ 98359 w 577004"/>
              <a:gd name="connsiteY44" fmla="*/ 578396 h 1124099"/>
              <a:gd name="connsiteX45" fmla="*/ 478645 w 577004"/>
              <a:gd name="connsiteY45" fmla="*/ 578396 h 1124099"/>
              <a:gd name="connsiteX46" fmla="*/ 483616 w 577004"/>
              <a:gd name="connsiteY46" fmla="*/ 574676 h 1124099"/>
              <a:gd name="connsiteX47" fmla="*/ 483616 w 577004"/>
              <a:gd name="connsiteY47" fmla="*/ 387413 h 1124099"/>
              <a:gd name="connsiteX48" fmla="*/ 478645 w 577004"/>
              <a:gd name="connsiteY48" fmla="*/ 383692 h 1124099"/>
              <a:gd name="connsiteX49" fmla="*/ 98359 w 577004"/>
              <a:gd name="connsiteY49" fmla="*/ 353929 h 1124099"/>
              <a:gd name="connsiteX50" fmla="*/ 478645 w 577004"/>
              <a:gd name="connsiteY50" fmla="*/ 353929 h 1124099"/>
              <a:gd name="connsiteX51" fmla="*/ 512200 w 577004"/>
              <a:gd name="connsiteY51" fmla="*/ 387413 h 1124099"/>
              <a:gd name="connsiteX52" fmla="*/ 512200 w 577004"/>
              <a:gd name="connsiteY52" fmla="*/ 574676 h 1124099"/>
              <a:gd name="connsiteX53" fmla="*/ 478645 w 577004"/>
              <a:gd name="connsiteY53" fmla="*/ 608160 h 1124099"/>
              <a:gd name="connsiteX54" fmla="*/ 98359 w 577004"/>
              <a:gd name="connsiteY54" fmla="*/ 608160 h 1124099"/>
              <a:gd name="connsiteX55" fmla="*/ 64804 w 577004"/>
              <a:gd name="connsiteY55" fmla="*/ 574676 h 1124099"/>
              <a:gd name="connsiteX56" fmla="*/ 64804 w 577004"/>
              <a:gd name="connsiteY56" fmla="*/ 387413 h 1124099"/>
              <a:gd name="connsiteX57" fmla="*/ 98359 w 577004"/>
              <a:gd name="connsiteY57" fmla="*/ 353929 h 1124099"/>
              <a:gd name="connsiteX58" fmla="*/ 54716 w 577004"/>
              <a:gd name="connsiteY58" fmla="*/ 318681 h 1124099"/>
              <a:gd name="connsiteX59" fmla="*/ 29845 w 577004"/>
              <a:gd name="connsiteY59" fmla="*/ 343578 h 1124099"/>
              <a:gd name="connsiteX60" fmla="*/ 29845 w 577004"/>
              <a:gd name="connsiteY60" fmla="*/ 1005839 h 1124099"/>
              <a:gd name="connsiteX61" fmla="*/ 54716 w 577004"/>
              <a:gd name="connsiteY61" fmla="*/ 1029491 h 1124099"/>
              <a:gd name="connsiteX62" fmla="*/ 522288 w 577004"/>
              <a:gd name="connsiteY62" fmla="*/ 1029491 h 1124099"/>
              <a:gd name="connsiteX63" fmla="*/ 548402 w 577004"/>
              <a:gd name="connsiteY63" fmla="*/ 1005839 h 1124099"/>
              <a:gd name="connsiteX64" fmla="*/ 548402 w 577004"/>
              <a:gd name="connsiteY64" fmla="*/ 343578 h 1124099"/>
              <a:gd name="connsiteX65" fmla="*/ 522288 w 577004"/>
              <a:gd name="connsiteY65" fmla="*/ 318681 h 1124099"/>
              <a:gd name="connsiteX66" fmla="*/ 191506 w 577004"/>
              <a:gd name="connsiteY66" fmla="*/ 93363 h 1124099"/>
              <a:gd name="connsiteX67" fmla="*/ 191506 w 577004"/>
              <a:gd name="connsiteY67" fmla="*/ 288805 h 1124099"/>
              <a:gd name="connsiteX68" fmla="*/ 386742 w 577004"/>
              <a:gd name="connsiteY68" fmla="*/ 288805 h 1124099"/>
              <a:gd name="connsiteX69" fmla="*/ 386742 w 577004"/>
              <a:gd name="connsiteY69" fmla="*/ 93363 h 1124099"/>
              <a:gd name="connsiteX70" fmla="*/ 172852 w 577004"/>
              <a:gd name="connsiteY70" fmla="*/ 28631 h 1124099"/>
              <a:gd name="connsiteX71" fmla="*/ 159174 w 577004"/>
              <a:gd name="connsiteY71" fmla="*/ 43569 h 1124099"/>
              <a:gd name="connsiteX72" fmla="*/ 159174 w 577004"/>
              <a:gd name="connsiteY72" fmla="*/ 63487 h 1124099"/>
              <a:gd name="connsiteX73" fmla="*/ 419074 w 577004"/>
              <a:gd name="connsiteY73" fmla="*/ 63487 h 1124099"/>
              <a:gd name="connsiteX74" fmla="*/ 419074 w 577004"/>
              <a:gd name="connsiteY74" fmla="*/ 43569 h 1124099"/>
              <a:gd name="connsiteX75" fmla="*/ 405395 w 577004"/>
              <a:gd name="connsiteY75" fmla="*/ 28631 h 1124099"/>
              <a:gd name="connsiteX76" fmla="*/ 172852 w 577004"/>
              <a:gd name="connsiteY76" fmla="*/ 0 h 1124099"/>
              <a:gd name="connsiteX77" fmla="*/ 405395 w 577004"/>
              <a:gd name="connsiteY77" fmla="*/ 0 h 1124099"/>
              <a:gd name="connsiteX78" fmla="*/ 447676 w 577004"/>
              <a:gd name="connsiteY78" fmla="*/ 43569 h 1124099"/>
              <a:gd name="connsiteX79" fmla="*/ 447676 w 577004"/>
              <a:gd name="connsiteY79" fmla="*/ 63487 h 1124099"/>
              <a:gd name="connsiteX80" fmla="*/ 419074 w 577004"/>
              <a:gd name="connsiteY80" fmla="*/ 93363 h 1124099"/>
              <a:gd name="connsiteX81" fmla="*/ 416587 w 577004"/>
              <a:gd name="connsiteY81" fmla="*/ 93363 h 1124099"/>
              <a:gd name="connsiteX82" fmla="*/ 416587 w 577004"/>
              <a:gd name="connsiteY82" fmla="*/ 288805 h 1124099"/>
              <a:gd name="connsiteX83" fmla="*/ 522288 w 577004"/>
              <a:gd name="connsiteY83" fmla="*/ 288805 h 1124099"/>
              <a:gd name="connsiteX84" fmla="*/ 577004 w 577004"/>
              <a:gd name="connsiteY84" fmla="*/ 343578 h 1124099"/>
              <a:gd name="connsiteX85" fmla="*/ 577004 w 577004"/>
              <a:gd name="connsiteY85" fmla="*/ 1005839 h 1124099"/>
              <a:gd name="connsiteX86" fmla="*/ 544672 w 577004"/>
              <a:gd name="connsiteY86" fmla="*/ 1054388 h 1124099"/>
              <a:gd name="connsiteX87" fmla="*/ 544672 w 577004"/>
              <a:gd name="connsiteY87" fmla="*/ 1060612 h 1124099"/>
              <a:gd name="connsiteX88" fmla="*/ 481251 w 577004"/>
              <a:gd name="connsiteY88" fmla="*/ 1124099 h 1124099"/>
              <a:gd name="connsiteX89" fmla="*/ 419074 w 577004"/>
              <a:gd name="connsiteY89" fmla="*/ 1060612 h 1124099"/>
              <a:gd name="connsiteX90" fmla="*/ 419074 w 577004"/>
              <a:gd name="connsiteY90" fmla="*/ 1059367 h 1124099"/>
              <a:gd name="connsiteX91" fmla="*/ 159174 w 577004"/>
              <a:gd name="connsiteY91" fmla="*/ 1059367 h 1124099"/>
              <a:gd name="connsiteX92" fmla="*/ 159174 w 577004"/>
              <a:gd name="connsiteY92" fmla="*/ 1060612 h 1124099"/>
              <a:gd name="connsiteX93" fmla="*/ 95753 w 577004"/>
              <a:gd name="connsiteY93" fmla="*/ 1124099 h 1124099"/>
              <a:gd name="connsiteX94" fmla="*/ 32332 w 577004"/>
              <a:gd name="connsiteY94" fmla="*/ 1060612 h 1124099"/>
              <a:gd name="connsiteX95" fmla="*/ 32332 w 577004"/>
              <a:gd name="connsiteY95" fmla="*/ 1054388 h 1124099"/>
              <a:gd name="connsiteX96" fmla="*/ 0 w 577004"/>
              <a:gd name="connsiteY96" fmla="*/ 1005839 h 1124099"/>
              <a:gd name="connsiteX97" fmla="*/ 0 w 577004"/>
              <a:gd name="connsiteY97" fmla="*/ 343578 h 1124099"/>
              <a:gd name="connsiteX98" fmla="*/ 54716 w 577004"/>
              <a:gd name="connsiteY98" fmla="*/ 288805 h 1124099"/>
              <a:gd name="connsiteX99" fmla="*/ 161661 w 577004"/>
              <a:gd name="connsiteY99" fmla="*/ 288805 h 1124099"/>
              <a:gd name="connsiteX100" fmla="*/ 161661 w 577004"/>
              <a:gd name="connsiteY100" fmla="*/ 93363 h 1124099"/>
              <a:gd name="connsiteX101" fmla="*/ 159174 w 577004"/>
              <a:gd name="connsiteY101" fmla="*/ 93363 h 1124099"/>
              <a:gd name="connsiteX102" fmla="*/ 129328 w 577004"/>
              <a:gd name="connsiteY102" fmla="*/ 63487 h 1124099"/>
              <a:gd name="connsiteX103" fmla="*/ 129328 w 577004"/>
              <a:gd name="connsiteY103" fmla="*/ 43569 h 1124099"/>
              <a:gd name="connsiteX104" fmla="*/ 172852 w 577004"/>
              <a:gd name="connsiteY104" fmla="*/ 0 h 112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77004" h="1124099">
                <a:moveTo>
                  <a:pt x="447676" y="1059367"/>
                </a:moveTo>
                <a:lnTo>
                  <a:pt x="447676" y="1060612"/>
                </a:lnTo>
                <a:cubicBezTo>
                  <a:pt x="447676" y="1079285"/>
                  <a:pt x="463842" y="1094223"/>
                  <a:pt x="481251" y="1094223"/>
                </a:cubicBezTo>
                <a:cubicBezTo>
                  <a:pt x="501148" y="1094223"/>
                  <a:pt x="514827" y="1079285"/>
                  <a:pt x="514827" y="1060612"/>
                </a:cubicBezTo>
                <a:lnTo>
                  <a:pt x="514827" y="1059367"/>
                </a:lnTo>
                <a:close/>
                <a:moveTo>
                  <a:pt x="62177" y="1059367"/>
                </a:moveTo>
                <a:lnTo>
                  <a:pt x="62177" y="1060612"/>
                </a:lnTo>
                <a:cubicBezTo>
                  <a:pt x="62177" y="1079285"/>
                  <a:pt x="77100" y="1094223"/>
                  <a:pt x="95753" y="1094223"/>
                </a:cubicBezTo>
                <a:cubicBezTo>
                  <a:pt x="114406" y="1094223"/>
                  <a:pt x="129328" y="1079285"/>
                  <a:pt x="129328" y="1060612"/>
                </a:cubicBezTo>
                <a:lnTo>
                  <a:pt x="129328" y="1059367"/>
                </a:lnTo>
                <a:close/>
                <a:moveTo>
                  <a:pt x="240387" y="709105"/>
                </a:moveTo>
                <a:lnTo>
                  <a:pt x="336630" y="709105"/>
                </a:lnTo>
                <a:cubicBezTo>
                  <a:pt x="344034" y="709105"/>
                  <a:pt x="351437" y="715077"/>
                  <a:pt x="351437" y="723437"/>
                </a:cubicBezTo>
                <a:cubicBezTo>
                  <a:pt x="351437" y="730602"/>
                  <a:pt x="344034" y="737768"/>
                  <a:pt x="336630" y="737768"/>
                </a:cubicBezTo>
                <a:lnTo>
                  <a:pt x="240387" y="737768"/>
                </a:lnTo>
                <a:cubicBezTo>
                  <a:pt x="232983" y="737768"/>
                  <a:pt x="226814" y="730602"/>
                  <a:pt x="226814" y="723437"/>
                </a:cubicBezTo>
                <a:cubicBezTo>
                  <a:pt x="226814" y="715077"/>
                  <a:pt x="232983" y="709105"/>
                  <a:pt x="240387" y="709105"/>
                </a:cubicBezTo>
                <a:close/>
                <a:moveTo>
                  <a:pt x="102087" y="674104"/>
                </a:moveTo>
                <a:cubicBezTo>
                  <a:pt x="97116" y="674104"/>
                  <a:pt x="94630" y="676588"/>
                  <a:pt x="94630" y="681555"/>
                </a:cubicBezTo>
                <a:lnTo>
                  <a:pt x="94630" y="957237"/>
                </a:lnTo>
                <a:cubicBezTo>
                  <a:pt x="94630" y="962204"/>
                  <a:pt x="97116" y="965930"/>
                  <a:pt x="102087" y="965930"/>
                </a:cubicBezTo>
                <a:lnTo>
                  <a:pt x="474917" y="965930"/>
                </a:lnTo>
                <a:cubicBezTo>
                  <a:pt x="479888" y="965930"/>
                  <a:pt x="483616" y="962204"/>
                  <a:pt x="483616" y="957237"/>
                </a:cubicBezTo>
                <a:lnTo>
                  <a:pt x="483616" y="681555"/>
                </a:lnTo>
                <a:cubicBezTo>
                  <a:pt x="483616" y="676588"/>
                  <a:pt x="479888" y="674104"/>
                  <a:pt x="474917" y="674104"/>
                </a:cubicBezTo>
                <a:close/>
                <a:moveTo>
                  <a:pt x="102087" y="644301"/>
                </a:moveTo>
                <a:lnTo>
                  <a:pt x="474917" y="644301"/>
                </a:lnTo>
                <a:cubicBezTo>
                  <a:pt x="494801" y="644301"/>
                  <a:pt x="512200" y="661686"/>
                  <a:pt x="512200" y="681555"/>
                </a:cubicBezTo>
                <a:lnTo>
                  <a:pt x="512200" y="957237"/>
                </a:lnTo>
                <a:cubicBezTo>
                  <a:pt x="512200" y="978348"/>
                  <a:pt x="494801" y="994491"/>
                  <a:pt x="474917" y="994491"/>
                </a:cubicBezTo>
                <a:lnTo>
                  <a:pt x="102087" y="994491"/>
                </a:lnTo>
                <a:cubicBezTo>
                  <a:pt x="82203" y="994491"/>
                  <a:pt x="64804" y="978348"/>
                  <a:pt x="64804" y="957237"/>
                </a:cubicBezTo>
                <a:lnTo>
                  <a:pt x="64804" y="681555"/>
                </a:lnTo>
                <a:cubicBezTo>
                  <a:pt x="64804" y="661686"/>
                  <a:pt x="82203" y="644301"/>
                  <a:pt x="102087" y="644301"/>
                </a:cubicBezTo>
                <a:close/>
                <a:moveTo>
                  <a:pt x="240387" y="418733"/>
                </a:moveTo>
                <a:lnTo>
                  <a:pt x="336630" y="418733"/>
                </a:lnTo>
                <a:cubicBezTo>
                  <a:pt x="344034" y="418733"/>
                  <a:pt x="351437" y="424693"/>
                  <a:pt x="351437" y="433037"/>
                </a:cubicBezTo>
                <a:cubicBezTo>
                  <a:pt x="351437" y="441382"/>
                  <a:pt x="344034" y="446150"/>
                  <a:pt x="336630" y="446150"/>
                </a:cubicBezTo>
                <a:lnTo>
                  <a:pt x="240387" y="446150"/>
                </a:lnTo>
                <a:cubicBezTo>
                  <a:pt x="232983" y="446150"/>
                  <a:pt x="226814" y="441382"/>
                  <a:pt x="226814" y="433037"/>
                </a:cubicBezTo>
                <a:cubicBezTo>
                  <a:pt x="226814" y="424693"/>
                  <a:pt x="232983" y="418733"/>
                  <a:pt x="240387" y="418733"/>
                </a:cubicBezTo>
                <a:close/>
                <a:moveTo>
                  <a:pt x="98359" y="383692"/>
                </a:moveTo>
                <a:cubicBezTo>
                  <a:pt x="95873" y="383692"/>
                  <a:pt x="94630" y="384933"/>
                  <a:pt x="94630" y="387413"/>
                </a:cubicBezTo>
                <a:lnTo>
                  <a:pt x="94630" y="574676"/>
                </a:lnTo>
                <a:cubicBezTo>
                  <a:pt x="94630" y="577156"/>
                  <a:pt x="95873" y="578396"/>
                  <a:pt x="98359" y="578396"/>
                </a:cubicBezTo>
                <a:lnTo>
                  <a:pt x="478645" y="578396"/>
                </a:lnTo>
                <a:cubicBezTo>
                  <a:pt x="481131" y="578396"/>
                  <a:pt x="483616" y="577156"/>
                  <a:pt x="483616" y="574676"/>
                </a:cubicBezTo>
                <a:lnTo>
                  <a:pt x="483616" y="387413"/>
                </a:lnTo>
                <a:cubicBezTo>
                  <a:pt x="483616" y="384933"/>
                  <a:pt x="481131" y="383692"/>
                  <a:pt x="478645" y="383692"/>
                </a:cubicBezTo>
                <a:close/>
                <a:moveTo>
                  <a:pt x="98359" y="353929"/>
                </a:moveTo>
                <a:lnTo>
                  <a:pt x="478645" y="353929"/>
                </a:lnTo>
                <a:cubicBezTo>
                  <a:pt x="497287" y="353929"/>
                  <a:pt x="512200" y="368811"/>
                  <a:pt x="512200" y="387413"/>
                </a:cubicBezTo>
                <a:lnTo>
                  <a:pt x="512200" y="574676"/>
                </a:lnTo>
                <a:cubicBezTo>
                  <a:pt x="512200" y="593278"/>
                  <a:pt x="497287" y="608160"/>
                  <a:pt x="478645" y="608160"/>
                </a:cubicBezTo>
                <a:lnTo>
                  <a:pt x="98359" y="608160"/>
                </a:lnTo>
                <a:cubicBezTo>
                  <a:pt x="80960" y="608160"/>
                  <a:pt x="64804" y="593278"/>
                  <a:pt x="64804" y="574676"/>
                </a:cubicBezTo>
                <a:lnTo>
                  <a:pt x="64804" y="387413"/>
                </a:lnTo>
                <a:cubicBezTo>
                  <a:pt x="64804" y="368811"/>
                  <a:pt x="80960" y="353929"/>
                  <a:pt x="98359" y="353929"/>
                </a:cubicBezTo>
                <a:close/>
                <a:moveTo>
                  <a:pt x="54716" y="318681"/>
                </a:moveTo>
                <a:cubicBezTo>
                  <a:pt x="41037" y="318681"/>
                  <a:pt x="29845" y="329885"/>
                  <a:pt x="29845" y="343578"/>
                </a:cubicBezTo>
                <a:lnTo>
                  <a:pt x="29845" y="1005839"/>
                </a:lnTo>
                <a:cubicBezTo>
                  <a:pt x="29845" y="1019532"/>
                  <a:pt x="41037" y="1029491"/>
                  <a:pt x="54716" y="1029491"/>
                </a:cubicBezTo>
                <a:lnTo>
                  <a:pt x="522288" y="1029491"/>
                </a:lnTo>
                <a:cubicBezTo>
                  <a:pt x="535967" y="1029491"/>
                  <a:pt x="548402" y="1019532"/>
                  <a:pt x="548402" y="1005839"/>
                </a:cubicBezTo>
                <a:lnTo>
                  <a:pt x="548402" y="343578"/>
                </a:lnTo>
                <a:cubicBezTo>
                  <a:pt x="548402" y="329885"/>
                  <a:pt x="535967" y="318681"/>
                  <a:pt x="522288" y="318681"/>
                </a:cubicBezTo>
                <a:close/>
                <a:moveTo>
                  <a:pt x="191506" y="93363"/>
                </a:moveTo>
                <a:lnTo>
                  <a:pt x="191506" y="288805"/>
                </a:lnTo>
                <a:lnTo>
                  <a:pt x="386742" y="288805"/>
                </a:lnTo>
                <a:lnTo>
                  <a:pt x="386742" y="93363"/>
                </a:lnTo>
                <a:close/>
                <a:moveTo>
                  <a:pt x="172852" y="28631"/>
                </a:moveTo>
                <a:cubicBezTo>
                  <a:pt x="165391" y="28631"/>
                  <a:pt x="159174" y="36100"/>
                  <a:pt x="159174" y="43569"/>
                </a:cubicBezTo>
                <a:lnTo>
                  <a:pt x="159174" y="63487"/>
                </a:lnTo>
                <a:lnTo>
                  <a:pt x="419074" y="63487"/>
                </a:lnTo>
                <a:lnTo>
                  <a:pt x="419074" y="43569"/>
                </a:lnTo>
                <a:cubicBezTo>
                  <a:pt x="419074" y="36100"/>
                  <a:pt x="412856" y="28631"/>
                  <a:pt x="405395" y="28631"/>
                </a:cubicBezTo>
                <a:close/>
                <a:moveTo>
                  <a:pt x="172852" y="0"/>
                </a:moveTo>
                <a:lnTo>
                  <a:pt x="405395" y="0"/>
                </a:lnTo>
                <a:cubicBezTo>
                  <a:pt x="429022" y="0"/>
                  <a:pt x="447676" y="18672"/>
                  <a:pt x="447676" y="43569"/>
                </a:cubicBezTo>
                <a:lnTo>
                  <a:pt x="447676" y="63487"/>
                </a:lnTo>
                <a:cubicBezTo>
                  <a:pt x="447676" y="79670"/>
                  <a:pt x="435240" y="93363"/>
                  <a:pt x="419074" y="93363"/>
                </a:cubicBezTo>
                <a:lnTo>
                  <a:pt x="416587" y="93363"/>
                </a:lnTo>
                <a:lnTo>
                  <a:pt x="416587" y="288805"/>
                </a:lnTo>
                <a:lnTo>
                  <a:pt x="522288" y="288805"/>
                </a:lnTo>
                <a:cubicBezTo>
                  <a:pt x="552133" y="288805"/>
                  <a:pt x="577004" y="313702"/>
                  <a:pt x="577004" y="343578"/>
                </a:cubicBezTo>
                <a:lnTo>
                  <a:pt x="577004" y="1005839"/>
                </a:lnTo>
                <a:cubicBezTo>
                  <a:pt x="577004" y="1027001"/>
                  <a:pt x="564569" y="1046919"/>
                  <a:pt x="544672" y="1054388"/>
                </a:cubicBezTo>
                <a:lnTo>
                  <a:pt x="544672" y="1060612"/>
                </a:lnTo>
                <a:cubicBezTo>
                  <a:pt x="544672" y="1095468"/>
                  <a:pt x="516070" y="1124099"/>
                  <a:pt x="481251" y="1124099"/>
                </a:cubicBezTo>
                <a:cubicBezTo>
                  <a:pt x="447676" y="1124099"/>
                  <a:pt x="419074" y="1095468"/>
                  <a:pt x="419074" y="1060612"/>
                </a:cubicBezTo>
                <a:lnTo>
                  <a:pt x="419074" y="1059367"/>
                </a:lnTo>
                <a:lnTo>
                  <a:pt x="159174" y="1059367"/>
                </a:lnTo>
                <a:lnTo>
                  <a:pt x="159174" y="1060612"/>
                </a:lnTo>
                <a:cubicBezTo>
                  <a:pt x="159174" y="1095468"/>
                  <a:pt x="130572" y="1124099"/>
                  <a:pt x="95753" y="1124099"/>
                </a:cubicBezTo>
                <a:cubicBezTo>
                  <a:pt x="60934" y="1124099"/>
                  <a:pt x="32332" y="1095468"/>
                  <a:pt x="32332" y="1060612"/>
                </a:cubicBezTo>
                <a:lnTo>
                  <a:pt x="32332" y="1054388"/>
                </a:lnTo>
                <a:cubicBezTo>
                  <a:pt x="13679" y="1046919"/>
                  <a:pt x="0" y="1027001"/>
                  <a:pt x="0" y="1005839"/>
                </a:cubicBezTo>
                <a:lnTo>
                  <a:pt x="0" y="343578"/>
                </a:lnTo>
                <a:cubicBezTo>
                  <a:pt x="0" y="313702"/>
                  <a:pt x="24871" y="288805"/>
                  <a:pt x="54716" y="288805"/>
                </a:cubicBezTo>
                <a:lnTo>
                  <a:pt x="161661" y="288805"/>
                </a:lnTo>
                <a:lnTo>
                  <a:pt x="161661" y="93363"/>
                </a:lnTo>
                <a:lnTo>
                  <a:pt x="159174" y="93363"/>
                </a:lnTo>
                <a:cubicBezTo>
                  <a:pt x="143007" y="93363"/>
                  <a:pt x="129328" y="79670"/>
                  <a:pt x="129328" y="63487"/>
                </a:cubicBezTo>
                <a:lnTo>
                  <a:pt x="129328" y="43569"/>
                </a:lnTo>
                <a:cubicBezTo>
                  <a:pt x="129328" y="18672"/>
                  <a:pt x="149225" y="0"/>
                  <a:pt x="17285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EA67679D-6E2D-48E6-8DC1-5E717BA35FBC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04F9CB5C-E1C8-4FA6-9E40-00EBA3059CE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71B9225-DF48-405B-8284-DF0F31E2CD2B}"/>
              </a:ext>
            </a:extLst>
          </p:cNvPr>
          <p:cNvSpPr txBox="1"/>
          <p:nvPr/>
        </p:nvSpPr>
        <p:spPr>
          <a:xfrm>
            <a:off x="16833211" y="4419706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B5A7D62A-641A-4561-8878-58967F06EB1B}"/>
              </a:ext>
            </a:extLst>
          </p:cNvPr>
          <p:cNvSpPr txBox="1"/>
          <p:nvPr/>
        </p:nvSpPr>
        <p:spPr>
          <a:xfrm>
            <a:off x="16825591" y="5086987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82E24B3-EB99-4502-A230-6F89F98002F5}"/>
              </a:ext>
            </a:extLst>
          </p:cNvPr>
          <p:cNvSpPr txBox="1"/>
          <p:nvPr/>
        </p:nvSpPr>
        <p:spPr>
          <a:xfrm>
            <a:off x="16833211" y="7300066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6E97FD4-2689-4AF2-9635-6136D22339F0}"/>
              </a:ext>
            </a:extLst>
          </p:cNvPr>
          <p:cNvSpPr txBox="1"/>
          <p:nvPr/>
        </p:nvSpPr>
        <p:spPr>
          <a:xfrm>
            <a:off x="16826861" y="7964172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9445802-EDE5-4A95-B438-09DD774C5A7E}"/>
              </a:ext>
            </a:extLst>
          </p:cNvPr>
          <p:cNvSpPr txBox="1"/>
          <p:nvPr/>
        </p:nvSpPr>
        <p:spPr>
          <a:xfrm>
            <a:off x="16834481" y="10052347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2B123C5-6EB5-406B-A9D8-99E0DACECD28}"/>
              </a:ext>
            </a:extLst>
          </p:cNvPr>
          <p:cNvSpPr txBox="1"/>
          <p:nvPr/>
        </p:nvSpPr>
        <p:spPr>
          <a:xfrm>
            <a:off x="16829401" y="10706341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56699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7ED513-BAAF-4D58-BAD8-0C49D5C1CCA0}"/>
              </a:ext>
            </a:extLst>
          </p:cNvPr>
          <p:cNvSpPr/>
          <p:nvPr/>
        </p:nvSpPr>
        <p:spPr>
          <a:xfrm>
            <a:off x="2" y="2410"/>
            <a:ext cx="24376406" cy="13018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8" h="10451">
                <a:moveTo>
                  <a:pt x="8280" y="7527"/>
                </a:moveTo>
                <a:cubicBezTo>
                  <a:pt x="10673" y="12092"/>
                  <a:pt x="17111" y="10592"/>
                  <a:pt x="19568" y="7901"/>
                </a:cubicBezTo>
                <a:lnTo>
                  <a:pt x="19568" y="2547"/>
                </a:lnTo>
                <a:cubicBezTo>
                  <a:pt x="18775" y="1233"/>
                  <a:pt x="17500" y="457"/>
                  <a:pt x="16281" y="0"/>
                </a:cubicBezTo>
                <a:lnTo>
                  <a:pt x="0" y="0"/>
                </a:lnTo>
                <a:lnTo>
                  <a:pt x="0" y="2010"/>
                </a:lnTo>
                <a:cubicBezTo>
                  <a:pt x="2007" y="2147"/>
                  <a:pt x="5916" y="3023"/>
                  <a:pt x="8280" y="7527"/>
                </a:cubicBezTo>
                <a:close/>
              </a:path>
            </a:pathLst>
          </a:custGeom>
          <a:solidFill>
            <a:srgbClr val="A8E7EC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52844C-EBCB-42A4-95C7-5FA1B8BA9148}"/>
              </a:ext>
            </a:extLst>
          </p:cNvPr>
          <p:cNvSpPr/>
          <p:nvPr/>
        </p:nvSpPr>
        <p:spPr>
          <a:xfrm>
            <a:off x="9720918" y="4030054"/>
            <a:ext cx="14528422" cy="18362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63" h="1475">
                <a:moveTo>
                  <a:pt x="11568" y="813"/>
                </a:moveTo>
                <a:cubicBezTo>
                  <a:pt x="10662" y="676"/>
                  <a:pt x="6240" y="1347"/>
                  <a:pt x="7907" y="813"/>
                </a:cubicBezTo>
                <a:cubicBezTo>
                  <a:pt x="9574" y="277"/>
                  <a:pt x="10122" y="-340"/>
                  <a:pt x="7047" y="223"/>
                </a:cubicBezTo>
                <a:cubicBezTo>
                  <a:pt x="3974" y="785"/>
                  <a:pt x="-1536" y="140"/>
                  <a:pt x="404" y="456"/>
                </a:cubicBezTo>
                <a:cubicBezTo>
                  <a:pt x="2345" y="771"/>
                  <a:pt x="8186" y="1007"/>
                  <a:pt x="6956" y="1265"/>
                </a:cubicBezTo>
                <a:cubicBezTo>
                  <a:pt x="4051" y="1875"/>
                  <a:pt x="12650" y="975"/>
                  <a:pt x="11568" y="81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706B35A-4576-4234-AD80-C378954B0E09}"/>
              </a:ext>
            </a:extLst>
          </p:cNvPr>
          <p:cNvSpPr/>
          <p:nvPr/>
        </p:nvSpPr>
        <p:spPr>
          <a:xfrm>
            <a:off x="2745730" y="1055104"/>
            <a:ext cx="15378052" cy="22137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45" h="1778">
                <a:moveTo>
                  <a:pt x="1758" y="449"/>
                </a:moveTo>
                <a:cubicBezTo>
                  <a:pt x="1758" y="449"/>
                  <a:pt x="4285" y="362"/>
                  <a:pt x="3294" y="115"/>
                </a:cubicBezTo>
                <a:cubicBezTo>
                  <a:pt x="2305" y="-132"/>
                  <a:pt x="-1203" y="51"/>
                  <a:pt x="424" y="366"/>
                </a:cubicBezTo>
                <a:cubicBezTo>
                  <a:pt x="1400" y="555"/>
                  <a:pt x="3208" y="1541"/>
                  <a:pt x="1758" y="1377"/>
                </a:cubicBezTo>
                <a:cubicBezTo>
                  <a:pt x="-374" y="1134"/>
                  <a:pt x="3638" y="2583"/>
                  <a:pt x="9917" y="1102"/>
                </a:cubicBezTo>
                <a:cubicBezTo>
                  <a:pt x="16194" y="-379"/>
                  <a:pt x="8648" y="1523"/>
                  <a:pt x="5796" y="1596"/>
                </a:cubicBezTo>
                <a:cubicBezTo>
                  <a:pt x="4754" y="1623"/>
                  <a:pt x="2053" y="1637"/>
                  <a:pt x="2678" y="1390"/>
                </a:cubicBezTo>
                <a:cubicBezTo>
                  <a:pt x="3304" y="1143"/>
                  <a:pt x="963" y="517"/>
                  <a:pt x="1758" y="44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ABC89F-C4ED-4CBC-8BC9-45EDC0A9A355}"/>
              </a:ext>
            </a:extLst>
          </p:cNvPr>
          <p:cNvSpPr/>
          <p:nvPr/>
        </p:nvSpPr>
        <p:spPr>
          <a:xfrm>
            <a:off x="20282736" y="2410"/>
            <a:ext cx="4093671" cy="3171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87" h="2547">
                <a:moveTo>
                  <a:pt x="3287" y="2547"/>
                </a:moveTo>
                <a:lnTo>
                  <a:pt x="3287" y="0"/>
                </a:lnTo>
                <a:lnTo>
                  <a:pt x="0" y="0"/>
                </a:lnTo>
                <a:cubicBezTo>
                  <a:pt x="1219" y="457"/>
                  <a:pt x="2494" y="1233"/>
                  <a:pt x="3287" y="2547"/>
                </a:cubicBezTo>
                <a:close/>
              </a:path>
            </a:pathLst>
          </a:custGeom>
          <a:solidFill>
            <a:srgbClr val="A8E7EC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E2FB72A-B185-49CA-864F-37F51512010D}"/>
              </a:ext>
            </a:extLst>
          </p:cNvPr>
          <p:cNvSpPr/>
          <p:nvPr/>
        </p:nvSpPr>
        <p:spPr>
          <a:xfrm>
            <a:off x="2" y="2506451"/>
            <a:ext cx="24376406" cy="112034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8" h="8994">
                <a:moveTo>
                  <a:pt x="8280" y="5517"/>
                </a:moveTo>
                <a:cubicBezTo>
                  <a:pt x="5916" y="1013"/>
                  <a:pt x="2007" y="137"/>
                  <a:pt x="0" y="0"/>
                </a:cubicBezTo>
                <a:lnTo>
                  <a:pt x="0" y="3026"/>
                </a:lnTo>
                <a:cubicBezTo>
                  <a:pt x="1679" y="3025"/>
                  <a:pt x="6177" y="3468"/>
                  <a:pt x="6795" y="8171"/>
                </a:cubicBezTo>
                <a:cubicBezTo>
                  <a:pt x="6834" y="8469"/>
                  <a:pt x="6900" y="8743"/>
                  <a:pt x="6990" y="8994"/>
                </a:cubicBezTo>
                <a:lnTo>
                  <a:pt x="17838" y="8994"/>
                </a:lnTo>
                <a:cubicBezTo>
                  <a:pt x="18554" y="8492"/>
                  <a:pt x="19153" y="7935"/>
                  <a:pt x="19568" y="7356"/>
                </a:cubicBezTo>
                <a:lnTo>
                  <a:pt x="19568" y="5891"/>
                </a:lnTo>
                <a:cubicBezTo>
                  <a:pt x="17111" y="8582"/>
                  <a:pt x="10673" y="10082"/>
                  <a:pt x="8280" y="5517"/>
                </a:cubicBezTo>
                <a:close/>
              </a:path>
            </a:pathLst>
          </a:custGeom>
          <a:solidFill>
            <a:srgbClr val="A8E7EC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BE533E-5EB0-4290-B0A1-4727403703C3}"/>
              </a:ext>
            </a:extLst>
          </p:cNvPr>
          <p:cNvSpPr/>
          <p:nvPr/>
        </p:nvSpPr>
        <p:spPr>
          <a:xfrm>
            <a:off x="22222437" y="11670492"/>
            <a:ext cx="2153974" cy="2039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0" h="1638">
                <a:moveTo>
                  <a:pt x="0" y="1638"/>
                </a:moveTo>
                <a:lnTo>
                  <a:pt x="1730" y="1638"/>
                </a:lnTo>
                <a:lnTo>
                  <a:pt x="1730" y="0"/>
                </a:lnTo>
                <a:cubicBezTo>
                  <a:pt x="1315" y="579"/>
                  <a:pt x="716" y="1136"/>
                  <a:pt x="0" y="1638"/>
                </a:cubicBezTo>
                <a:close/>
              </a:path>
            </a:pathLst>
          </a:custGeom>
          <a:solidFill>
            <a:srgbClr val="A8E7E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21BFDB-9A08-44E5-B715-F7E908779DF6}"/>
              </a:ext>
            </a:extLst>
          </p:cNvPr>
          <p:cNvSpPr/>
          <p:nvPr/>
        </p:nvSpPr>
        <p:spPr>
          <a:xfrm>
            <a:off x="2" y="6276215"/>
            <a:ext cx="8706838" cy="7433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90" h="5968">
                <a:moveTo>
                  <a:pt x="6795" y="5146"/>
                </a:moveTo>
                <a:cubicBezTo>
                  <a:pt x="6177" y="442"/>
                  <a:pt x="1679" y="-1"/>
                  <a:pt x="0" y="0"/>
                </a:cubicBezTo>
                <a:lnTo>
                  <a:pt x="0" y="3196"/>
                </a:lnTo>
                <a:cubicBezTo>
                  <a:pt x="1904" y="3111"/>
                  <a:pt x="4533" y="3421"/>
                  <a:pt x="3568" y="5968"/>
                </a:cubicBezTo>
                <a:lnTo>
                  <a:pt x="6990" y="5968"/>
                </a:lnTo>
                <a:cubicBezTo>
                  <a:pt x="6900" y="5717"/>
                  <a:pt x="6834" y="5444"/>
                  <a:pt x="6795" y="5146"/>
                </a:cubicBezTo>
                <a:close/>
              </a:path>
            </a:pathLst>
          </a:custGeom>
          <a:solidFill>
            <a:srgbClr val="A8E7EC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33C0B5-1AF6-495E-AAA0-9AB0B839F023}"/>
              </a:ext>
            </a:extLst>
          </p:cNvPr>
          <p:cNvSpPr/>
          <p:nvPr/>
        </p:nvSpPr>
        <p:spPr>
          <a:xfrm>
            <a:off x="2" y="10241569"/>
            <a:ext cx="4700372" cy="34682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74" h="2785">
                <a:moveTo>
                  <a:pt x="0" y="12"/>
                </a:moveTo>
                <a:lnTo>
                  <a:pt x="0" y="2785"/>
                </a:lnTo>
                <a:lnTo>
                  <a:pt x="3568" y="2785"/>
                </a:lnTo>
                <a:cubicBezTo>
                  <a:pt x="4533" y="237"/>
                  <a:pt x="1904" y="-73"/>
                  <a:pt x="0" y="12"/>
                </a:cubicBezTo>
                <a:close/>
              </a:path>
            </a:pathLst>
          </a:custGeom>
          <a:solidFill>
            <a:srgbClr val="A8E7E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68D368-9708-4E2B-A82C-BF178C0A7E05}"/>
              </a:ext>
            </a:extLst>
          </p:cNvPr>
          <p:cNvSpPr/>
          <p:nvPr/>
        </p:nvSpPr>
        <p:spPr>
          <a:xfrm>
            <a:off x="2" y="12403017"/>
            <a:ext cx="24377648" cy="131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053">
                <a:moveTo>
                  <a:pt x="19569" y="1053"/>
                </a:moveTo>
                <a:lnTo>
                  <a:pt x="0" y="1053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gradFill>
            <a:gsLst>
              <a:gs pos="0">
                <a:srgbClr val="A8E7EC"/>
              </a:gs>
              <a:gs pos="97000">
                <a:srgbClr val="8B85D3"/>
              </a:gs>
            </a:gsLst>
            <a:lin ang="1080000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C3EEF4-09E2-41CE-84E5-A927CA3D5720}"/>
              </a:ext>
            </a:extLst>
          </p:cNvPr>
          <p:cNvGrpSpPr/>
          <p:nvPr/>
        </p:nvGrpSpPr>
        <p:grpSpPr>
          <a:xfrm>
            <a:off x="1503676" y="4361434"/>
            <a:ext cx="11531048" cy="8377948"/>
            <a:chOff x="1503676" y="4361434"/>
            <a:chExt cx="11531048" cy="8377948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8C46AC-EFD3-4A10-9737-BA69986B4AF8}"/>
                </a:ext>
              </a:extLst>
            </p:cNvPr>
            <p:cNvSpPr/>
            <p:nvPr/>
          </p:nvSpPr>
          <p:spPr>
            <a:xfrm>
              <a:off x="7923241" y="12533826"/>
              <a:ext cx="3638957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2" h="166">
                  <a:moveTo>
                    <a:pt x="2839" y="166"/>
                  </a:moveTo>
                  <a:lnTo>
                    <a:pt x="83" y="166"/>
                  </a:lnTo>
                  <a:cubicBezTo>
                    <a:pt x="37" y="166"/>
                    <a:pt x="0" y="129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lnTo>
                    <a:pt x="2839" y="0"/>
                  </a:lnTo>
                  <a:cubicBezTo>
                    <a:pt x="2885" y="0"/>
                    <a:pt x="2922" y="38"/>
                    <a:pt x="2922" y="83"/>
                  </a:cubicBezTo>
                  <a:cubicBezTo>
                    <a:pt x="2922" y="129"/>
                    <a:pt x="2885" y="166"/>
                    <a:pt x="2839" y="16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21032F-27E5-4BF6-A1FE-732998F58FC1}"/>
                </a:ext>
              </a:extLst>
            </p:cNvPr>
            <p:cNvSpPr/>
            <p:nvPr/>
          </p:nvSpPr>
          <p:spPr>
            <a:xfrm>
              <a:off x="1503676" y="12533826"/>
              <a:ext cx="3640203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3" h="166">
                  <a:moveTo>
                    <a:pt x="2840" y="166"/>
                  </a:moveTo>
                  <a:lnTo>
                    <a:pt x="83" y="166"/>
                  </a:lnTo>
                  <a:cubicBezTo>
                    <a:pt x="37" y="166"/>
                    <a:pt x="0" y="129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lnTo>
                    <a:pt x="2840" y="0"/>
                  </a:lnTo>
                  <a:cubicBezTo>
                    <a:pt x="2886" y="0"/>
                    <a:pt x="2923" y="38"/>
                    <a:pt x="2923" y="83"/>
                  </a:cubicBezTo>
                  <a:cubicBezTo>
                    <a:pt x="2923" y="129"/>
                    <a:pt x="2886" y="166"/>
                    <a:pt x="2840" y="16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776B85-B2A2-456D-A3C5-1162E52CFD52}"/>
                </a:ext>
              </a:extLst>
            </p:cNvPr>
            <p:cNvSpPr/>
            <p:nvPr/>
          </p:nvSpPr>
          <p:spPr>
            <a:xfrm>
              <a:off x="8600951" y="10807159"/>
              <a:ext cx="1873671" cy="187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5" h="1503">
                  <a:moveTo>
                    <a:pt x="790" y="1503"/>
                  </a:moveTo>
                  <a:cubicBezTo>
                    <a:pt x="374" y="1503"/>
                    <a:pt x="21" y="1167"/>
                    <a:pt x="1" y="752"/>
                  </a:cubicBezTo>
                  <a:cubicBezTo>
                    <a:pt x="-19" y="337"/>
                    <a:pt x="301" y="0"/>
                    <a:pt x="716" y="0"/>
                  </a:cubicBezTo>
                  <a:cubicBezTo>
                    <a:pt x="1131" y="0"/>
                    <a:pt x="1484" y="337"/>
                    <a:pt x="1504" y="752"/>
                  </a:cubicBezTo>
                  <a:cubicBezTo>
                    <a:pt x="1524" y="1167"/>
                    <a:pt x="1204" y="1503"/>
                    <a:pt x="790" y="1503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4A093DF-FB85-4D0E-891F-108983DCE35B}"/>
                </a:ext>
              </a:extLst>
            </p:cNvPr>
            <p:cNvSpPr/>
            <p:nvPr/>
          </p:nvSpPr>
          <p:spPr>
            <a:xfrm>
              <a:off x="8861318" y="11067529"/>
              <a:ext cx="1351684" cy="135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1085">
                  <a:moveTo>
                    <a:pt x="570" y="1085"/>
                  </a:moveTo>
                  <a:cubicBezTo>
                    <a:pt x="271" y="1085"/>
                    <a:pt x="15" y="843"/>
                    <a:pt x="1" y="543"/>
                  </a:cubicBezTo>
                  <a:cubicBezTo>
                    <a:pt x="-15" y="243"/>
                    <a:pt x="217" y="0"/>
                    <a:pt x="517" y="0"/>
                  </a:cubicBezTo>
                  <a:cubicBezTo>
                    <a:pt x="817" y="0"/>
                    <a:pt x="1072" y="243"/>
                    <a:pt x="1086" y="543"/>
                  </a:cubicBezTo>
                  <a:cubicBezTo>
                    <a:pt x="1101" y="843"/>
                    <a:pt x="870" y="1085"/>
                    <a:pt x="570" y="1085"/>
                  </a:cubicBezTo>
                  <a:close/>
                </a:path>
              </a:pathLst>
            </a:custGeom>
            <a:solidFill>
              <a:srgbClr val="878C8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F118AB-B291-41EA-BF9F-37D14E1FDCA3}"/>
                </a:ext>
              </a:extLst>
            </p:cNvPr>
            <p:cNvSpPr/>
            <p:nvPr/>
          </p:nvSpPr>
          <p:spPr>
            <a:xfrm>
              <a:off x="8990881" y="11198337"/>
              <a:ext cx="1092559" cy="109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8" h="876">
                  <a:moveTo>
                    <a:pt x="461" y="876"/>
                  </a:moveTo>
                  <a:cubicBezTo>
                    <a:pt x="219" y="876"/>
                    <a:pt x="13" y="680"/>
                    <a:pt x="1" y="437"/>
                  </a:cubicBezTo>
                  <a:cubicBezTo>
                    <a:pt x="-11" y="196"/>
                    <a:pt x="176" y="0"/>
                    <a:pt x="418" y="0"/>
                  </a:cubicBezTo>
                  <a:cubicBezTo>
                    <a:pt x="660" y="0"/>
                    <a:pt x="866" y="196"/>
                    <a:pt x="878" y="437"/>
                  </a:cubicBezTo>
                  <a:cubicBezTo>
                    <a:pt x="890" y="680"/>
                    <a:pt x="703" y="876"/>
                    <a:pt x="461" y="876"/>
                  </a:cubicBezTo>
                  <a:close/>
                </a:path>
              </a:pathLst>
            </a:custGeom>
            <a:solidFill>
              <a:srgbClr val="ACB2B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0E2F9C4-8DDE-4058-8AB2-EC26C51C678E}"/>
                </a:ext>
              </a:extLst>
            </p:cNvPr>
            <p:cNvSpPr/>
            <p:nvPr/>
          </p:nvSpPr>
          <p:spPr>
            <a:xfrm>
              <a:off x="9311052" y="11517260"/>
              <a:ext cx="450977" cy="45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3">
                  <a:moveTo>
                    <a:pt x="191" y="363"/>
                  </a:moveTo>
                  <a:cubicBezTo>
                    <a:pt x="90" y="363"/>
                    <a:pt x="5" y="282"/>
                    <a:pt x="0" y="182"/>
                  </a:cubicBezTo>
                  <a:cubicBezTo>
                    <a:pt x="-5" y="82"/>
                    <a:pt x="72" y="0"/>
                    <a:pt x="173" y="0"/>
                  </a:cubicBezTo>
                  <a:cubicBezTo>
                    <a:pt x="273" y="0"/>
                    <a:pt x="358" y="82"/>
                    <a:pt x="363" y="182"/>
                  </a:cubicBezTo>
                  <a:cubicBezTo>
                    <a:pt x="368" y="282"/>
                    <a:pt x="291" y="363"/>
                    <a:pt x="191" y="363"/>
                  </a:cubicBezTo>
                  <a:close/>
                </a:path>
              </a:pathLst>
            </a:custGeom>
            <a:solidFill>
              <a:srgbClr val="ACB2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4056B8A-E137-4D76-822A-495967DE1070}"/>
                </a:ext>
              </a:extLst>
            </p:cNvPr>
            <p:cNvSpPr/>
            <p:nvPr/>
          </p:nvSpPr>
          <p:spPr>
            <a:xfrm>
              <a:off x="2646067" y="10807159"/>
              <a:ext cx="1872425" cy="187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1503">
                  <a:moveTo>
                    <a:pt x="788" y="1503"/>
                  </a:moveTo>
                  <a:cubicBezTo>
                    <a:pt x="374" y="1503"/>
                    <a:pt x="21" y="1167"/>
                    <a:pt x="1" y="752"/>
                  </a:cubicBezTo>
                  <a:cubicBezTo>
                    <a:pt x="-20" y="337"/>
                    <a:pt x="300" y="0"/>
                    <a:pt x="715" y="0"/>
                  </a:cubicBezTo>
                  <a:cubicBezTo>
                    <a:pt x="1129" y="0"/>
                    <a:pt x="1483" y="337"/>
                    <a:pt x="1503" y="752"/>
                  </a:cubicBezTo>
                  <a:cubicBezTo>
                    <a:pt x="1523" y="1167"/>
                    <a:pt x="1203" y="1503"/>
                    <a:pt x="788" y="1503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33C08D3-8E3D-4F01-A029-6D73DCF6350D}"/>
                </a:ext>
              </a:extLst>
            </p:cNvPr>
            <p:cNvSpPr/>
            <p:nvPr/>
          </p:nvSpPr>
          <p:spPr>
            <a:xfrm>
              <a:off x="2905192" y="11067529"/>
              <a:ext cx="1352930" cy="135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7" h="1085">
                  <a:moveTo>
                    <a:pt x="570" y="1085"/>
                  </a:moveTo>
                  <a:cubicBezTo>
                    <a:pt x="270" y="1085"/>
                    <a:pt x="15" y="843"/>
                    <a:pt x="1" y="543"/>
                  </a:cubicBezTo>
                  <a:cubicBezTo>
                    <a:pt x="-14" y="243"/>
                    <a:pt x="217" y="0"/>
                    <a:pt x="517" y="0"/>
                  </a:cubicBezTo>
                  <a:cubicBezTo>
                    <a:pt x="817" y="0"/>
                    <a:pt x="1072" y="243"/>
                    <a:pt x="1087" y="543"/>
                  </a:cubicBezTo>
                  <a:cubicBezTo>
                    <a:pt x="1101" y="843"/>
                    <a:pt x="870" y="1085"/>
                    <a:pt x="570" y="1085"/>
                  </a:cubicBezTo>
                  <a:close/>
                </a:path>
              </a:pathLst>
            </a:custGeom>
            <a:solidFill>
              <a:srgbClr val="878C8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8EC456-3348-4037-A33D-DC420E13D3E2}"/>
                </a:ext>
              </a:extLst>
            </p:cNvPr>
            <p:cNvSpPr/>
            <p:nvPr/>
          </p:nvSpPr>
          <p:spPr>
            <a:xfrm>
              <a:off x="3034754" y="11198337"/>
              <a:ext cx="1092559" cy="109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8" h="876">
                  <a:moveTo>
                    <a:pt x="461" y="876"/>
                  </a:moveTo>
                  <a:cubicBezTo>
                    <a:pt x="219" y="876"/>
                    <a:pt x="13" y="680"/>
                    <a:pt x="1" y="437"/>
                  </a:cubicBezTo>
                  <a:cubicBezTo>
                    <a:pt x="-11" y="196"/>
                    <a:pt x="176" y="0"/>
                    <a:pt x="418" y="0"/>
                  </a:cubicBezTo>
                  <a:cubicBezTo>
                    <a:pt x="660" y="0"/>
                    <a:pt x="867" y="196"/>
                    <a:pt x="878" y="437"/>
                  </a:cubicBezTo>
                  <a:cubicBezTo>
                    <a:pt x="890" y="680"/>
                    <a:pt x="703" y="876"/>
                    <a:pt x="461" y="876"/>
                  </a:cubicBezTo>
                  <a:close/>
                </a:path>
              </a:pathLst>
            </a:custGeom>
            <a:solidFill>
              <a:srgbClr val="ACB2B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12B3B86-B708-43E7-B4AB-CB79D10655FA}"/>
                </a:ext>
              </a:extLst>
            </p:cNvPr>
            <p:cNvSpPr/>
            <p:nvPr/>
          </p:nvSpPr>
          <p:spPr>
            <a:xfrm>
              <a:off x="3356168" y="11517260"/>
              <a:ext cx="450977" cy="45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3">
                  <a:moveTo>
                    <a:pt x="191" y="363"/>
                  </a:moveTo>
                  <a:cubicBezTo>
                    <a:pt x="90" y="363"/>
                    <a:pt x="5" y="282"/>
                    <a:pt x="0" y="182"/>
                  </a:cubicBezTo>
                  <a:cubicBezTo>
                    <a:pt x="-5" y="82"/>
                    <a:pt x="73" y="0"/>
                    <a:pt x="173" y="0"/>
                  </a:cubicBezTo>
                  <a:cubicBezTo>
                    <a:pt x="273" y="0"/>
                    <a:pt x="358" y="82"/>
                    <a:pt x="363" y="182"/>
                  </a:cubicBezTo>
                  <a:cubicBezTo>
                    <a:pt x="368" y="282"/>
                    <a:pt x="291" y="363"/>
                    <a:pt x="191" y="363"/>
                  </a:cubicBezTo>
                  <a:close/>
                </a:path>
              </a:pathLst>
            </a:custGeom>
            <a:solidFill>
              <a:srgbClr val="ACB2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81DD5D0-2F63-414F-B90E-608A5E510D7C}"/>
                </a:ext>
              </a:extLst>
            </p:cNvPr>
            <p:cNvSpPr/>
            <p:nvPr/>
          </p:nvSpPr>
          <p:spPr>
            <a:xfrm>
              <a:off x="2646067" y="10807159"/>
              <a:ext cx="1871179" cy="102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3" h="826">
                  <a:moveTo>
                    <a:pt x="1" y="752"/>
                  </a:moveTo>
                  <a:cubicBezTo>
                    <a:pt x="-20" y="337"/>
                    <a:pt x="300" y="0"/>
                    <a:pt x="715" y="0"/>
                  </a:cubicBezTo>
                  <a:cubicBezTo>
                    <a:pt x="1129" y="0"/>
                    <a:pt x="1483" y="337"/>
                    <a:pt x="1503" y="752"/>
                  </a:cubicBezTo>
                  <a:cubicBezTo>
                    <a:pt x="1507" y="848"/>
                    <a:pt x="5" y="854"/>
                    <a:pt x="1" y="75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73C67B4-8851-4457-BEB3-19E0E3232561}"/>
                </a:ext>
              </a:extLst>
            </p:cNvPr>
            <p:cNvSpPr/>
            <p:nvPr/>
          </p:nvSpPr>
          <p:spPr>
            <a:xfrm>
              <a:off x="8600951" y="10807159"/>
              <a:ext cx="1872425" cy="102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826">
                  <a:moveTo>
                    <a:pt x="1" y="752"/>
                  </a:moveTo>
                  <a:cubicBezTo>
                    <a:pt x="-19" y="337"/>
                    <a:pt x="301" y="0"/>
                    <a:pt x="716" y="0"/>
                  </a:cubicBezTo>
                  <a:cubicBezTo>
                    <a:pt x="1131" y="0"/>
                    <a:pt x="1484" y="337"/>
                    <a:pt x="1504" y="752"/>
                  </a:cubicBezTo>
                  <a:cubicBezTo>
                    <a:pt x="1509" y="848"/>
                    <a:pt x="6" y="854"/>
                    <a:pt x="1" y="75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805A2EF-36AB-45F1-BDDF-92501E360139}"/>
                </a:ext>
              </a:extLst>
            </p:cNvPr>
            <p:cNvSpPr/>
            <p:nvPr/>
          </p:nvSpPr>
          <p:spPr>
            <a:xfrm>
              <a:off x="11934690" y="7452242"/>
              <a:ext cx="411111" cy="1749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1405">
                  <a:moveTo>
                    <a:pt x="213" y="1405"/>
                  </a:moveTo>
                  <a:lnTo>
                    <a:pt x="331" y="1405"/>
                  </a:lnTo>
                  <a:lnTo>
                    <a:pt x="142" y="27"/>
                  </a:lnTo>
                  <a:cubicBezTo>
                    <a:pt x="140" y="19"/>
                    <a:pt x="138" y="9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DE354D-3567-45C0-91B8-381126CB694E}"/>
                </a:ext>
              </a:extLst>
            </p:cNvPr>
            <p:cNvSpPr/>
            <p:nvPr/>
          </p:nvSpPr>
          <p:spPr>
            <a:xfrm>
              <a:off x="1681821" y="6809414"/>
              <a:ext cx="11143607" cy="5130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6" h="4119">
                  <a:moveTo>
                    <a:pt x="8170" y="460"/>
                  </a:moveTo>
                  <a:lnTo>
                    <a:pt x="8354" y="460"/>
                  </a:lnTo>
                  <a:cubicBezTo>
                    <a:pt x="8278" y="194"/>
                    <a:pt x="8030" y="0"/>
                    <a:pt x="7750" y="0"/>
                  </a:cubicBezTo>
                  <a:lnTo>
                    <a:pt x="709" y="0"/>
                  </a:lnTo>
                  <a:cubicBezTo>
                    <a:pt x="400" y="0"/>
                    <a:pt x="153" y="236"/>
                    <a:pt x="141" y="544"/>
                  </a:cubicBezTo>
                  <a:lnTo>
                    <a:pt x="0" y="4119"/>
                  </a:lnTo>
                  <a:lnTo>
                    <a:pt x="789" y="4119"/>
                  </a:lnTo>
                  <a:lnTo>
                    <a:pt x="759" y="3496"/>
                  </a:lnTo>
                  <a:lnTo>
                    <a:pt x="2247" y="3496"/>
                  </a:lnTo>
                  <a:lnTo>
                    <a:pt x="2277" y="4119"/>
                  </a:lnTo>
                  <a:lnTo>
                    <a:pt x="5570" y="4119"/>
                  </a:lnTo>
                  <a:lnTo>
                    <a:pt x="5539" y="3496"/>
                  </a:lnTo>
                  <a:lnTo>
                    <a:pt x="7028" y="3496"/>
                  </a:lnTo>
                  <a:lnTo>
                    <a:pt x="7058" y="4119"/>
                  </a:lnTo>
                  <a:lnTo>
                    <a:pt x="8946" y="4119"/>
                  </a:lnTo>
                  <a:lnTo>
                    <a:pt x="8902" y="3144"/>
                  </a:lnTo>
                  <a:cubicBezTo>
                    <a:pt x="8886" y="3146"/>
                    <a:pt x="8870" y="3147"/>
                    <a:pt x="8854" y="3147"/>
                  </a:cubicBezTo>
                  <a:cubicBezTo>
                    <a:pt x="8697" y="3147"/>
                    <a:pt x="8564" y="3042"/>
                    <a:pt x="8558" y="2913"/>
                  </a:cubicBezTo>
                  <a:cubicBezTo>
                    <a:pt x="8552" y="2784"/>
                    <a:pt x="8674" y="2678"/>
                    <a:pt x="8831" y="2678"/>
                  </a:cubicBezTo>
                  <a:cubicBezTo>
                    <a:pt x="8848" y="2678"/>
                    <a:pt x="8865" y="2680"/>
                    <a:pt x="8881" y="2682"/>
                  </a:cubicBezTo>
                  <a:lnTo>
                    <a:pt x="8875" y="2553"/>
                  </a:lnTo>
                  <a:cubicBezTo>
                    <a:pt x="8872" y="2478"/>
                    <a:pt x="8825" y="2410"/>
                    <a:pt x="8756" y="2379"/>
                  </a:cubicBezTo>
                  <a:lnTo>
                    <a:pt x="8615" y="2314"/>
                  </a:lnTo>
                  <a:lnTo>
                    <a:pt x="8568" y="1979"/>
                  </a:lnTo>
                  <a:lnTo>
                    <a:pt x="8389" y="1979"/>
                  </a:lnTo>
                  <a:close/>
                </a:path>
              </a:pathLst>
            </a:custGeom>
            <a:gradFill>
              <a:gsLst>
                <a:gs pos="58000">
                  <a:srgbClr val="FEA91F"/>
                </a:gs>
                <a:gs pos="14000">
                  <a:srgbClr val="FFC338"/>
                </a:gs>
                <a:gs pos="97000">
                  <a:srgbClr val="FC880B"/>
                </a:gs>
              </a:gsLst>
              <a:lin ang="16032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C9A5C05-0CB9-4D7C-BC3F-55D6A392F1AD}"/>
                </a:ext>
              </a:extLst>
            </p:cNvPr>
            <p:cNvSpPr/>
            <p:nvPr/>
          </p:nvSpPr>
          <p:spPr>
            <a:xfrm>
              <a:off x="11859939" y="7381232"/>
              <a:ext cx="494579" cy="189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1519">
                  <a:moveTo>
                    <a:pt x="273" y="1462"/>
                  </a:moveTo>
                  <a:lnTo>
                    <a:pt x="60" y="57"/>
                  </a:lnTo>
                  <a:lnTo>
                    <a:pt x="197" y="57"/>
                  </a:lnTo>
                  <a:cubicBezTo>
                    <a:pt x="194" y="37"/>
                    <a:pt x="189" y="19"/>
                    <a:pt x="184" y="0"/>
                  </a:cubicBezTo>
                  <a:lnTo>
                    <a:pt x="0" y="0"/>
                  </a:lnTo>
                  <a:lnTo>
                    <a:pt x="219" y="1519"/>
                  </a:lnTo>
                  <a:lnTo>
                    <a:pt x="398" y="1519"/>
                  </a:lnTo>
                  <a:lnTo>
                    <a:pt x="391" y="1462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E276987-CE74-4B3E-A72A-C672A324308D}"/>
                </a:ext>
              </a:extLst>
            </p:cNvPr>
            <p:cNvSpPr/>
            <p:nvPr/>
          </p:nvSpPr>
          <p:spPr>
            <a:xfrm>
              <a:off x="12386909" y="10795947"/>
              <a:ext cx="274074" cy="43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48">
                  <a:moveTo>
                    <a:pt x="220" y="175"/>
                  </a:moveTo>
                  <a:cubicBezTo>
                    <a:pt x="225" y="271"/>
                    <a:pt x="179" y="348"/>
                    <a:pt x="118" y="348"/>
                  </a:cubicBezTo>
                  <a:cubicBezTo>
                    <a:pt x="57" y="348"/>
                    <a:pt x="4" y="271"/>
                    <a:pt x="0" y="175"/>
                  </a:cubicBezTo>
                  <a:cubicBezTo>
                    <a:pt x="-5" y="78"/>
                    <a:pt x="40" y="0"/>
                    <a:pt x="101" y="0"/>
                  </a:cubicBezTo>
                  <a:cubicBezTo>
                    <a:pt x="162" y="0"/>
                    <a:pt x="215" y="78"/>
                    <a:pt x="220" y="175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2068F40-C7AA-418A-87A6-FA4068CF7445}"/>
                </a:ext>
              </a:extLst>
            </p:cNvPr>
            <p:cNvSpPr/>
            <p:nvPr/>
          </p:nvSpPr>
          <p:spPr>
            <a:xfrm>
              <a:off x="12491555" y="10839549"/>
              <a:ext cx="140774" cy="34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278">
                  <a:moveTo>
                    <a:pt x="19" y="0"/>
                  </a:moveTo>
                  <a:cubicBezTo>
                    <a:pt x="12" y="0"/>
                    <a:pt x="6" y="1"/>
                    <a:pt x="0" y="4"/>
                  </a:cubicBezTo>
                  <a:cubicBezTo>
                    <a:pt x="40" y="17"/>
                    <a:pt x="73" y="73"/>
                    <a:pt x="76" y="140"/>
                  </a:cubicBezTo>
                  <a:cubicBezTo>
                    <a:pt x="79" y="206"/>
                    <a:pt x="52" y="261"/>
                    <a:pt x="13" y="275"/>
                  </a:cubicBezTo>
                  <a:cubicBezTo>
                    <a:pt x="20" y="277"/>
                    <a:pt x="26" y="278"/>
                    <a:pt x="32" y="278"/>
                  </a:cubicBezTo>
                  <a:cubicBezTo>
                    <a:pt x="81" y="278"/>
                    <a:pt x="117" y="216"/>
                    <a:pt x="114" y="140"/>
                  </a:cubicBezTo>
                  <a:cubicBezTo>
                    <a:pt x="110" y="62"/>
                    <a:pt x="67" y="0"/>
                    <a:pt x="19" y="0"/>
                  </a:cubicBezTo>
                  <a:close/>
                </a:path>
              </a:pathLst>
            </a:custGeom>
            <a:solidFill>
              <a:srgbClr val="EFDEA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8F680C-946F-425B-887A-C39F8A9C3891}"/>
                </a:ext>
              </a:extLst>
            </p:cNvPr>
            <p:cNvSpPr/>
            <p:nvPr/>
          </p:nvSpPr>
          <p:spPr>
            <a:xfrm>
              <a:off x="12452939" y="10844532"/>
              <a:ext cx="132054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271">
                  <a:moveTo>
                    <a:pt x="107" y="136"/>
                  </a:moveTo>
                  <a:cubicBezTo>
                    <a:pt x="104" y="69"/>
                    <a:pt x="71" y="13"/>
                    <a:pt x="31" y="0"/>
                  </a:cubicBezTo>
                  <a:cubicBezTo>
                    <a:pt x="19" y="3"/>
                    <a:pt x="9" y="11"/>
                    <a:pt x="0" y="22"/>
                  </a:cubicBezTo>
                  <a:cubicBezTo>
                    <a:pt x="24" y="48"/>
                    <a:pt x="40" y="89"/>
                    <a:pt x="42" y="136"/>
                  </a:cubicBezTo>
                  <a:cubicBezTo>
                    <a:pt x="44" y="182"/>
                    <a:pt x="32" y="223"/>
                    <a:pt x="11" y="248"/>
                  </a:cubicBezTo>
                  <a:cubicBezTo>
                    <a:pt x="21" y="259"/>
                    <a:pt x="32" y="267"/>
                    <a:pt x="44" y="271"/>
                  </a:cubicBezTo>
                  <a:cubicBezTo>
                    <a:pt x="83" y="257"/>
                    <a:pt x="110" y="202"/>
                    <a:pt x="107" y="136"/>
                  </a:cubicBezTo>
                  <a:close/>
                </a:path>
              </a:pathLst>
            </a:custGeom>
            <a:solidFill>
              <a:srgbClr val="FFF0C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4C8BB0F-9993-4EF5-94C9-D19F6B45DEE9}"/>
                </a:ext>
              </a:extLst>
            </p:cNvPr>
            <p:cNvSpPr/>
            <p:nvPr/>
          </p:nvSpPr>
          <p:spPr>
            <a:xfrm>
              <a:off x="12413074" y="10871940"/>
              <a:ext cx="90943" cy="28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226">
                  <a:moveTo>
                    <a:pt x="43" y="226"/>
                  </a:moveTo>
                  <a:cubicBezTo>
                    <a:pt x="64" y="201"/>
                    <a:pt x="76" y="160"/>
                    <a:pt x="74" y="114"/>
                  </a:cubicBezTo>
                  <a:cubicBezTo>
                    <a:pt x="72" y="67"/>
                    <a:pt x="56" y="26"/>
                    <a:pt x="32" y="0"/>
                  </a:cubicBezTo>
                  <a:cubicBezTo>
                    <a:pt x="11" y="26"/>
                    <a:pt x="-2" y="67"/>
                    <a:pt x="0" y="114"/>
                  </a:cubicBezTo>
                  <a:cubicBezTo>
                    <a:pt x="3" y="160"/>
                    <a:pt x="20" y="201"/>
                    <a:pt x="43" y="226"/>
                  </a:cubicBezTo>
                  <a:close/>
                </a:path>
              </a:pathLst>
            </a:custGeom>
            <a:solidFill>
              <a:srgbClr val="FFFAE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B64B240-AFDC-427B-A784-83F79E00BAB0}"/>
                </a:ext>
              </a:extLst>
            </p:cNvPr>
            <p:cNvSpPr/>
            <p:nvPr/>
          </p:nvSpPr>
          <p:spPr>
            <a:xfrm>
              <a:off x="2627380" y="10709984"/>
              <a:ext cx="1889866" cy="122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8" h="987">
                  <a:moveTo>
                    <a:pt x="0" y="364"/>
                  </a:moveTo>
                  <a:lnTo>
                    <a:pt x="30" y="987"/>
                  </a:lnTo>
                  <a:lnTo>
                    <a:pt x="86" y="987"/>
                  </a:lnTo>
                  <a:cubicBezTo>
                    <a:pt x="103" y="987"/>
                    <a:pt x="116" y="974"/>
                    <a:pt x="115" y="957"/>
                  </a:cubicBezTo>
                  <a:lnTo>
                    <a:pt x="94" y="525"/>
                  </a:lnTo>
                  <a:cubicBezTo>
                    <a:pt x="92" y="484"/>
                    <a:pt x="124" y="450"/>
                    <a:pt x="166" y="450"/>
                  </a:cubicBezTo>
                  <a:lnTo>
                    <a:pt x="1331" y="450"/>
                  </a:lnTo>
                  <a:cubicBezTo>
                    <a:pt x="1372" y="450"/>
                    <a:pt x="1408" y="484"/>
                    <a:pt x="1410" y="525"/>
                  </a:cubicBezTo>
                  <a:lnTo>
                    <a:pt x="1431" y="958"/>
                  </a:lnTo>
                  <a:cubicBezTo>
                    <a:pt x="1432" y="974"/>
                    <a:pt x="1446" y="987"/>
                    <a:pt x="1461" y="987"/>
                  </a:cubicBezTo>
                  <a:lnTo>
                    <a:pt x="1518" y="987"/>
                  </a:lnTo>
                  <a:lnTo>
                    <a:pt x="1488" y="364"/>
                  </a:lnTo>
                  <a:cubicBezTo>
                    <a:pt x="1488" y="364"/>
                    <a:pt x="1227" y="3"/>
                    <a:pt x="754" y="0"/>
                  </a:cubicBezTo>
                  <a:cubicBezTo>
                    <a:pt x="252" y="-3"/>
                    <a:pt x="0" y="364"/>
                    <a:pt x="0" y="364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444A043-CACC-4404-B44C-CE8CCC9D7824}"/>
                </a:ext>
              </a:extLst>
            </p:cNvPr>
            <p:cNvSpPr/>
            <p:nvPr/>
          </p:nvSpPr>
          <p:spPr>
            <a:xfrm>
              <a:off x="8582264" y="10727428"/>
              <a:ext cx="1891112" cy="121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9" h="973">
                  <a:moveTo>
                    <a:pt x="0" y="350"/>
                  </a:moveTo>
                  <a:lnTo>
                    <a:pt x="31" y="973"/>
                  </a:lnTo>
                  <a:lnTo>
                    <a:pt x="79" y="973"/>
                  </a:lnTo>
                  <a:cubicBezTo>
                    <a:pt x="100" y="973"/>
                    <a:pt x="117" y="957"/>
                    <a:pt x="115" y="935"/>
                  </a:cubicBezTo>
                  <a:lnTo>
                    <a:pt x="95" y="511"/>
                  </a:lnTo>
                  <a:cubicBezTo>
                    <a:pt x="93" y="470"/>
                    <a:pt x="125" y="436"/>
                    <a:pt x="167" y="436"/>
                  </a:cubicBezTo>
                  <a:lnTo>
                    <a:pt x="1331" y="436"/>
                  </a:lnTo>
                  <a:cubicBezTo>
                    <a:pt x="1373" y="436"/>
                    <a:pt x="1409" y="470"/>
                    <a:pt x="1411" y="511"/>
                  </a:cubicBezTo>
                  <a:lnTo>
                    <a:pt x="1432" y="948"/>
                  </a:lnTo>
                  <a:cubicBezTo>
                    <a:pt x="1433" y="961"/>
                    <a:pt x="1445" y="973"/>
                    <a:pt x="1460" y="973"/>
                  </a:cubicBezTo>
                  <a:lnTo>
                    <a:pt x="1519" y="973"/>
                  </a:lnTo>
                  <a:lnTo>
                    <a:pt x="1489" y="350"/>
                  </a:lnTo>
                  <a:cubicBezTo>
                    <a:pt x="1489" y="350"/>
                    <a:pt x="1243" y="1"/>
                    <a:pt x="735" y="0"/>
                  </a:cubicBezTo>
                  <a:cubicBezTo>
                    <a:pt x="218" y="0"/>
                    <a:pt x="0" y="350"/>
                    <a:pt x="0" y="350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4E0C17B-8746-4AB9-8ED6-DE4471E05B19}"/>
                </a:ext>
              </a:extLst>
            </p:cNvPr>
            <p:cNvSpPr/>
            <p:nvPr/>
          </p:nvSpPr>
          <p:spPr>
            <a:xfrm>
              <a:off x="12342064" y="10144398"/>
              <a:ext cx="427307" cy="58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469">
                  <a:moveTo>
                    <a:pt x="294" y="428"/>
                  </a:moveTo>
                  <a:cubicBezTo>
                    <a:pt x="164" y="428"/>
                    <a:pt x="55" y="342"/>
                    <a:pt x="50" y="235"/>
                  </a:cubicBezTo>
                  <a:cubicBezTo>
                    <a:pt x="44" y="128"/>
                    <a:pt x="145" y="41"/>
                    <a:pt x="275" y="41"/>
                  </a:cubicBezTo>
                  <a:cubicBezTo>
                    <a:pt x="292" y="41"/>
                    <a:pt x="308" y="43"/>
                    <a:pt x="325" y="46"/>
                  </a:cubicBezTo>
                  <a:lnTo>
                    <a:pt x="323" y="4"/>
                  </a:lnTo>
                  <a:cubicBezTo>
                    <a:pt x="307" y="2"/>
                    <a:pt x="290" y="0"/>
                    <a:pt x="273" y="0"/>
                  </a:cubicBezTo>
                  <a:cubicBezTo>
                    <a:pt x="116" y="0"/>
                    <a:pt x="-6" y="106"/>
                    <a:pt x="0" y="235"/>
                  </a:cubicBezTo>
                  <a:cubicBezTo>
                    <a:pt x="6" y="364"/>
                    <a:pt x="139" y="469"/>
                    <a:pt x="296" y="469"/>
                  </a:cubicBezTo>
                  <a:cubicBezTo>
                    <a:pt x="312" y="469"/>
                    <a:pt x="328" y="468"/>
                    <a:pt x="344" y="466"/>
                  </a:cubicBezTo>
                  <a:lnTo>
                    <a:pt x="342" y="425"/>
                  </a:lnTo>
                  <a:cubicBezTo>
                    <a:pt x="326" y="427"/>
                    <a:pt x="310" y="428"/>
                    <a:pt x="294" y="428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C592921-C543-4031-A446-EAD0A15B1CFC}"/>
                </a:ext>
              </a:extLst>
            </p:cNvPr>
            <p:cNvSpPr/>
            <p:nvPr/>
          </p:nvSpPr>
          <p:spPr>
            <a:xfrm>
              <a:off x="12638559" y="10195475"/>
              <a:ext cx="173165" cy="48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387">
                  <a:moveTo>
                    <a:pt x="87" y="5"/>
                  </a:moveTo>
                  <a:cubicBezTo>
                    <a:pt x="70" y="2"/>
                    <a:pt x="54" y="0"/>
                    <a:pt x="37" y="0"/>
                  </a:cubicBezTo>
                  <a:cubicBezTo>
                    <a:pt x="24" y="0"/>
                    <a:pt x="12" y="1"/>
                    <a:pt x="0" y="3"/>
                  </a:cubicBezTo>
                  <a:cubicBezTo>
                    <a:pt x="35" y="47"/>
                    <a:pt x="60" y="118"/>
                    <a:pt x="65" y="197"/>
                  </a:cubicBezTo>
                  <a:cubicBezTo>
                    <a:pt x="69" y="273"/>
                    <a:pt x="52" y="341"/>
                    <a:pt x="23" y="386"/>
                  </a:cubicBezTo>
                  <a:cubicBezTo>
                    <a:pt x="34" y="387"/>
                    <a:pt x="45" y="387"/>
                    <a:pt x="56" y="387"/>
                  </a:cubicBezTo>
                  <a:cubicBezTo>
                    <a:pt x="72" y="387"/>
                    <a:pt x="88" y="386"/>
                    <a:pt x="104" y="384"/>
                  </a:cubicBezTo>
                  <a:cubicBezTo>
                    <a:pt x="104" y="384"/>
                    <a:pt x="145" y="310"/>
                    <a:pt x="140" y="198"/>
                  </a:cubicBezTo>
                  <a:cubicBezTo>
                    <a:pt x="135" y="82"/>
                    <a:pt x="87" y="5"/>
                    <a:pt x="87" y="5"/>
                  </a:cubicBezTo>
                  <a:close/>
                </a:path>
              </a:pathLst>
            </a:custGeom>
            <a:solidFill>
              <a:srgbClr val="EFDEA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93C179D-5C8C-4E48-A19C-55A41F49C1AB}"/>
                </a:ext>
              </a:extLst>
            </p:cNvPr>
            <p:cNvSpPr/>
            <p:nvPr/>
          </p:nvSpPr>
          <p:spPr>
            <a:xfrm>
              <a:off x="12496542" y="10199212"/>
              <a:ext cx="222997" cy="47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83">
                  <a:moveTo>
                    <a:pt x="114" y="0"/>
                  </a:moveTo>
                  <a:cubicBezTo>
                    <a:pt x="70" y="5"/>
                    <a:pt x="31" y="21"/>
                    <a:pt x="0" y="44"/>
                  </a:cubicBezTo>
                  <a:cubicBezTo>
                    <a:pt x="20" y="85"/>
                    <a:pt x="33" y="137"/>
                    <a:pt x="36" y="194"/>
                  </a:cubicBezTo>
                  <a:cubicBezTo>
                    <a:pt x="39" y="248"/>
                    <a:pt x="31" y="298"/>
                    <a:pt x="16" y="339"/>
                  </a:cubicBezTo>
                  <a:cubicBezTo>
                    <a:pt x="50" y="362"/>
                    <a:pt x="92" y="378"/>
                    <a:pt x="137" y="383"/>
                  </a:cubicBezTo>
                  <a:cubicBezTo>
                    <a:pt x="166" y="338"/>
                    <a:pt x="183" y="270"/>
                    <a:pt x="179" y="194"/>
                  </a:cubicBezTo>
                  <a:cubicBezTo>
                    <a:pt x="174" y="115"/>
                    <a:pt x="149" y="44"/>
                    <a:pt x="114" y="0"/>
                  </a:cubicBezTo>
                  <a:close/>
                </a:path>
              </a:pathLst>
            </a:custGeom>
            <a:solidFill>
              <a:srgbClr val="FFF0C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E7759C-7A98-4D3C-A781-053B09D3F7C8}"/>
                </a:ext>
              </a:extLst>
            </p:cNvPr>
            <p:cNvSpPr/>
            <p:nvPr/>
          </p:nvSpPr>
          <p:spPr>
            <a:xfrm>
              <a:off x="12404353" y="10254027"/>
              <a:ext cx="137037" cy="366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295">
                  <a:moveTo>
                    <a:pt x="0" y="147"/>
                  </a:moveTo>
                  <a:cubicBezTo>
                    <a:pt x="3" y="207"/>
                    <a:pt x="38" y="260"/>
                    <a:pt x="90" y="295"/>
                  </a:cubicBezTo>
                  <a:cubicBezTo>
                    <a:pt x="105" y="254"/>
                    <a:pt x="113" y="204"/>
                    <a:pt x="110" y="150"/>
                  </a:cubicBezTo>
                  <a:cubicBezTo>
                    <a:pt x="107" y="93"/>
                    <a:pt x="94" y="41"/>
                    <a:pt x="74" y="0"/>
                  </a:cubicBezTo>
                  <a:cubicBezTo>
                    <a:pt x="25" y="36"/>
                    <a:pt x="-4" y="88"/>
                    <a:pt x="0" y="147"/>
                  </a:cubicBezTo>
                  <a:close/>
                </a:path>
              </a:pathLst>
            </a:custGeom>
            <a:solidFill>
              <a:srgbClr val="FFFAE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D9E2B95-89D0-4529-A25A-00A795B3C848}"/>
                </a:ext>
              </a:extLst>
            </p:cNvPr>
            <p:cNvSpPr/>
            <p:nvPr/>
          </p:nvSpPr>
          <p:spPr>
            <a:xfrm>
              <a:off x="3307582" y="7296519"/>
              <a:ext cx="209293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7">
                  <a:moveTo>
                    <a:pt x="79" y="1587"/>
                  </a:moveTo>
                  <a:lnTo>
                    <a:pt x="169" y="1587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8BF88E8-8B14-4DF8-AFA4-528C2E807240}"/>
                </a:ext>
              </a:extLst>
            </p:cNvPr>
            <p:cNvSpPr/>
            <p:nvPr/>
          </p:nvSpPr>
          <p:spPr>
            <a:xfrm>
              <a:off x="2181383" y="7296519"/>
              <a:ext cx="122336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3" h="1587">
                  <a:moveTo>
                    <a:pt x="904" y="0"/>
                  </a:moveTo>
                  <a:lnTo>
                    <a:pt x="306" y="0"/>
                  </a:lnTo>
                  <a:cubicBezTo>
                    <a:pt x="177" y="0"/>
                    <a:pt x="73" y="98"/>
                    <a:pt x="67" y="227"/>
                  </a:cubicBezTo>
                  <a:lnTo>
                    <a:pt x="0" y="1587"/>
                  </a:lnTo>
                  <a:lnTo>
                    <a:pt x="983" y="1587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B489AF-FFCC-4269-8484-8E2283E7A715}"/>
                </a:ext>
              </a:extLst>
            </p:cNvPr>
            <p:cNvSpPr/>
            <p:nvPr/>
          </p:nvSpPr>
          <p:spPr>
            <a:xfrm>
              <a:off x="3672599" y="7296519"/>
              <a:ext cx="1962122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6" h="1587">
                  <a:moveTo>
                    <a:pt x="1498" y="0"/>
                  </a:moveTo>
                  <a:lnTo>
                    <a:pt x="0" y="0"/>
                  </a:lnTo>
                  <a:lnTo>
                    <a:pt x="79" y="1587"/>
                  </a:lnTo>
                  <a:lnTo>
                    <a:pt x="1576" y="1587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C159BD-F535-46C2-8280-B9CA8B4EEEC6}"/>
                </a:ext>
              </a:extLst>
            </p:cNvPr>
            <p:cNvSpPr/>
            <p:nvPr/>
          </p:nvSpPr>
          <p:spPr>
            <a:xfrm>
              <a:off x="5538795" y="7296519"/>
              <a:ext cx="2080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587">
                  <a:moveTo>
                    <a:pt x="78" y="1587"/>
                  </a:moveTo>
                  <a:lnTo>
                    <a:pt x="168" y="1587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7069F06-D103-4E8A-A994-866221561E52}"/>
                </a:ext>
              </a:extLst>
            </p:cNvPr>
            <p:cNvSpPr/>
            <p:nvPr/>
          </p:nvSpPr>
          <p:spPr>
            <a:xfrm>
              <a:off x="5933708" y="7296519"/>
              <a:ext cx="1960876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5" h="1587">
                  <a:moveTo>
                    <a:pt x="1497" y="0"/>
                  </a:moveTo>
                  <a:lnTo>
                    <a:pt x="0" y="0"/>
                  </a:lnTo>
                  <a:lnTo>
                    <a:pt x="78" y="1587"/>
                  </a:lnTo>
                  <a:lnTo>
                    <a:pt x="1575" y="1587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58B8AB5-E363-4967-8628-40189CF66F96}"/>
                </a:ext>
              </a:extLst>
            </p:cNvPr>
            <p:cNvSpPr/>
            <p:nvPr/>
          </p:nvSpPr>
          <p:spPr>
            <a:xfrm>
              <a:off x="7798661" y="7296519"/>
              <a:ext cx="2080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587">
                  <a:moveTo>
                    <a:pt x="90" y="0"/>
                  </a:moveTo>
                  <a:lnTo>
                    <a:pt x="0" y="0"/>
                  </a:lnTo>
                  <a:lnTo>
                    <a:pt x="78" y="1587"/>
                  </a:lnTo>
                  <a:lnTo>
                    <a:pt x="168" y="1587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162E4E7-06CE-4E04-AF1E-F7BA6CC3882D}"/>
                </a:ext>
              </a:extLst>
            </p:cNvPr>
            <p:cNvSpPr/>
            <p:nvPr/>
          </p:nvSpPr>
          <p:spPr>
            <a:xfrm>
              <a:off x="9811861" y="7296519"/>
              <a:ext cx="206801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587">
                  <a:moveTo>
                    <a:pt x="0" y="0"/>
                  </a:moveTo>
                  <a:lnTo>
                    <a:pt x="78" y="1587"/>
                  </a:lnTo>
                  <a:lnTo>
                    <a:pt x="167" y="158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98F80D-70BF-4FFD-9184-730951699734}"/>
                </a:ext>
              </a:extLst>
            </p:cNvPr>
            <p:cNvSpPr/>
            <p:nvPr/>
          </p:nvSpPr>
          <p:spPr>
            <a:xfrm>
              <a:off x="8323140" y="7296519"/>
              <a:ext cx="15846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3" h="1587">
                  <a:moveTo>
                    <a:pt x="0" y="0"/>
                  </a:moveTo>
                  <a:lnTo>
                    <a:pt x="78" y="1587"/>
                  </a:lnTo>
                  <a:lnTo>
                    <a:pt x="1273" y="158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A63570A-41D5-4E74-AE22-9139DD866DF2}"/>
                </a:ext>
              </a:extLst>
            </p:cNvPr>
            <p:cNvSpPr/>
            <p:nvPr/>
          </p:nvSpPr>
          <p:spPr>
            <a:xfrm>
              <a:off x="9923982" y="7296519"/>
              <a:ext cx="1889866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8" h="1587">
                  <a:moveTo>
                    <a:pt x="1054" y="0"/>
                  </a:moveTo>
                  <a:lnTo>
                    <a:pt x="0" y="0"/>
                  </a:lnTo>
                  <a:lnTo>
                    <a:pt x="77" y="1587"/>
                  </a:lnTo>
                  <a:lnTo>
                    <a:pt x="1433" y="1587"/>
                  </a:lnTo>
                  <a:lnTo>
                    <a:pt x="1518" y="1587"/>
                  </a:lnTo>
                  <a:lnTo>
                    <a:pt x="1355" y="267"/>
                  </a:lnTo>
                  <a:cubicBezTo>
                    <a:pt x="1344" y="182"/>
                    <a:pt x="1297" y="107"/>
                    <a:pt x="1231" y="58"/>
                  </a:cubicBezTo>
                  <a:cubicBezTo>
                    <a:pt x="1180" y="22"/>
                    <a:pt x="1119" y="0"/>
                    <a:pt x="1054" y="0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748AD7A-0386-4657-B371-FB0F38BD70B6}"/>
                </a:ext>
              </a:extLst>
            </p:cNvPr>
            <p:cNvSpPr/>
            <p:nvPr/>
          </p:nvSpPr>
          <p:spPr>
            <a:xfrm>
              <a:off x="8488830" y="9267361"/>
              <a:ext cx="143266" cy="189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520">
                  <a:moveTo>
                    <a:pt x="116" y="1520"/>
                  </a:moveTo>
                  <a:lnTo>
                    <a:pt x="75" y="1520"/>
                  </a:lnTo>
                  <a:lnTo>
                    <a:pt x="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C1B2932-7048-485D-AE9C-46830973982A}"/>
                </a:ext>
              </a:extLst>
            </p:cNvPr>
            <p:cNvSpPr/>
            <p:nvPr/>
          </p:nvSpPr>
          <p:spPr>
            <a:xfrm>
              <a:off x="8673207" y="9824229"/>
              <a:ext cx="740000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5" h="111">
                  <a:moveTo>
                    <a:pt x="490" y="111"/>
                  </a:moveTo>
                  <a:lnTo>
                    <a:pt x="116" y="111"/>
                  </a:lnTo>
                  <a:cubicBezTo>
                    <a:pt x="55" y="111"/>
                    <a:pt x="3" y="62"/>
                    <a:pt x="0" y="0"/>
                  </a:cubicBezTo>
                  <a:lnTo>
                    <a:pt x="595" y="0"/>
                  </a:lnTo>
                  <a:cubicBezTo>
                    <a:pt x="598" y="62"/>
                    <a:pt x="551" y="111"/>
                    <a:pt x="490" y="111"/>
                  </a:cubicBez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17C17-68DF-4921-A98C-6C3F9C7D21C7}"/>
                </a:ext>
              </a:extLst>
            </p:cNvPr>
            <p:cNvSpPr/>
            <p:nvPr/>
          </p:nvSpPr>
          <p:spPr>
            <a:xfrm>
              <a:off x="1964619" y="9750724"/>
              <a:ext cx="99538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41">
                  <a:moveTo>
                    <a:pt x="781" y="41"/>
                  </a:moveTo>
                  <a:lnTo>
                    <a:pt x="22" y="41"/>
                  </a:lnTo>
                  <a:cubicBezTo>
                    <a:pt x="10" y="41"/>
                    <a:pt x="1" y="32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lnTo>
                    <a:pt x="779" y="0"/>
                  </a:lnTo>
                  <a:cubicBezTo>
                    <a:pt x="790" y="0"/>
                    <a:pt x="800" y="9"/>
                    <a:pt x="800" y="20"/>
                  </a:cubicBezTo>
                  <a:cubicBezTo>
                    <a:pt x="801" y="32"/>
                    <a:pt x="792" y="41"/>
                    <a:pt x="781" y="41"/>
                  </a:cubicBezTo>
                  <a:close/>
                </a:path>
              </a:pathLst>
            </a:custGeom>
            <a:solidFill>
              <a:srgbClr val="FC880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CECB717-1CD2-4656-8A20-B05ECE87ACE5}"/>
                </a:ext>
              </a:extLst>
            </p:cNvPr>
            <p:cNvSpPr/>
            <p:nvPr/>
          </p:nvSpPr>
          <p:spPr>
            <a:xfrm>
              <a:off x="1973339" y="9922647"/>
              <a:ext cx="99538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41">
                  <a:moveTo>
                    <a:pt x="780" y="41"/>
                  </a:moveTo>
                  <a:lnTo>
                    <a:pt x="21" y="41"/>
                  </a:lnTo>
                  <a:cubicBezTo>
                    <a:pt x="10" y="41"/>
                    <a:pt x="1" y="32"/>
                    <a:pt x="0" y="21"/>
                  </a:cubicBezTo>
                  <a:cubicBezTo>
                    <a:pt x="-1" y="9"/>
                    <a:pt x="8" y="0"/>
                    <a:pt x="20" y="0"/>
                  </a:cubicBezTo>
                  <a:lnTo>
                    <a:pt x="778" y="0"/>
                  </a:lnTo>
                  <a:cubicBezTo>
                    <a:pt x="790" y="0"/>
                    <a:pt x="799" y="9"/>
                    <a:pt x="800" y="21"/>
                  </a:cubicBezTo>
                  <a:cubicBezTo>
                    <a:pt x="801" y="32"/>
                    <a:pt x="791" y="41"/>
                    <a:pt x="780" y="41"/>
                  </a:cubicBezTo>
                  <a:close/>
                </a:path>
              </a:pathLst>
            </a:custGeom>
            <a:solidFill>
              <a:srgbClr val="FC880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A42FE23-F29F-4ED3-B911-90A66255AF84}"/>
                </a:ext>
              </a:extLst>
            </p:cNvPr>
            <p:cNvSpPr/>
            <p:nvPr/>
          </p:nvSpPr>
          <p:spPr>
            <a:xfrm>
              <a:off x="1982057" y="10095812"/>
              <a:ext cx="99538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41">
                  <a:moveTo>
                    <a:pt x="780" y="41"/>
                  </a:moveTo>
                  <a:lnTo>
                    <a:pt x="21" y="41"/>
                  </a:lnTo>
                  <a:cubicBezTo>
                    <a:pt x="10" y="41"/>
                    <a:pt x="0" y="32"/>
                    <a:pt x="0" y="20"/>
                  </a:cubicBezTo>
                  <a:cubicBezTo>
                    <a:pt x="-1" y="9"/>
                    <a:pt x="8" y="0"/>
                    <a:pt x="19" y="0"/>
                  </a:cubicBezTo>
                  <a:lnTo>
                    <a:pt x="778" y="0"/>
                  </a:lnTo>
                  <a:cubicBezTo>
                    <a:pt x="789" y="0"/>
                    <a:pt x="799" y="9"/>
                    <a:pt x="800" y="20"/>
                  </a:cubicBezTo>
                  <a:cubicBezTo>
                    <a:pt x="800" y="32"/>
                    <a:pt x="792" y="41"/>
                    <a:pt x="780" y="41"/>
                  </a:cubicBezTo>
                  <a:close/>
                </a:path>
              </a:pathLst>
            </a:custGeom>
            <a:solidFill>
              <a:srgbClr val="FC880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510C07-C1F3-4CA9-B45B-AD9561266334}"/>
                </a:ext>
              </a:extLst>
            </p:cNvPr>
            <p:cNvSpPr/>
            <p:nvPr/>
          </p:nvSpPr>
          <p:spPr>
            <a:xfrm>
              <a:off x="4408862" y="11900964"/>
              <a:ext cx="4315422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65" h="126">
                  <a:moveTo>
                    <a:pt x="3345" y="126"/>
                  </a:moveTo>
                  <a:lnTo>
                    <a:pt x="132" y="126"/>
                  </a:lnTo>
                  <a:cubicBezTo>
                    <a:pt x="63" y="126"/>
                    <a:pt x="4" y="70"/>
                    <a:pt x="0" y="0"/>
                  </a:cubicBezTo>
                  <a:lnTo>
                    <a:pt x="87" y="0"/>
                  </a:lnTo>
                  <a:lnTo>
                    <a:pt x="3465" y="0"/>
                  </a:lnTo>
                  <a:cubicBezTo>
                    <a:pt x="3468" y="70"/>
                    <a:pt x="3415" y="126"/>
                    <a:pt x="3345" y="126"/>
                  </a:cubicBezTo>
                  <a:close/>
                </a:path>
              </a:pathLst>
            </a:custGeom>
            <a:solidFill>
              <a:srgbClr val="FFC3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66B8AC-0E4F-480F-A1F2-0407CA0649FF}"/>
                </a:ext>
              </a:extLst>
            </p:cNvPr>
            <p:cNvSpPr/>
            <p:nvPr/>
          </p:nvSpPr>
          <p:spPr>
            <a:xfrm>
              <a:off x="10364992" y="11900964"/>
              <a:ext cx="2482863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4" h="126">
                  <a:moveTo>
                    <a:pt x="1874" y="126"/>
                  </a:moveTo>
                  <a:lnTo>
                    <a:pt x="132" y="126"/>
                  </a:lnTo>
                  <a:cubicBezTo>
                    <a:pt x="62" y="126"/>
                    <a:pt x="3" y="70"/>
                    <a:pt x="0" y="0"/>
                  </a:cubicBezTo>
                  <a:lnTo>
                    <a:pt x="1994" y="0"/>
                  </a:lnTo>
                  <a:cubicBezTo>
                    <a:pt x="1997" y="70"/>
                    <a:pt x="1943" y="126"/>
                    <a:pt x="1874" y="126"/>
                  </a:cubicBezTo>
                  <a:close/>
                </a:path>
              </a:pathLst>
            </a:custGeom>
            <a:solidFill>
              <a:srgbClr val="FFC3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8DC7FC9-4F14-4250-8956-BFB063E5AEAD}"/>
                </a:ext>
              </a:extLst>
            </p:cNvPr>
            <p:cNvSpPr/>
            <p:nvPr/>
          </p:nvSpPr>
          <p:spPr>
            <a:xfrm>
              <a:off x="1639464" y="11900964"/>
              <a:ext cx="1131179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9" h="126">
                  <a:moveTo>
                    <a:pt x="789" y="126"/>
                  </a:moveTo>
                  <a:lnTo>
                    <a:pt x="132" y="126"/>
                  </a:lnTo>
                  <a:cubicBezTo>
                    <a:pt x="63" y="126"/>
                    <a:pt x="3" y="70"/>
                    <a:pt x="0" y="0"/>
                  </a:cubicBezTo>
                  <a:lnTo>
                    <a:pt x="909" y="0"/>
                  </a:lnTo>
                  <a:cubicBezTo>
                    <a:pt x="913" y="70"/>
                    <a:pt x="859" y="126"/>
                    <a:pt x="789" y="126"/>
                  </a:cubicBezTo>
                  <a:close/>
                </a:path>
              </a:pathLst>
            </a:custGeom>
            <a:solidFill>
              <a:srgbClr val="FFC33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9479125-A67D-4E36-BED3-B4F978367204}"/>
                </a:ext>
              </a:extLst>
            </p:cNvPr>
            <p:cNvSpPr/>
            <p:nvPr/>
          </p:nvSpPr>
          <p:spPr>
            <a:xfrm>
              <a:off x="11725397" y="11826213"/>
              <a:ext cx="130932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198">
                  <a:moveTo>
                    <a:pt x="958" y="198"/>
                  </a:moveTo>
                  <a:lnTo>
                    <a:pt x="104" y="198"/>
                  </a:lnTo>
                  <a:cubicBezTo>
                    <a:pt x="50" y="198"/>
                    <a:pt x="3" y="154"/>
                    <a:pt x="0" y="99"/>
                  </a:cubicBezTo>
                  <a:cubicBezTo>
                    <a:pt x="-2" y="45"/>
                    <a:pt x="40" y="0"/>
                    <a:pt x="95" y="0"/>
                  </a:cubicBezTo>
                  <a:lnTo>
                    <a:pt x="948" y="0"/>
                  </a:lnTo>
                  <a:cubicBezTo>
                    <a:pt x="1003" y="0"/>
                    <a:pt x="1050" y="45"/>
                    <a:pt x="1052" y="99"/>
                  </a:cubicBezTo>
                  <a:cubicBezTo>
                    <a:pt x="1055" y="154"/>
                    <a:pt x="1012" y="198"/>
                    <a:pt x="958" y="198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90B095B-CB12-46A9-AAD1-18559A0FA45A}"/>
                </a:ext>
              </a:extLst>
            </p:cNvPr>
            <p:cNvSpPr/>
            <p:nvPr/>
          </p:nvSpPr>
          <p:spPr>
            <a:xfrm>
              <a:off x="2266101" y="7377495"/>
              <a:ext cx="1053940" cy="181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1458">
                  <a:moveTo>
                    <a:pt x="775" y="0"/>
                  </a:moveTo>
                  <a:lnTo>
                    <a:pt x="847" y="1458"/>
                  </a:lnTo>
                  <a:lnTo>
                    <a:pt x="0" y="1458"/>
                  </a:lnTo>
                  <a:lnTo>
                    <a:pt x="63" y="168"/>
                  </a:lnTo>
                  <a:cubicBezTo>
                    <a:pt x="68" y="72"/>
                    <a:pt x="145" y="0"/>
                    <a:pt x="241" y="0"/>
                  </a:cubicBez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8E2D9D-66F2-4FF5-8AA2-2EEA5FB728E1}"/>
                </a:ext>
              </a:extLst>
            </p:cNvPr>
            <p:cNvSpPr/>
            <p:nvPr/>
          </p:nvSpPr>
          <p:spPr>
            <a:xfrm>
              <a:off x="3757310" y="7377495"/>
              <a:ext cx="1792691" cy="181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58">
                  <a:moveTo>
                    <a:pt x="1368" y="0"/>
                  </a:moveTo>
                  <a:lnTo>
                    <a:pt x="1440" y="1458"/>
                  </a:lnTo>
                  <a:lnTo>
                    <a:pt x="72" y="1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146652-D980-4B11-B6EE-BCA6DAA6EE64}"/>
                </a:ext>
              </a:extLst>
            </p:cNvPr>
            <p:cNvSpPr/>
            <p:nvPr/>
          </p:nvSpPr>
          <p:spPr>
            <a:xfrm>
              <a:off x="3805899" y="8356687"/>
              <a:ext cx="1744105" cy="83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1" h="672">
                  <a:moveTo>
                    <a:pt x="1368" y="0"/>
                  </a:moveTo>
                  <a:lnTo>
                    <a:pt x="1401" y="672"/>
                  </a:lnTo>
                  <a:lnTo>
                    <a:pt x="33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1E6A941-E5DA-45AA-9BEC-3BBB63B5920B}"/>
                </a:ext>
              </a:extLst>
            </p:cNvPr>
            <p:cNvSpPr/>
            <p:nvPr/>
          </p:nvSpPr>
          <p:spPr>
            <a:xfrm>
              <a:off x="3771013" y="9436788"/>
              <a:ext cx="1993267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1" h="128">
                  <a:moveTo>
                    <a:pt x="1598" y="0"/>
                  </a:moveTo>
                  <a:lnTo>
                    <a:pt x="1601" y="64"/>
                  </a:lnTo>
                  <a:cubicBezTo>
                    <a:pt x="1603" y="99"/>
                    <a:pt x="1576" y="128"/>
                    <a:pt x="1540" y="128"/>
                  </a:cubicBezTo>
                  <a:lnTo>
                    <a:pt x="66" y="128"/>
                  </a:lnTo>
                  <a:cubicBezTo>
                    <a:pt x="31" y="128"/>
                    <a:pt x="1" y="99"/>
                    <a:pt x="0" y="64"/>
                  </a:cubicBezTo>
                  <a:cubicBezTo>
                    <a:pt x="-2" y="29"/>
                    <a:pt x="25" y="0"/>
                    <a:pt x="6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7456A67-D1CC-47B9-A23D-189A637108B0}"/>
                </a:ext>
              </a:extLst>
            </p:cNvPr>
            <p:cNvSpPr/>
            <p:nvPr/>
          </p:nvSpPr>
          <p:spPr>
            <a:xfrm>
              <a:off x="6035866" y="9436788"/>
              <a:ext cx="1993267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1" h="128">
                  <a:moveTo>
                    <a:pt x="1599" y="0"/>
                  </a:moveTo>
                  <a:lnTo>
                    <a:pt x="1601" y="64"/>
                  </a:lnTo>
                  <a:cubicBezTo>
                    <a:pt x="1604" y="99"/>
                    <a:pt x="1576" y="128"/>
                    <a:pt x="1541" y="128"/>
                  </a:cubicBezTo>
                  <a:lnTo>
                    <a:pt x="67" y="128"/>
                  </a:lnTo>
                  <a:cubicBezTo>
                    <a:pt x="32" y="128"/>
                    <a:pt x="2" y="99"/>
                    <a:pt x="0" y="64"/>
                  </a:cubicBezTo>
                  <a:cubicBezTo>
                    <a:pt x="-1" y="29"/>
                    <a:pt x="26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A2D2DCA-346F-43EC-B468-BC9A5D2C1FB3}"/>
                </a:ext>
              </a:extLst>
            </p:cNvPr>
            <p:cNvSpPr/>
            <p:nvPr/>
          </p:nvSpPr>
          <p:spPr>
            <a:xfrm>
              <a:off x="8425291" y="9436788"/>
              <a:ext cx="3407240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6" h="128">
                  <a:moveTo>
                    <a:pt x="2732" y="0"/>
                  </a:moveTo>
                  <a:lnTo>
                    <a:pt x="2736" y="64"/>
                  </a:lnTo>
                  <a:cubicBezTo>
                    <a:pt x="2737" y="99"/>
                    <a:pt x="2710" y="128"/>
                    <a:pt x="2675" y="128"/>
                  </a:cubicBezTo>
                  <a:lnTo>
                    <a:pt x="67" y="128"/>
                  </a:lnTo>
                  <a:cubicBezTo>
                    <a:pt x="32" y="128"/>
                    <a:pt x="2" y="99"/>
                    <a:pt x="0" y="64"/>
                  </a:cubicBezTo>
                  <a:cubicBezTo>
                    <a:pt x="-2" y="29"/>
                    <a:pt x="26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346901E-EB45-4302-BE0A-441E356C2196}"/>
                </a:ext>
              </a:extLst>
            </p:cNvPr>
            <p:cNvSpPr/>
            <p:nvPr/>
          </p:nvSpPr>
          <p:spPr>
            <a:xfrm>
              <a:off x="2187616" y="9436788"/>
              <a:ext cx="1334243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2" h="128">
                  <a:moveTo>
                    <a:pt x="1069" y="0"/>
                  </a:moveTo>
                  <a:lnTo>
                    <a:pt x="1072" y="64"/>
                  </a:lnTo>
                  <a:cubicBezTo>
                    <a:pt x="1074" y="99"/>
                    <a:pt x="1047" y="128"/>
                    <a:pt x="1011" y="128"/>
                  </a:cubicBezTo>
                  <a:lnTo>
                    <a:pt x="66" y="128"/>
                  </a:lnTo>
                  <a:cubicBezTo>
                    <a:pt x="32" y="128"/>
                    <a:pt x="2" y="99"/>
                    <a:pt x="0" y="64"/>
                  </a:cubicBezTo>
                  <a:cubicBezTo>
                    <a:pt x="-2" y="29"/>
                    <a:pt x="26" y="0"/>
                    <a:pt x="6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71842C-3E6A-413D-83CA-22640BE34307}"/>
                </a:ext>
              </a:extLst>
            </p:cNvPr>
            <p:cNvSpPr/>
            <p:nvPr/>
          </p:nvSpPr>
          <p:spPr>
            <a:xfrm>
              <a:off x="2266101" y="8357933"/>
              <a:ext cx="1053940" cy="83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7" h="671">
                  <a:moveTo>
                    <a:pt x="33" y="0"/>
                  </a:moveTo>
                  <a:lnTo>
                    <a:pt x="0" y="671"/>
                  </a:lnTo>
                  <a:lnTo>
                    <a:pt x="847" y="671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FDBAF6D-A396-43FD-B28E-DA05C784C6D6}"/>
                </a:ext>
              </a:extLst>
            </p:cNvPr>
            <p:cNvSpPr/>
            <p:nvPr/>
          </p:nvSpPr>
          <p:spPr>
            <a:xfrm>
              <a:off x="6018425" y="7377495"/>
              <a:ext cx="1792691" cy="181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58">
                  <a:moveTo>
                    <a:pt x="1368" y="0"/>
                  </a:moveTo>
                  <a:lnTo>
                    <a:pt x="1440" y="1458"/>
                  </a:lnTo>
                  <a:lnTo>
                    <a:pt x="71" y="1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98EC4AC-F964-425F-87FD-A3DBEBFFBBFD}"/>
                </a:ext>
              </a:extLst>
            </p:cNvPr>
            <p:cNvSpPr/>
            <p:nvPr/>
          </p:nvSpPr>
          <p:spPr>
            <a:xfrm>
              <a:off x="6065765" y="8350458"/>
              <a:ext cx="1745351" cy="84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2" h="677">
                  <a:moveTo>
                    <a:pt x="1368" y="0"/>
                  </a:moveTo>
                  <a:lnTo>
                    <a:pt x="1402" y="677"/>
                  </a:lnTo>
                  <a:lnTo>
                    <a:pt x="33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72A1E5C-AFD4-49EA-A498-5E160FD3F89C}"/>
                </a:ext>
              </a:extLst>
            </p:cNvPr>
            <p:cNvSpPr/>
            <p:nvPr/>
          </p:nvSpPr>
          <p:spPr>
            <a:xfrm>
              <a:off x="8374217" y="8350458"/>
              <a:ext cx="1533566" cy="92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2" h="741">
                  <a:moveTo>
                    <a:pt x="0" y="0"/>
                  </a:moveTo>
                  <a:lnTo>
                    <a:pt x="37" y="741"/>
                  </a:lnTo>
                  <a:lnTo>
                    <a:pt x="1232" y="741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A851CF4-AAA5-4E4C-BF10-C7248D7648A2}"/>
                </a:ext>
              </a:extLst>
            </p:cNvPr>
            <p:cNvSpPr/>
            <p:nvPr/>
          </p:nvSpPr>
          <p:spPr>
            <a:xfrm>
              <a:off x="10008696" y="7377495"/>
              <a:ext cx="1610809" cy="97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4" h="781">
                  <a:moveTo>
                    <a:pt x="1223" y="207"/>
                  </a:moveTo>
                  <a:cubicBezTo>
                    <a:pt x="1215" y="143"/>
                    <a:pt x="1180" y="84"/>
                    <a:pt x="1126" y="45"/>
                  </a:cubicBezTo>
                  <a:cubicBezTo>
                    <a:pt x="1086" y="16"/>
                    <a:pt x="1038" y="0"/>
                    <a:pt x="989" y="0"/>
                  </a:cubicBezTo>
                  <a:lnTo>
                    <a:pt x="0" y="0"/>
                  </a:lnTo>
                  <a:lnTo>
                    <a:pt x="38" y="781"/>
                  </a:lnTo>
                  <a:lnTo>
                    <a:pt x="1294" y="781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23E7AD9-4982-49AD-82CC-591D7711B4ED}"/>
                </a:ext>
              </a:extLst>
            </p:cNvPr>
            <p:cNvSpPr/>
            <p:nvPr/>
          </p:nvSpPr>
          <p:spPr>
            <a:xfrm>
              <a:off x="10056036" y="8350458"/>
              <a:ext cx="1668115" cy="84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0" h="677">
                  <a:moveTo>
                    <a:pt x="0" y="0"/>
                  </a:moveTo>
                  <a:lnTo>
                    <a:pt x="33" y="677"/>
                  </a:lnTo>
                  <a:lnTo>
                    <a:pt x="1324" y="677"/>
                  </a:lnTo>
                  <a:lnTo>
                    <a:pt x="1340" y="677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3181429-4A34-4F2B-8ED3-72FDAD6FF182}"/>
                </a:ext>
              </a:extLst>
            </p:cNvPr>
            <p:cNvSpPr/>
            <p:nvPr/>
          </p:nvSpPr>
          <p:spPr>
            <a:xfrm>
              <a:off x="8323140" y="7296519"/>
              <a:ext cx="1584647" cy="197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3" h="1587">
                  <a:moveTo>
                    <a:pt x="1195" y="0"/>
                  </a:moveTo>
                  <a:lnTo>
                    <a:pt x="0" y="0"/>
                  </a:lnTo>
                  <a:lnTo>
                    <a:pt x="78" y="1587"/>
                  </a:lnTo>
                  <a:lnTo>
                    <a:pt x="1273" y="1587"/>
                  </a:lnTo>
                  <a:close/>
                  <a:moveTo>
                    <a:pt x="1133" y="65"/>
                  </a:moveTo>
                  <a:lnTo>
                    <a:pt x="1205" y="1523"/>
                  </a:lnTo>
                  <a:lnTo>
                    <a:pt x="139" y="1523"/>
                  </a:lnTo>
                  <a:lnTo>
                    <a:pt x="68" y="65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01F311B-5FBA-4813-A0BA-AB53AC36599B}"/>
                </a:ext>
              </a:extLst>
            </p:cNvPr>
            <p:cNvSpPr/>
            <p:nvPr/>
          </p:nvSpPr>
          <p:spPr>
            <a:xfrm>
              <a:off x="9324756" y="7976721"/>
              <a:ext cx="1869933" cy="78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2" h="630">
                  <a:moveTo>
                    <a:pt x="1489" y="132"/>
                  </a:moveTo>
                  <a:cubicBezTo>
                    <a:pt x="1489" y="132"/>
                    <a:pt x="1532" y="268"/>
                    <a:pt x="1460" y="286"/>
                  </a:cubicBezTo>
                  <a:cubicBezTo>
                    <a:pt x="1380" y="307"/>
                    <a:pt x="1503" y="375"/>
                    <a:pt x="1385" y="386"/>
                  </a:cubicBezTo>
                  <a:cubicBezTo>
                    <a:pt x="1266" y="397"/>
                    <a:pt x="1287" y="377"/>
                    <a:pt x="1117" y="557"/>
                  </a:cubicBezTo>
                  <a:cubicBezTo>
                    <a:pt x="947" y="737"/>
                    <a:pt x="771" y="518"/>
                    <a:pt x="486" y="607"/>
                  </a:cubicBezTo>
                  <a:cubicBezTo>
                    <a:pt x="202" y="698"/>
                    <a:pt x="-140" y="390"/>
                    <a:pt x="60" y="441"/>
                  </a:cubicBezTo>
                  <a:cubicBezTo>
                    <a:pt x="303" y="503"/>
                    <a:pt x="388" y="379"/>
                    <a:pt x="311" y="343"/>
                  </a:cubicBezTo>
                  <a:cubicBezTo>
                    <a:pt x="104" y="246"/>
                    <a:pt x="382" y="236"/>
                    <a:pt x="602" y="258"/>
                  </a:cubicBezTo>
                  <a:cubicBezTo>
                    <a:pt x="821" y="281"/>
                    <a:pt x="840" y="216"/>
                    <a:pt x="840" y="216"/>
                  </a:cubicBezTo>
                  <a:cubicBezTo>
                    <a:pt x="840" y="216"/>
                    <a:pt x="955" y="194"/>
                    <a:pt x="1115" y="80"/>
                  </a:cubicBezTo>
                  <a:cubicBezTo>
                    <a:pt x="1402" y="-126"/>
                    <a:pt x="1489" y="132"/>
                    <a:pt x="1489" y="132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3B93707-1A0D-4449-862A-335A31212F5B}"/>
                </a:ext>
              </a:extLst>
            </p:cNvPr>
            <p:cNvSpPr/>
            <p:nvPr/>
          </p:nvSpPr>
          <p:spPr>
            <a:xfrm>
              <a:off x="10874518" y="8339246"/>
              <a:ext cx="174411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92">
                  <a:moveTo>
                    <a:pt x="141" y="63"/>
                  </a:moveTo>
                  <a:lnTo>
                    <a:pt x="130" y="0"/>
                  </a:lnTo>
                  <a:lnTo>
                    <a:pt x="4" y="0"/>
                  </a:lnTo>
                  <a:lnTo>
                    <a:pt x="0" y="57"/>
                  </a:lnTo>
                  <a:cubicBezTo>
                    <a:pt x="29" y="85"/>
                    <a:pt x="82" y="116"/>
                    <a:pt x="141" y="63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1A6D776-D00E-4CE6-B687-966EBA6C9EA1}"/>
                </a:ext>
              </a:extLst>
            </p:cNvPr>
            <p:cNvSpPr/>
            <p:nvPr/>
          </p:nvSpPr>
          <p:spPr>
            <a:xfrm>
              <a:off x="10757413" y="8410256"/>
              <a:ext cx="408620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288">
                  <a:moveTo>
                    <a:pt x="320" y="102"/>
                  </a:moveTo>
                  <a:cubicBezTo>
                    <a:pt x="319" y="102"/>
                    <a:pt x="318" y="103"/>
                    <a:pt x="317" y="103"/>
                  </a:cubicBezTo>
                  <a:cubicBezTo>
                    <a:pt x="296" y="103"/>
                    <a:pt x="244" y="68"/>
                    <a:pt x="244" y="68"/>
                  </a:cubicBezTo>
                  <a:lnTo>
                    <a:pt x="234" y="6"/>
                  </a:lnTo>
                  <a:cubicBezTo>
                    <a:pt x="175" y="59"/>
                    <a:pt x="122" y="28"/>
                    <a:pt x="93" y="0"/>
                  </a:cubicBezTo>
                  <a:lnTo>
                    <a:pt x="89" y="66"/>
                  </a:lnTo>
                  <a:cubicBezTo>
                    <a:pt x="89" y="66"/>
                    <a:pt x="78" y="94"/>
                    <a:pt x="2" y="115"/>
                  </a:cubicBezTo>
                  <a:cubicBezTo>
                    <a:pt x="-6" y="173"/>
                    <a:pt x="2" y="278"/>
                    <a:pt x="159" y="287"/>
                  </a:cubicBezTo>
                  <a:cubicBezTo>
                    <a:pt x="341" y="298"/>
                    <a:pt x="339" y="176"/>
                    <a:pt x="320" y="102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5F6218E-DF46-4A95-B927-EB09C0B1ABCF}"/>
                </a:ext>
              </a:extLst>
            </p:cNvPr>
            <p:cNvSpPr/>
            <p:nvPr/>
          </p:nvSpPr>
          <p:spPr>
            <a:xfrm>
              <a:off x="6083206" y="7071027"/>
              <a:ext cx="464680" cy="109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881">
                  <a:moveTo>
                    <a:pt x="308" y="703"/>
                  </a:moveTo>
                  <a:cubicBezTo>
                    <a:pt x="301" y="685"/>
                    <a:pt x="301" y="596"/>
                    <a:pt x="279" y="551"/>
                  </a:cubicBezTo>
                  <a:cubicBezTo>
                    <a:pt x="179" y="345"/>
                    <a:pt x="144" y="253"/>
                    <a:pt x="144" y="253"/>
                  </a:cubicBezTo>
                  <a:lnTo>
                    <a:pt x="175" y="190"/>
                  </a:lnTo>
                  <a:cubicBezTo>
                    <a:pt x="175" y="190"/>
                    <a:pt x="182" y="72"/>
                    <a:pt x="179" y="71"/>
                  </a:cubicBezTo>
                  <a:cubicBezTo>
                    <a:pt x="176" y="70"/>
                    <a:pt x="142" y="75"/>
                    <a:pt x="148" y="117"/>
                  </a:cubicBezTo>
                  <a:lnTo>
                    <a:pt x="138" y="147"/>
                  </a:lnTo>
                  <a:cubicBezTo>
                    <a:pt x="138" y="147"/>
                    <a:pt x="100" y="15"/>
                    <a:pt x="73" y="19"/>
                  </a:cubicBezTo>
                  <a:cubicBezTo>
                    <a:pt x="46" y="23"/>
                    <a:pt x="41" y="-5"/>
                    <a:pt x="30" y="1"/>
                  </a:cubicBezTo>
                  <a:cubicBezTo>
                    <a:pt x="19" y="6"/>
                    <a:pt x="25" y="33"/>
                    <a:pt x="25" y="33"/>
                  </a:cubicBezTo>
                  <a:cubicBezTo>
                    <a:pt x="25" y="33"/>
                    <a:pt x="3" y="33"/>
                    <a:pt x="10" y="53"/>
                  </a:cubicBezTo>
                  <a:cubicBezTo>
                    <a:pt x="16" y="74"/>
                    <a:pt x="21" y="93"/>
                    <a:pt x="21" y="93"/>
                  </a:cubicBezTo>
                  <a:cubicBezTo>
                    <a:pt x="21" y="93"/>
                    <a:pt x="9" y="84"/>
                    <a:pt x="1" y="98"/>
                  </a:cubicBezTo>
                  <a:cubicBezTo>
                    <a:pt x="-6" y="113"/>
                    <a:pt x="32" y="173"/>
                    <a:pt x="32" y="173"/>
                  </a:cubicBezTo>
                  <a:cubicBezTo>
                    <a:pt x="32" y="173"/>
                    <a:pt x="16" y="243"/>
                    <a:pt x="61" y="270"/>
                  </a:cubicBezTo>
                  <a:lnTo>
                    <a:pt x="217" y="881"/>
                  </a:lnTo>
                  <a:lnTo>
                    <a:pt x="374" y="837"/>
                  </a:lnTo>
                  <a:cubicBezTo>
                    <a:pt x="351" y="796"/>
                    <a:pt x="327" y="750"/>
                    <a:pt x="308" y="703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982169-3676-4C28-A08D-ACA50120A388}"/>
                </a:ext>
              </a:extLst>
            </p:cNvPr>
            <p:cNvSpPr/>
            <p:nvPr/>
          </p:nvSpPr>
          <p:spPr>
            <a:xfrm>
              <a:off x="6353543" y="8112512"/>
              <a:ext cx="196835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84">
                  <a:moveTo>
                    <a:pt x="0" y="44"/>
                  </a:moveTo>
                  <a:lnTo>
                    <a:pt x="36" y="184"/>
                  </a:lnTo>
                  <a:lnTo>
                    <a:pt x="159" y="3"/>
                  </a:lnTo>
                  <a:cubicBezTo>
                    <a:pt x="158" y="2"/>
                    <a:pt x="158" y="2"/>
                    <a:pt x="157" y="0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9B65D33-0F8D-42CB-9166-1FCE0BB5C859}"/>
                </a:ext>
              </a:extLst>
            </p:cNvPr>
            <p:cNvSpPr/>
            <p:nvPr/>
          </p:nvSpPr>
          <p:spPr>
            <a:xfrm>
              <a:off x="7590614" y="8215913"/>
              <a:ext cx="198081" cy="23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3">
                  <a:moveTo>
                    <a:pt x="0" y="2"/>
                  </a:moveTo>
                  <a:lnTo>
                    <a:pt x="90" y="193"/>
                  </a:lnTo>
                  <a:lnTo>
                    <a:pt x="160" y="87"/>
                  </a:lnTo>
                  <a:lnTo>
                    <a:pt x="4" y="0"/>
                  </a:ln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EE23AA5-7558-4A4A-8F23-DFCF5669285F}"/>
                </a:ext>
              </a:extLst>
            </p:cNvPr>
            <p:cNvSpPr/>
            <p:nvPr/>
          </p:nvSpPr>
          <p:spPr>
            <a:xfrm>
              <a:off x="7595597" y="7464700"/>
              <a:ext cx="717576" cy="85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690">
                  <a:moveTo>
                    <a:pt x="557" y="105"/>
                  </a:moveTo>
                  <a:cubicBezTo>
                    <a:pt x="557" y="105"/>
                    <a:pt x="573" y="77"/>
                    <a:pt x="559" y="64"/>
                  </a:cubicBezTo>
                  <a:cubicBezTo>
                    <a:pt x="545" y="51"/>
                    <a:pt x="530" y="66"/>
                    <a:pt x="530" y="66"/>
                  </a:cubicBezTo>
                  <a:cubicBezTo>
                    <a:pt x="530" y="66"/>
                    <a:pt x="543" y="41"/>
                    <a:pt x="520" y="29"/>
                  </a:cubicBezTo>
                  <a:cubicBezTo>
                    <a:pt x="498" y="17"/>
                    <a:pt x="487" y="38"/>
                    <a:pt x="487" y="38"/>
                  </a:cubicBezTo>
                  <a:cubicBezTo>
                    <a:pt x="487" y="38"/>
                    <a:pt x="488" y="10"/>
                    <a:pt x="464" y="3"/>
                  </a:cubicBezTo>
                  <a:cubicBezTo>
                    <a:pt x="442" y="-4"/>
                    <a:pt x="408" y="51"/>
                    <a:pt x="404" y="59"/>
                  </a:cubicBezTo>
                  <a:lnTo>
                    <a:pt x="403" y="60"/>
                  </a:lnTo>
                  <a:cubicBezTo>
                    <a:pt x="404" y="59"/>
                    <a:pt x="404" y="59"/>
                    <a:pt x="404" y="59"/>
                  </a:cubicBezTo>
                  <a:cubicBezTo>
                    <a:pt x="430" y="17"/>
                    <a:pt x="402" y="0"/>
                    <a:pt x="402" y="0"/>
                  </a:cubicBezTo>
                  <a:lnTo>
                    <a:pt x="355" y="41"/>
                  </a:lnTo>
                  <a:lnTo>
                    <a:pt x="347" y="137"/>
                  </a:lnTo>
                  <a:lnTo>
                    <a:pt x="361" y="171"/>
                  </a:lnTo>
                  <a:cubicBezTo>
                    <a:pt x="272" y="298"/>
                    <a:pt x="166" y="342"/>
                    <a:pt x="117" y="458"/>
                  </a:cubicBezTo>
                  <a:cubicBezTo>
                    <a:pt x="99" y="499"/>
                    <a:pt x="106" y="517"/>
                    <a:pt x="94" y="530"/>
                  </a:cubicBezTo>
                  <a:cubicBezTo>
                    <a:pt x="74" y="552"/>
                    <a:pt x="36" y="579"/>
                    <a:pt x="0" y="603"/>
                  </a:cubicBezTo>
                  <a:lnTo>
                    <a:pt x="156" y="690"/>
                  </a:lnTo>
                  <a:lnTo>
                    <a:pt x="457" y="238"/>
                  </a:lnTo>
                  <a:cubicBezTo>
                    <a:pt x="457" y="238"/>
                    <a:pt x="558" y="206"/>
                    <a:pt x="576" y="142"/>
                  </a:cubicBezTo>
                  <a:cubicBezTo>
                    <a:pt x="583" y="115"/>
                    <a:pt x="557" y="105"/>
                    <a:pt x="557" y="105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EFE8B3E-959A-4EE9-9D3A-8A4C7292CE64}"/>
                </a:ext>
              </a:extLst>
            </p:cNvPr>
            <p:cNvSpPr/>
            <p:nvPr/>
          </p:nvSpPr>
          <p:spPr>
            <a:xfrm>
              <a:off x="6982668" y="8242074"/>
              <a:ext cx="229226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27">
                  <a:moveTo>
                    <a:pt x="185" y="23"/>
                  </a:moveTo>
                  <a:lnTo>
                    <a:pt x="184" y="11"/>
                  </a:lnTo>
                  <a:lnTo>
                    <a:pt x="19" y="0"/>
                  </a:lnTo>
                  <a:lnTo>
                    <a:pt x="0" y="125"/>
                  </a:lnTo>
                  <a:cubicBezTo>
                    <a:pt x="48" y="132"/>
                    <a:pt x="123" y="122"/>
                    <a:pt x="185" y="23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3911451-1DBA-40FD-AA2D-6D1983520672}"/>
                </a:ext>
              </a:extLst>
            </p:cNvPr>
            <p:cNvSpPr/>
            <p:nvPr/>
          </p:nvSpPr>
          <p:spPr>
            <a:xfrm>
              <a:off x="6916641" y="8270727"/>
              <a:ext cx="356296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61">
                  <a:moveTo>
                    <a:pt x="254" y="116"/>
                  </a:moveTo>
                  <a:lnTo>
                    <a:pt x="238" y="0"/>
                  </a:lnTo>
                  <a:cubicBezTo>
                    <a:pt x="176" y="99"/>
                    <a:pt x="101" y="109"/>
                    <a:pt x="53" y="102"/>
                  </a:cubicBezTo>
                  <a:lnTo>
                    <a:pt x="49" y="123"/>
                  </a:lnTo>
                  <a:lnTo>
                    <a:pt x="2" y="116"/>
                  </a:lnTo>
                  <a:cubicBezTo>
                    <a:pt x="-4" y="159"/>
                    <a:pt x="-3" y="247"/>
                    <a:pt x="123" y="260"/>
                  </a:cubicBezTo>
                  <a:cubicBezTo>
                    <a:pt x="241" y="272"/>
                    <a:pt x="275" y="178"/>
                    <a:pt x="287" y="118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2EB33F3-7538-495D-A8FC-7A174190A4F8}"/>
                </a:ext>
              </a:extLst>
            </p:cNvPr>
            <p:cNvSpPr/>
            <p:nvPr/>
          </p:nvSpPr>
          <p:spPr>
            <a:xfrm>
              <a:off x="4569566" y="8320556"/>
              <a:ext cx="232963" cy="33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270">
                  <a:moveTo>
                    <a:pt x="0" y="0"/>
                  </a:moveTo>
                  <a:lnTo>
                    <a:pt x="1" y="118"/>
                  </a:lnTo>
                  <a:cubicBezTo>
                    <a:pt x="1" y="118"/>
                    <a:pt x="57" y="270"/>
                    <a:pt x="117" y="270"/>
                  </a:cubicBezTo>
                  <a:cubicBezTo>
                    <a:pt x="176" y="270"/>
                    <a:pt x="188" y="113"/>
                    <a:pt x="188" y="113"/>
                  </a:cubicBezTo>
                  <a:lnTo>
                    <a:pt x="185" y="98"/>
                  </a:lnTo>
                  <a:cubicBezTo>
                    <a:pt x="105" y="131"/>
                    <a:pt x="28" y="37"/>
                    <a:pt x="0" y="0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A52D719-CE9A-442E-988E-6DF8A1CDFF0D}"/>
                </a:ext>
              </a:extLst>
            </p:cNvPr>
            <p:cNvSpPr/>
            <p:nvPr/>
          </p:nvSpPr>
          <p:spPr>
            <a:xfrm>
              <a:off x="4569566" y="8259515"/>
              <a:ext cx="229226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54">
                  <a:moveTo>
                    <a:pt x="185" y="147"/>
                  </a:moveTo>
                  <a:lnTo>
                    <a:pt x="160" y="26"/>
                  </a:lnTo>
                  <a:lnTo>
                    <a:pt x="0" y="0"/>
                  </a:lnTo>
                  <a:lnTo>
                    <a:pt x="0" y="49"/>
                  </a:lnTo>
                  <a:cubicBezTo>
                    <a:pt x="28" y="86"/>
                    <a:pt x="105" y="180"/>
                    <a:pt x="185" y="147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881B7A7-0027-499F-B528-3E1F922EC740}"/>
                </a:ext>
              </a:extLst>
            </p:cNvPr>
            <p:cNvSpPr/>
            <p:nvPr/>
          </p:nvSpPr>
          <p:spPr>
            <a:xfrm>
              <a:off x="4476131" y="7855879"/>
              <a:ext cx="403637" cy="53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29">
                  <a:moveTo>
                    <a:pt x="323" y="162"/>
                  </a:moveTo>
                  <a:cubicBezTo>
                    <a:pt x="327" y="251"/>
                    <a:pt x="334" y="429"/>
                    <a:pt x="210" y="429"/>
                  </a:cubicBezTo>
                  <a:cubicBezTo>
                    <a:pt x="85" y="429"/>
                    <a:pt x="4" y="251"/>
                    <a:pt x="0" y="162"/>
                  </a:cubicBezTo>
                  <a:cubicBezTo>
                    <a:pt x="-4" y="73"/>
                    <a:pt x="64" y="0"/>
                    <a:pt x="153" y="0"/>
                  </a:cubicBezTo>
                  <a:cubicBezTo>
                    <a:pt x="243" y="0"/>
                    <a:pt x="319" y="73"/>
                    <a:pt x="323" y="162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B66E114-0AD2-4850-B7E5-2CFD8A3154C0}"/>
                </a:ext>
              </a:extLst>
            </p:cNvPr>
            <p:cNvSpPr/>
            <p:nvPr/>
          </p:nvSpPr>
          <p:spPr>
            <a:xfrm>
              <a:off x="4892229" y="8400286"/>
              <a:ext cx="335118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86">
                  <a:moveTo>
                    <a:pt x="28" y="0"/>
                  </a:moveTo>
                  <a:cubicBezTo>
                    <a:pt x="19" y="7"/>
                    <a:pt x="10" y="13"/>
                    <a:pt x="0" y="19"/>
                  </a:cubicBezTo>
                  <a:cubicBezTo>
                    <a:pt x="21" y="136"/>
                    <a:pt x="83" y="312"/>
                    <a:pt x="267" y="386"/>
                  </a:cubicBezTo>
                  <a:cubicBezTo>
                    <a:pt x="268" y="374"/>
                    <a:pt x="270" y="362"/>
                    <a:pt x="270" y="350"/>
                  </a:cubicBezTo>
                  <a:cubicBezTo>
                    <a:pt x="108" y="272"/>
                    <a:pt x="49" y="111"/>
                    <a:pt x="28" y="0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24F5934-E450-4E9A-803D-B70859507B37}"/>
                </a:ext>
              </a:extLst>
            </p:cNvPr>
            <p:cNvSpPr/>
            <p:nvPr/>
          </p:nvSpPr>
          <p:spPr>
            <a:xfrm>
              <a:off x="4233206" y="8446384"/>
              <a:ext cx="260370" cy="46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373">
                  <a:moveTo>
                    <a:pt x="210" y="12"/>
                  </a:moveTo>
                  <a:cubicBezTo>
                    <a:pt x="201" y="9"/>
                    <a:pt x="191" y="5"/>
                    <a:pt x="180" y="0"/>
                  </a:cubicBezTo>
                  <a:cubicBezTo>
                    <a:pt x="169" y="98"/>
                    <a:pt x="131" y="251"/>
                    <a:pt x="0" y="336"/>
                  </a:cubicBezTo>
                  <a:cubicBezTo>
                    <a:pt x="4" y="348"/>
                    <a:pt x="8" y="361"/>
                    <a:pt x="13" y="373"/>
                  </a:cubicBezTo>
                  <a:cubicBezTo>
                    <a:pt x="164" y="287"/>
                    <a:pt x="201" y="112"/>
                    <a:pt x="210" y="12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7FE1F69-F14D-444C-B551-2A7AE39F1939}"/>
                </a:ext>
              </a:extLst>
            </p:cNvPr>
            <p:cNvSpPr/>
            <p:nvPr/>
          </p:nvSpPr>
          <p:spPr>
            <a:xfrm>
              <a:off x="4249401" y="8423956"/>
              <a:ext cx="974209" cy="76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3" h="618">
                  <a:moveTo>
                    <a:pt x="516" y="0"/>
                  </a:moveTo>
                  <a:cubicBezTo>
                    <a:pt x="504" y="8"/>
                    <a:pt x="491" y="14"/>
                    <a:pt x="479" y="19"/>
                  </a:cubicBezTo>
                  <a:lnTo>
                    <a:pt x="477" y="21"/>
                  </a:lnTo>
                  <a:cubicBezTo>
                    <a:pt x="477" y="21"/>
                    <a:pt x="450" y="225"/>
                    <a:pt x="378" y="225"/>
                  </a:cubicBezTo>
                  <a:cubicBezTo>
                    <a:pt x="308" y="225"/>
                    <a:pt x="232" y="43"/>
                    <a:pt x="230" y="37"/>
                  </a:cubicBezTo>
                  <a:cubicBezTo>
                    <a:pt x="220" y="35"/>
                    <a:pt x="210" y="33"/>
                    <a:pt x="197" y="30"/>
                  </a:cubicBezTo>
                  <a:cubicBezTo>
                    <a:pt x="188" y="130"/>
                    <a:pt x="151" y="305"/>
                    <a:pt x="0" y="391"/>
                  </a:cubicBezTo>
                  <a:cubicBezTo>
                    <a:pt x="29" y="471"/>
                    <a:pt x="75" y="552"/>
                    <a:pt x="118" y="618"/>
                  </a:cubicBezTo>
                  <a:lnTo>
                    <a:pt x="715" y="618"/>
                  </a:lnTo>
                  <a:cubicBezTo>
                    <a:pt x="715" y="618"/>
                    <a:pt x="764" y="507"/>
                    <a:pt x="783" y="367"/>
                  </a:cubicBezTo>
                  <a:cubicBezTo>
                    <a:pt x="599" y="293"/>
                    <a:pt x="537" y="117"/>
                    <a:pt x="516" y="0"/>
                  </a:cubicBezTo>
                  <a:close/>
                </a:path>
              </a:pathLst>
            </a:custGeom>
            <a:solidFill>
              <a:srgbClr val="FF45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E47048F-2F39-4089-958E-6349DCDE1238}"/>
                </a:ext>
              </a:extLst>
            </p:cNvPr>
            <p:cNvSpPr/>
            <p:nvPr/>
          </p:nvSpPr>
          <p:spPr>
            <a:xfrm>
              <a:off x="4535929" y="8447626"/>
              <a:ext cx="308956" cy="25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" h="206">
                  <a:moveTo>
                    <a:pt x="148" y="206"/>
                  </a:moveTo>
                  <a:cubicBezTo>
                    <a:pt x="220" y="206"/>
                    <a:pt x="247" y="2"/>
                    <a:pt x="247" y="2"/>
                  </a:cubicBezTo>
                  <a:lnTo>
                    <a:pt x="249" y="0"/>
                  </a:lnTo>
                  <a:cubicBezTo>
                    <a:pt x="238" y="5"/>
                    <a:pt x="226" y="8"/>
                    <a:pt x="215" y="11"/>
                  </a:cubicBezTo>
                  <a:cubicBezTo>
                    <a:pt x="215" y="11"/>
                    <a:pt x="203" y="168"/>
                    <a:pt x="144" y="168"/>
                  </a:cubicBezTo>
                  <a:cubicBezTo>
                    <a:pt x="84" y="168"/>
                    <a:pt x="28" y="16"/>
                    <a:pt x="28" y="16"/>
                  </a:cubicBezTo>
                  <a:cubicBezTo>
                    <a:pt x="28" y="16"/>
                    <a:pt x="19" y="19"/>
                    <a:pt x="0" y="18"/>
                  </a:cubicBezTo>
                  <a:cubicBezTo>
                    <a:pt x="2" y="24"/>
                    <a:pt x="78" y="206"/>
                    <a:pt x="148" y="206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1110100-B6A7-4654-A7C8-96A493183A1D}"/>
                </a:ext>
              </a:extLst>
            </p:cNvPr>
            <p:cNvSpPr/>
            <p:nvPr/>
          </p:nvSpPr>
          <p:spPr>
            <a:xfrm>
              <a:off x="4336606" y="7761199"/>
              <a:ext cx="599226" cy="59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482">
                  <a:moveTo>
                    <a:pt x="218" y="309"/>
                  </a:moveTo>
                  <a:cubicBezTo>
                    <a:pt x="218" y="309"/>
                    <a:pt x="225" y="330"/>
                    <a:pt x="242" y="316"/>
                  </a:cubicBezTo>
                  <a:cubicBezTo>
                    <a:pt x="259" y="301"/>
                    <a:pt x="236" y="257"/>
                    <a:pt x="236" y="257"/>
                  </a:cubicBezTo>
                  <a:cubicBezTo>
                    <a:pt x="236" y="257"/>
                    <a:pt x="289" y="246"/>
                    <a:pt x="267" y="198"/>
                  </a:cubicBezTo>
                  <a:cubicBezTo>
                    <a:pt x="244" y="149"/>
                    <a:pt x="380" y="208"/>
                    <a:pt x="445" y="146"/>
                  </a:cubicBezTo>
                  <a:cubicBezTo>
                    <a:pt x="510" y="85"/>
                    <a:pt x="491" y="-18"/>
                    <a:pt x="377" y="3"/>
                  </a:cubicBezTo>
                  <a:cubicBezTo>
                    <a:pt x="264" y="25"/>
                    <a:pt x="-80" y="3"/>
                    <a:pt x="50" y="179"/>
                  </a:cubicBezTo>
                  <a:cubicBezTo>
                    <a:pt x="50" y="179"/>
                    <a:pt x="-48" y="210"/>
                    <a:pt x="30" y="319"/>
                  </a:cubicBezTo>
                  <a:cubicBezTo>
                    <a:pt x="108" y="429"/>
                    <a:pt x="174" y="481"/>
                    <a:pt x="174" y="481"/>
                  </a:cubicBezTo>
                  <a:cubicBezTo>
                    <a:pt x="174" y="481"/>
                    <a:pt x="220" y="495"/>
                    <a:pt x="214" y="420"/>
                  </a:cubicBezTo>
                  <a:lnTo>
                    <a:pt x="210" y="354"/>
                  </a:lnTo>
                  <a:cubicBezTo>
                    <a:pt x="210" y="354"/>
                    <a:pt x="130" y="339"/>
                    <a:pt x="157" y="285"/>
                  </a:cubicBezTo>
                  <a:cubicBezTo>
                    <a:pt x="190" y="222"/>
                    <a:pt x="218" y="309"/>
                    <a:pt x="218" y="309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7CAC2FD-9B20-4D8A-8093-6D82249D1F12}"/>
                </a:ext>
              </a:extLst>
            </p:cNvPr>
            <p:cNvSpPr/>
            <p:nvPr/>
          </p:nvSpPr>
          <p:spPr>
            <a:xfrm>
              <a:off x="4773879" y="8136182"/>
              <a:ext cx="56061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90">
                  <a:moveTo>
                    <a:pt x="26" y="90"/>
                  </a:moveTo>
                  <a:cubicBezTo>
                    <a:pt x="17" y="90"/>
                    <a:pt x="8" y="87"/>
                    <a:pt x="1" y="83"/>
                  </a:cubicBezTo>
                  <a:cubicBezTo>
                    <a:pt x="0" y="82"/>
                    <a:pt x="-1" y="79"/>
                    <a:pt x="0" y="77"/>
                  </a:cubicBezTo>
                  <a:cubicBezTo>
                    <a:pt x="1" y="75"/>
                    <a:pt x="4" y="74"/>
                    <a:pt x="6" y="75"/>
                  </a:cubicBezTo>
                  <a:cubicBezTo>
                    <a:pt x="12" y="80"/>
                    <a:pt x="25" y="83"/>
                    <a:pt x="32" y="80"/>
                  </a:cubicBezTo>
                  <a:cubicBezTo>
                    <a:pt x="35" y="79"/>
                    <a:pt x="36" y="77"/>
                    <a:pt x="36" y="77"/>
                  </a:cubicBezTo>
                  <a:cubicBezTo>
                    <a:pt x="36" y="73"/>
                    <a:pt x="28" y="55"/>
                    <a:pt x="21" y="42"/>
                  </a:cubicBezTo>
                  <a:cubicBezTo>
                    <a:pt x="14" y="31"/>
                    <a:pt x="12" y="6"/>
                    <a:pt x="12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11"/>
                    <a:pt x="23" y="30"/>
                    <a:pt x="29" y="38"/>
                  </a:cubicBezTo>
                  <a:cubicBezTo>
                    <a:pt x="29" y="38"/>
                    <a:pt x="48" y="70"/>
                    <a:pt x="45" y="80"/>
                  </a:cubicBezTo>
                  <a:cubicBezTo>
                    <a:pt x="43" y="84"/>
                    <a:pt x="40" y="87"/>
                    <a:pt x="35" y="89"/>
                  </a:cubicBezTo>
                  <a:cubicBezTo>
                    <a:pt x="33" y="90"/>
                    <a:pt x="30" y="90"/>
                    <a:pt x="26" y="90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EAAD1B-F219-4FE5-BE82-6CBBB9ED51EB}"/>
                </a:ext>
              </a:extLst>
            </p:cNvPr>
            <p:cNvSpPr/>
            <p:nvPr/>
          </p:nvSpPr>
          <p:spPr>
            <a:xfrm>
              <a:off x="3430916" y="7397428"/>
              <a:ext cx="1024041" cy="146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1178">
                  <a:moveTo>
                    <a:pt x="687" y="701"/>
                  </a:moveTo>
                  <a:cubicBezTo>
                    <a:pt x="658" y="681"/>
                    <a:pt x="536" y="605"/>
                    <a:pt x="493" y="555"/>
                  </a:cubicBezTo>
                  <a:cubicBezTo>
                    <a:pt x="481" y="541"/>
                    <a:pt x="488" y="524"/>
                    <a:pt x="470" y="481"/>
                  </a:cubicBezTo>
                  <a:cubicBezTo>
                    <a:pt x="417" y="362"/>
                    <a:pt x="309" y="310"/>
                    <a:pt x="218" y="175"/>
                  </a:cubicBezTo>
                  <a:lnTo>
                    <a:pt x="231" y="144"/>
                  </a:lnTo>
                  <a:lnTo>
                    <a:pt x="221" y="47"/>
                  </a:lnTo>
                  <a:lnTo>
                    <a:pt x="172" y="2"/>
                  </a:lnTo>
                  <a:cubicBezTo>
                    <a:pt x="172" y="2"/>
                    <a:pt x="144" y="17"/>
                    <a:pt x="172" y="61"/>
                  </a:cubicBezTo>
                  <a:cubicBezTo>
                    <a:pt x="172" y="61"/>
                    <a:pt x="135" y="-5"/>
                    <a:pt x="111" y="0"/>
                  </a:cubicBezTo>
                  <a:cubicBezTo>
                    <a:pt x="87" y="6"/>
                    <a:pt x="89" y="33"/>
                    <a:pt x="89" y="33"/>
                  </a:cubicBezTo>
                  <a:cubicBezTo>
                    <a:pt x="89" y="33"/>
                    <a:pt x="77" y="12"/>
                    <a:pt x="55" y="22"/>
                  </a:cubicBezTo>
                  <a:cubicBezTo>
                    <a:pt x="33" y="32"/>
                    <a:pt x="46" y="58"/>
                    <a:pt x="46" y="58"/>
                  </a:cubicBezTo>
                  <a:cubicBezTo>
                    <a:pt x="46" y="58"/>
                    <a:pt x="31" y="42"/>
                    <a:pt x="17" y="54"/>
                  </a:cubicBezTo>
                  <a:cubicBezTo>
                    <a:pt x="3" y="66"/>
                    <a:pt x="20" y="95"/>
                    <a:pt x="20" y="95"/>
                  </a:cubicBezTo>
                  <a:cubicBezTo>
                    <a:pt x="20" y="95"/>
                    <a:pt x="-6" y="104"/>
                    <a:pt x="2" y="130"/>
                  </a:cubicBezTo>
                  <a:cubicBezTo>
                    <a:pt x="21" y="196"/>
                    <a:pt x="124" y="236"/>
                    <a:pt x="124" y="236"/>
                  </a:cubicBezTo>
                  <a:lnTo>
                    <a:pt x="621" y="1022"/>
                  </a:lnTo>
                  <a:cubicBezTo>
                    <a:pt x="625" y="1089"/>
                    <a:pt x="626" y="1124"/>
                    <a:pt x="643" y="1178"/>
                  </a:cubicBezTo>
                  <a:cubicBezTo>
                    <a:pt x="774" y="1093"/>
                    <a:pt x="812" y="940"/>
                    <a:pt x="823" y="842"/>
                  </a:cubicBezTo>
                  <a:cubicBezTo>
                    <a:pt x="811" y="809"/>
                    <a:pt x="798" y="772"/>
                    <a:pt x="687" y="701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919FB96-C24C-4511-BE6D-2D405D584E27}"/>
                </a:ext>
              </a:extLst>
            </p:cNvPr>
            <p:cNvSpPr/>
            <p:nvPr/>
          </p:nvSpPr>
          <p:spPr>
            <a:xfrm>
              <a:off x="4927112" y="7127091"/>
              <a:ext cx="748721" cy="170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1372">
                  <a:moveTo>
                    <a:pt x="601" y="104"/>
                  </a:moveTo>
                  <a:cubicBezTo>
                    <a:pt x="595" y="88"/>
                    <a:pt x="583" y="95"/>
                    <a:pt x="583" y="95"/>
                  </a:cubicBezTo>
                  <a:cubicBezTo>
                    <a:pt x="583" y="95"/>
                    <a:pt x="589" y="76"/>
                    <a:pt x="598" y="57"/>
                  </a:cubicBezTo>
                  <a:cubicBezTo>
                    <a:pt x="606" y="39"/>
                    <a:pt x="584" y="35"/>
                    <a:pt x="584" y="35"/>
                  </a:cubicBezTo>
                  <a:cubicBezTo>
                    <a:pt x="584" y="35"/>
                    <a:pt x="593" y="9"/>
                    <a:pt x="582" y="1"/>
                  </a:cubicBezTo>
                  <a:cubicBezTo>
                    <a:pt x="572" y="-6"/>
                    <a:pt x="565" y="21"/>
                    <a:pt x="538" y="12"/>
                  </a:cubicBezTo>
                  <a:cubicBezTo>
                    <a:pt x="511" y="2"/>
                    <a:pt x="462" y="125"/>
                    <a:pt x="462" y="125"/>
                  </a:cubicBezTo>
                  <a:lnTo>
                    <a:pt x="454" y="94"/>
                  </a:lnTo>
                  <a:cubicBezTo>
                    <a:pt x="464" y="53"/>
                    <a:pt x="431" y="41"/>
                    <a:pt x="428" y="42"/>
                  </a:cubicBezTo>
                  <a:cubicBezTo>
                    <a:pt x="425" y="43"/>
                    <a:pt x="420" y="161"/>
                    <a:pt x="420" y="161"/>
                  </a:cubicBezTo>
                  <a:lnTo>
                    <a:pt x="445" y="230"/>
                  </a:lnTo>
                  <a:cubicBezTo>
                    <a:pt x="445" y="230"/>
                    <a:pt x="387" y="318"/>
                    <a:pt x="267" y="502"/>
                  </a:cubicBezTo>
                  <a:cubicBezTo>
                    <a:pt x="240" y="543"/>
                    <a:pt x="248" y="627"/>
                    <a:pt x="239" y="644"/>
                  </a:cubicBezTo>
                  <a:cubicBezTo>
                    <a:pt x="173" y="764"/>
                    <a:pt x="67" y="874"/>
                    <a:pt x="46" y="910"/>
                  </a:cubicBezTo>
                  <a:cubicBezTo>
                    <a:pt x="1" y="985"/>
                    <a:pt x="13" y="1013"/>
                    <a:pt x="0" y="1022"/>
                  </a:cubicBezTo>
                  <a:cubicBezTo>
                    <a:pt x="21" y="1133"/>
                    <a:pt x="80" y="1294"/>
                    <a:pt x="242" y="1372"/>
                  </a:cubicBezTo>
                  <a:cubicBezTo>
                    <a:pt x="246" y="1329"/>
                    <a:pt x="226" y="1245"/>
                    <a:pt x="220" y="1199"/>
                  </a:cubicBezTo>
                  <a:lnTo>
                    <a:pt x="526" y="263"/>
                  </a:lnTo>
                  <a:cubicBezTo>
                    <a:pt x="573" y="245"/>
                    <a:pt x="564" y="172"/>
                    <a:pt x="564" y="172"/>
                  </a:cubicBezTo>
                  <a:cubicBezTo>
                    <a:pt x="564" y="172"/>
                    <a:pt x="608" y="120"/>
                    <a:pt x="601" y="104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F596B6E-26F4-48F3-B8B8-2D042DD6E8D3}"/>
                </a:ext>
              </a:extLst>
            </p:cNvPr>
            <p:cNvSpPr/>
            <p:nvPr/>
          </p:nvSpPr>
          <p:spPr>
            <a:xfrm>
              <a:off x="6326136" y="8082613"/>
              <a:ext cx="1438889" cy="11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6" h="892">
                  <a:moveTo>
                    <a:pt x="1026" y="74"/>
                  </a:moveTo>
                  <a:lnTo>
                    <a:pt x="821" y="272"/>
                  </a:lnTo>
                  <a:lnTo>
                    <a:pt x="803" y="257"/>
                  </a:lnTo>
                  <a:lnTo>
                    <a:pt x="761" y="269"/>
                  </a:lnTo>
                  <a:cubicBezTo>
                    <a:pt x="749" y="329"/>
                    <a:pt x="715" y="423"/>
                    <a:pt x="597" y="411"/>
                  </a:cubicBezTo>
                  <a:cubicBezTo>
                    <a:pt x="471" y="398"/>
                    <a:pt x="470" y="310"/>
                    <a:pt x="476" y="267"/>
                  </a:cubicBezTo>
                  <a:lnTo>
                    <a:pt x="358" y="250"/>
                  </a:lnTo>
                  <a:lnTo>
                    <a:pt x="348" y="230"/>
                  </a:lnTo>
                  <a:lnTo>
                    <a:pt x="309" y="224"/>
                  </a:lnTo>
                  <a:lnTo>
                    <a:pt x="212" y="0"/>
                  </a:lnTo>
                  <a:lnTo>
                    <a:pt x="0" y="174"/>
                  </a:lnTo>
                  <a:lnTo>
                    <a:pt x="160" y="537"/>
                  </a:lnTo>
                  <a:lnTo>
                    <a:pt x="195" y="891"/>
                  </a:lnTo>
                  <a:lnTo>
                    <a:pt x="957" y="892"/>
                  </a:lnTo>
                  <a:lnTo>
                    <a:pt x="978" y="602"/>
                  </a:lnTo>
                  <a:lnTo>
                    <a:pt x="1156" y="356"/>
                  </a:lnTo>
                  <a:close/>
                </a:path>
              </a:pathLst>
            </a:custGeom>
            <a:solidFill>
              <a:srgbClr val="8B85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894884-7A8D-4C48-B143-460E537B3226}"/>
                </a:ext>
              </a:extLst>
            </p:cNvPr>
            <p:cNvSpPr/>
            <p:nvPr/>
          </p:nvSpPr>
          <p:spPr>
            <a:xfrm>
              <a:off x="8097651" y="753820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2160" cap="flat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1080" tIns="1080" rIns="1080" bIns="1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9C87D66-A01A-45CD-9F85-E1E28D686B65}"/>
                </a:ext>
              </a:extLst>
            </p:cNvPr>
            <p:cNvSpPr/>
            <p:nvPr/>
          </p:nvSpPr>
          <p:spPr>
            <a:xfrm>
              <a:off x="6831927" y="7691434"/>
              <a:ext cx="484613" cy="64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516">
                  <a:moveTo>
                    <a:pt x="390" y="196"/>
                  </a:moveTo>
                  <a:cubicBezTo>
                    <a:pt x="396" y="304"/>
                    <a:pt x="294" y="516"/>
                    <a:pt x="125" y="516"/>
                  </a:cubicBezTo>
                  <a:cubicBezTo>
                    <a:pt x="-43" y="516"/>
                    <a:pt x="9" y="304"/>
                    <a:pt x="4" y="196"/>
                  </a:cubicBezTo>
                  <a:cubicBezTo>
                    <a:pt x="-1" y="87"/>
                    <a:pt x="81" y="0"/>
                    <a:pt x="188" y="0"/>
                  </a:cubicBezTo>
                  <a:cubicBezTo>
                    <a:pt x="294" y="0"/>
                    <a:pt x="385" y="87"/>
                    <a:pt x="390" y="196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03F80D1-35E9-4AD2-B396-8844EC47C7E3}"/>
                </a:ext>
              </a:extLst>
            </p:cNvPr>
            <p:cNvSpPr/>
            <p:nvPr/>
          </p:nvSpPr>
          <p:spPr>
            <a:xfrm>
              <a:off x="6755934" y="7571838"/>
              <a:ext cx="691414" cy="76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612">
                  <a:moveTo>
                    <a:pt x="26" y="149"/>
                  </a:moveTo>
                  <a:cubicBezTo>
                    <a:pt x="26" y="149"/>
                    <a:pt x="-55" y="225"/>
                    <a:pt x="70" y="275"/>
                  </a:cubicBezTo>
                  <a:cubicBezTo>
                    <a:pt x="195" y="323"/>
                    <a:pt x="334" y="265"/>
                    <a:pt x="340" y="298"/>
                  </a:cubicBezTo>
                  <a:cubicBezTo>
                    <a:pt x="346" y="331"/>
                    <a:pt x="303" y="441"/>
                    <a:pt x="334" y="428"/>
                  </a:cubicBezTo>
                  <a:cubicBezTo>
                    <a:pt x="364" y="414"/>
                    <a:pt x="367" y="344"/>
                    <a:pt x="388" y="371"/>
                  </a:cubicBezTo>
                  <a:cubicBezTo>
                    <a:pt x="410" y="399"/>
                    <a:pt x="392" y="473"/>
                    <a:pt x="364" y="460"/>
                  </a:cubicBezTo>
                  <a:cubicBezTo>
                    <a:pt x="336" y="448"/>
                    <a:pt x="326" y="477"/>
                    <a:pt x="340" y="505"/>
                  </a:cubicBezTo>
                  <a:cubicBezTo>
                    <a:pt x="355" y="531"/>
                    <a:pt x="323" y="603"/>
                    <a:pt x="374" y="611"/>
                  </a:cubicBezTo>
                  <a:cubicBezTo>
                    <a:pt x="425" y="619"/>
                    <a:pt x="383" y="573"/>
                    <a:pt x="449" y="512"/>
                  </a:cubicBezTo>
                  <a:cubicBezTo>
                    <a:pt x="515" y="452"/>
                    <a:pt x="609" y="297"/>
                    <a:pt x="520" y="250"/>
                  </a:cubicBezTo>
                  <a:cubicBezTo>
                    <a:pt x="520" y="250"/>
                    <a:pt x="561" y="207"/>
                    <a:pt x="525" y="176"/>
                  </a:cubicBezTo>
                  <a:cubicBezTo>
                    <a:pt x="488" y="145"/>
                    <a:pt x="462" y="189"/>
                    <a:pt x="376" y="113"/>
                  </a:cubicBezTo>
                  <a:cubicBezTo>
                    <a:pt x="292" y="40"/>
                    <a:pt x="-63" y="-117"/>
                    <a:pt x="26" y="149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FD68FEE-9387-4490-9B66-2A37417CE430}"/>
                </a:ext>
              </a:extLst>
            </p:cNvPr>
            <p:cNvSpPr/>
            <p:nvPr/>
          </p:nvSpPr>
          <p:spPr>
            <a:xfrm>
              <a:off x="6907920" y="7994162"/>
              <a:ext cx="67273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37">
                  <a:moveTo>
                    <a:pt x="30" y="137"/>
                  </a:moveTo>
                  <a:cubicBezTo>
                    <a:pt x="23" y="137"/>
                    <a:pt x="15" y="136"/>
                    <a:pt x="8" y="131"/>
                  </a:cubicBezTo>
                  <a:cubicBezTo>
                    <a:pt x="-12" y="119"/>
                    <a:pt x="13" y="67"/>
                    <a:pt x="20" y="56"/>
                  </a:cubicBezTo>
                  <a:lnTo>
                    <a:pt x="28" y="4"/>
                  </a:lnTo>
                  <a:cubicBezTo>
                    <a:pt x="28" y="1"/>
                    <a:pt x="30" y="-1"/>
                    <a:pt x="32" y="0"/>
                  </a:cubicBezTo>
                  <a:cubicBezTo>
                    <a:pt x="35" y="0"/>
                    <a:pt x="37" y="3"/>
                    <a:pt x="36" y="5"/>
                  </a:cubicBezTo>
                  <a:lnTo>
                    <a:pt x="28" y="59"/>
                  </a:lnTo>
                  <a:cubicBezTo>
                    <a:pt x="16" y="82"/>
                    <a:pt x="3" y="117"/>
                    <a:pt x="13" y="124"/>
                  </a:cubicBezTo>
                  <a:cubicBezTo>
                    <a:pt x="28" y="132"/>
                    <a:pt x="48" y="124"/>
                    <a:pt x="49" y="124"/>
                  </a:cubicBezTo>
                  <a:cubicBezTo>
                    <a:pt x="51" y="123"/>
                    <a:pt x="53" y="124"/>
                    <a:pt x="55" y="126"/>
                  </a:cubicBezTo>
                  <a:cubicBezTo>
                    <a:pt x="56" y="128"/>
                    <a:pt x="55" y="131"/>
                    <a:pt x="53" y="132"/>
                  </a:cubicBezTo>
                  <a:cubicBezTo>
                    <a:pt x="52" y="132"/>
                    <a:pt x="42" y="137"/>
                    <a:pt x="30" y="137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930A322-8F09-45BC-AE1B-92AF6311BF76}"/>
                </a:ext>
              </a:extLst>
            </p:cNvPr>
            <p:cNvSpPr/>
            <p:nvPr/>
          </p:nvSpPr>
          <p:spPr>
            <a:xfrm>
              <a:off x="10712568" y="7892007"/>
              <a:ext cx="463435" cy="49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400">
                  <a:moveTo>
                    <a:pt x="360" y="179"/>
                  </a:moveTo>
                  <a:cubicBezTo>
                    <a:pt x="352" y="175"/>
                    <a:pt x="343" y="181"/>
                    <a:pt x="336" y="192"/>
                  </a:cubicBezTo>
                  <a:cubicBezTo>
                    <a:pt x="336" y="190"/>
                    <a:pt x="336" y="189"/>
                    <a:pt x="336" y="187"/>
                  </a:cubicBezTo>
                  <a:cubicBezTo>
                    <a:pt x="329" y="49"/>
                    <a:pt x="260" y="0"/>
                    <a:pt x="176" y="0"/>
                  </a:cubicBezTo>
                  <a:cubicBezTo>
                    <a:pt x="94" y="0"/>
                    <a:pt x="29" y="49"/>
                    <a:pt x="36" y="187"/>
                  </a:cubicBezTo>
                  <a:cubicBezTo>
                    <a:pt x="36" y="188"/>
                    <a:pt x="36" y="190"/>
                    <a:pt x="36" y="191"/>
                  </a:cubicBezTo>
                  <a:cubicBezTo>
                    <a:pt x="28" y="181"/>
                    <a:pt x="19" y="175"/>
                    <a:pt x="11" y="179"/>
                  </a:cubicBezTo>
                  <a:cubicBezTo>
                    <a:pt x="-1" y="183"/>
                    <a:pt x="-3" y="207"/>
                    <a:pt x="6" y="231"/>
                  </a:cubicBezTo>
                  <a:cubicBezTo>
                    <a:pt x="15" y="255"/>
                    <a:pt x="32" y="271"/>
                    <a:pt x="44" y="266"/>
                  </a:cubicBezTo>
                  <a:cubicBezTo>
                    <a:pt x="45" y="265"/>
                    <a:pt x="47" y="264"/>
                    <a:pt x="49" y="263"/>
                  </a:cubicBezTo>
                  <a:cubicBezTo>
                    <a:pt x="75" y="355"/>
                    <a:pt x="139" y="400"/>
                    <a:pt x="196" y="400"/>
                  </a:cubicBezTo>
                  <a:cubicBezTo>
                    <a:pt x="253" y="400"/>
                    <a:pt x="313" y="355"/>
                    <a:pt x="331" y="263"/>
                  </a:cubicBezTo>
                  <a:cubicBezTo>
                    <a:pt x="332" y="264"/>
                    <a:pt x="334" y="265"/>
                    <a:pt x="336" y="266"/>
                  </a:cubicBezTo>
                  <a:cubicBezTo>
                    <a:pt x="348" y="271"/>
                    <a:pt x="364" y="255"/>
                    <a:pt x="370" y="231"/>
                  </a:cubicBezTo>
                  <a:cubicBezTo>
                    <a:pt x="377" y="207"/>
                    <a:pt x="372" y="183"/>
                    <a:pt x="360" y="179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336DE29-F15D-4FAC-BD3A-0CE0AEA1DF12}"/>
                </a:ext>
              </a:extLst>
            </p:cNvPr>
            <p:cNvSpPr/>
            <p:nvPr/>
          </p:nvSpPr>
          <p:spPr>
            <a:xfrm>
              <a:off x="10925595" y="8129953"/>
              <a:ext cx="39865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9">
                  <a:moveTo>
                    <a:pt x="33" y="9"/>
                  </a:moveTo>
                  <a:lnTo>
                    <a:pt x="1" y="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DA0976C-586C-4ADB-B968-433B044BE68F}"/>
                </a:ext>
              </a:extLst>
            </p:cNvPr>
            <p:cNvSpPr/>
            <p:nvPr/>
          </p:nvSpPr>
          <p:spPr>
            <a:xfrm>
              <a:off x="10747447" y="8129953"/>
              <a:ext cx="38620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9">
                  <a:moveTo>
                    <a:pt x="32" y="9"/>
                  </a:moveTo>
                  <a:lnTo>
                    <a:pt x="1" y="9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F4971CD-93D7-4C2E-BEC9-BF3ACB4C25F5}"/>
                </a:ext>
              </a:extLst>
            </p:cNvPr>
            <p:cNvSpPr/>
            <p:nvPr/>
          </p:nvSpPr>
          <p:spPr>
            <a:xfrm>
              <a:off x="11104992" y="8129953"/>
              <a:ext cx="34882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9">
                  <a:moveTo>
                    <a:pt x="2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CD55A49-74D2-471F-B63C-C8A57F98DD1A}"/>
                </a:ext>
              </a:extLst>
            </p:cNvPr>
            <p:cNvSpPr/>
            <p:nvPr/>
          </p:nvSpPr>
          <p:spPr>
            <a:xfrm>
              <a:off x="10916874" y="8188502"/>
              <a:ext cx="63535" cy="2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24">
                  <a:moveTo>
                    <a:pt x="47" y="24"/>
                  </a:moveTo>
                  <a:cubicBezTo>
                    <a:pt x="46" y="24"/>
                    <a:pt x="44" y="23"/>
                    <a:pt x="43" y="22"/>
                  </a:cubicBezTo>
                  <a:cubicBezTo>
                    <a:pt x="37" y="14"/>
                    <a:pt x="32" y="10"/>
                    <a:pt x="26" y="10"/>
                  </a:cubicBezTo>
                  <a:cubicBezTo>
                    <a:pt x="16" y="10"/>
                    <a:pt x="8" y="21"/>
                    <a:pt x="8" y="21"/>
                  </a:cubicBezTo>
                  <a:cubicBezTo>
                    <a:pt x="7" y="23"/>
                    <a:pt x="4" y="24"/>
                    <a:pt x="2" y="22"/>
                  </a:cubicBezTo>
                  <a:cubicBezTo>
                    <a:pt x="0" y="21"/>
                    <a:pt x="-1" y="18"/>
                    <a:pt x="0" y="16"/>
                  </a:cubicBezTo>
                  <a:cubicBezTo>
                    <a:pt x="1" y="15"/>
                    <a:pt x="11" y="0"/>
                    <a:pt x="25" y="0"/>
                  </a:cubicBezTo>
                  <a:cubicBezTo>
                    <a:pt x="35" y="0"/>
                    <a:pt x="43" y="6"/>
                    <a:pt x="51" y="16"/>
                  </a:cubicBezTo>
                  <a:cubicBezTo>
                    <a:pt x="52" y="19"/>
                    <a:pt x="51" y="21"/>
                    <a:pt x="49" y="23"/>
                  </a:cubicBezTo>
                  <a:cubicBezTo>
                    <a:pt x="49" y="24"/>
                    <a:pt x="47" y="24"/>
                    <a:pt x="47" y="24"/>
                  </a:cubicBezTo>
                  <a:close/>
                </a:path>
              </a:pathLst>
            </a:custGeom>
            <a:solidFill>
              <a:srgbClr val="F79D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E6BC72A-9595-401A-8E2D-2ADEEE525E52}"/>
                </a:ext>
              </a:extLst>
            </p:cNvPr>
            <p:cNvSpPr/>
            <p:nvPr/>
          </p:nvSpPr>
          <p:spPr>
            <a:xfrm>
              <a:off x="10798528" y="7740020"/>
              <a:ext cx="708855" cy="99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0" h="800">
                  <a:moveTo>
                    <a:pt x="432" y="800"/>
                  </a:moveTo>
                  <a:cubicBezTo>
                    <a:pt x="432" y="800"/>
                    <a:pt x="579" y="409"/>
                    <a:pt x="570" y="370"/>
                  </a:cubicBezTo>
                  <a:cubicBezTo>
                    <a:pt x="562" y="337"/>
                    <a:pt x="355" y="126"/>
                    <a:pt x="274" y="43"/>
                  </a:cubicBezTo>
                  <a:cubicBezTo>
                    <a:pt x="253" y="22"/>
                    <a:pt x="226" y="9"/>
                    <a:pt x="197" y="8"/>
                  </a:cubicBezTo>
                  <a:lnTo>
                    <a:pt x="97" y="0"/>
                  </a:lnTo>
                  <a:lnTo>
                    <a:pt x="0" y="94"/>
                  </a:lnTo>
                  <a:cubicBezTo>
                    <a:pt x="49" y="113"/>
                    <a:pt x="73" y="76"/>
                    <a:pt x="73" y="76"/>
                  </a:cubicBezTo>
                  <a:lnTo>
                    <a:pt x="113" y="58"/>
                  </a:lnTo>
                  <a:cubicBezTo>
                    <a:pt x="164" y="85"/>
                    <a:pt x="213" y="67"/>
                    <a:pt x="213" y="67"/>
                  </a:cubicBezTo>
                  <a:lnTo>
                    <a:pt x="419" y="401"/>
                  </a:lnTo>
                  <a:cubicBezTo>
                    <a:pt x="419" y="401"/>
                    <a:pt x="346" y="557"/>
                    <a:pt x="306" y="617"/>
                  </a:cubicBezTo>
                  <a:lnTo>
                    <a:pt x="316" y="663"/>
                  </a:lnTo>
                  <a:cubicBezTo>
                    <a:pt x="328" y="724"/>
                    <a:pt x="373" y="778"/>
                    <a:pt x="432" y="800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F8B1E00-7765-4485-89F4-6514869B43F7}"/>
                </a:ext>
              </a:extLst>
            </p:cNvPr>
            <p:cNvSpPr/>
            <p:nvPr/>
          </p:nvSpPr>
          <p:spPr>
            <a:xfrm>
              <a:off x="10483342" y="8559751"/>
              <a:ext cx="1066398" cy="81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7" h="652">
                  <a:moveTo>
                    <a:pt x="747" y="430"/>
                  </a:moveTo>
                  <a:lnTo>
                    <a:pt x="687" y="425"/>
                  </a:lnTo>
                  <a:lnTo>
                    <a:pt x="161" y="510"/>
                  </a:lnTo>
                  <a:lnTo>
                    <a:pt x="213" y="375"/>
                  </a:lnTo>
                  <a:cubicBezTo>
                    <a:pt x="136" y="277"/>
                    <a:pt x="200" y="171"/>
                    <a:pt x="200" y="171"/>
                  </a:cubicBezTo>
                  <a:lnTo>
                    <a:pt x="199" y="0"/>
                  </a:lnTo>
                  <a:cubicBezTo>
                    <a:pt x="187" y="1"/>
                    <a:pt x="161" y="4"/>
                    <a:pt x="144" y="30"/>
                  </a:cubicBezTo>
                  <a:cubicBezTo>
                    <a:pt x="92" y="112"/>
                    <a:pt x="-91" y="652"/>
                    <a:pt x="55" y="652"/>
                  </a:cubicBezTo>
                  <a:cubicBezTo>
                    <a:pt x="202" y="652"/>
                    <a:pt x="663" y="507"/>
                    <a:pt x="663" y="507"/>
                  </a:cubicBezTo>
                  <a:lnTo>
                    <a:pt x="857" y="507"/>
                  </a:lnTo>
                  <a:lnTo>
                    <a:pt x="795" y="451"/>
                  </a:lnTo>
                  <a:cubicBezTo>
                    <a:pt x="781" y="439"/>
                    <a:pt x="764" y="431"/>
                    <a:pt x="747" y="430"/>
                  </a:cubicBez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DA4F06B-1F65-4F07-B096-C2C23B3FE7FE}"/>
                </a:ext>
              </a:extLst>
            </p:cNvPr>
            <p:cNvSpPr/>
            <p:nvPr/>
          </p:nvSpPr>
          <p:spPr>
            <a:xfrm>
              <a:off x="4233206" y="8664398"/>
              <a:ext cx="721313" cy="52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" h="425">
                  <a:moveTo>
                    <a:pt x="134" y="0"/>
                  </a:moveTo>
                  <a:cubicBezTo>
                    <a:pt x="107" y="60"/>
                    <a:pt x="65" y="119"/>
                    <a:pt x="0" y="161"/>
                  </a:cubicBezTo>
                  <a:cubicBezTo>
                    <a:pt x="4" y="173"/>
                    <a:pt x="8" y="186"/>
                    <a:pt x="13" y="198"/>
                  </a:cubicBezTo>
                  <a:cubicBezTo>
                    <a:pt x="42" y="278"/>
                    <a:pt x="88" y="359"/>
                    <a:pt x="131" y="425"/>
                  </a:cubicBezTo>
                  <a:lnTo>
                    <a:pt x="580" y="425"/>
                  </a:lnTo>
                  <a:cubicBezTo>
                    <a:pt x="294" y="335"/>
                    <a:pt x="174" y="103"/>
                    <a:pt x="134" y="0"/>
                  </a:cubicBezTo>
                  <a:close/>
                </a:path>
              </a:pathLst>
            </a:custGeom>
            <a:solidFill>
              <a:srgbClr val="CB312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9A2FF57-F9C3-452F-8DA3-1069E38BE78B}"/>
                </a:ext>
              </a:extLst>
            </p:cNvPr>
            <p:cNvSpPr/>
            <p:nvPr/>
          </p:nvSpPr>
          <p:spPr>
            <a:xfrm>
              <a:off x="3645192" y="7472175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CDA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821AC25-99C6-4BD7-842B-F196FC58A877}"/>
                </a:ext>
              </a:extLst>
            </p:cNvPr>
            <p:cNvSpPr/>
            <p:nvPr/>
          </p:nvSpPr>
          <p:spPr>
            <a:xfrm>
              <a:off x="4205798" y="8634499"/>
              <a:ext cx="193098" cy="22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85">
                  <a:moveTo>
                    <a:pt x="156" y="24"/>
                  </a:moveTo>
                  <a:cubicBezTo>
                    <a:pt x="147" y="2"/>
                    <a:pt x="122" y="-7"/>
                    <a:pt x="104" y="5"/>
                  </a:cubicBezTo>
                  <a:cubicBezTo>
                    <a:pt x="53" y="37"/>
                    <a:pt x="0" y="29"/>
                    <a:pt x="0" y="29"/>
                  </a:cubicBezTo>
                  <a:cubicBezTo>
                    <a:pt x="4" y="96"/>
                    <a:pt x="5" y="131"/>
                    <a:pt x="22" y="185"/>
                  </a:cubicBezTo>
                  <a:cubicBezTo>
                    <a:pt x="87" y="143"/>
                    <a:pt x="129" y="84"/>
                    <a:pt x="156" y="24"/>
                  </a:cubicBezTo>
                  <a:close/>
                </a:path>
              </a:pathLst>
            </a:custGeom>
            <a:solidFill>
              <a:srgbClr val="F79D7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52378BE-1547-4D7D-9BD2-0B0FC303950F}"/>
                </a:ext>
              </a:extLst>
            </p:cNvPr>
            <p:cNvSpPr/>
            <p:nvPr/>
          </p:nvSpPr>
          <p:spPr>
            <a:xfrm>
              <a:off x="6393408" y="8082613"/>
              <a:ext cx="1289394" cy="82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6" h="661">
                  <a:moveTo>
                    <a:pt x="358" y="609"/>
                  </a:moveTo>
                  <a:cubicBezTo>
                    <a:pt x="553" y="767"/>
                    <a:pt x="786" y="526"/>
                    <a:pt x="814" y="420"/>
                  </a:cubicBezTo>
                  <a:cubicBezTo>
                    <a:pt x="846" y="297"/>
                    <a:pt x="978" y="325"/>
                    <a:pt x="1036" y="213"/>
                  </a:cubicBezTo>
                  <a:lnTo>
                    <a:pt x="972" y="74"/>
                  </a:lnTo>
                  <a:lnTo>
                    <a:pt x="767" y="272"/>
                  </a:lnTo>
                  <a:lnTo>
                    <a:pt x="749" y="257"/>
                  </a:lnTo>
                  <a:lnTo>
                    <a:pt x="707" y="269"/>
                  </a:lnTo>
                  <a:cubicBezTo>
                    <a:pt x="695" y="329"/>
                    <a:pt x="661" y="423"/>
                    <a:pt x="543" y="411"/>
                  </a:cubicBezTo>
                  <a:cubicBezTo>
                    <a:pt x="417" y="398"/>
                    <a:pt x="416" y="310"/>
                    <a:pt x="422" y="267"/>
                  </a:cubicBezTo>
                  <a:lnTo>
                    <a:pt x="304" y="250"/>
                  </a:lnTo>
                  <a:lnTo>
                    <a:pt x="294" y="230"/>
                  </a:lnTo>
                  <a:lnTo>
                    <a:pt x="255" y="224"/>
                  </a:lnTo>
                  <a:lnTo>
                    <a:pt x="158" y="0"/>
                  </a:lnTo>
                  <a:lnTo>
                    <a:pt x="0" y="129"/>
                  </a:lnTo>
                  <a:cubicBezTo>
                    <a:pt x="28" y="197"/>
                    <a:pt x="124" y="334"/>
                    <a:pt x="151" y="340"/>
                  </a:cubicBezTo>
                  <a:cubicBezTo>
                    <a:pt x="192" y="349"/>
                    <a:pt x="252" y="524"/>
                    <a:pt x="358" y="609"/>
                  </a:cubicBezTo>
                  <a:close/>
                </a:path>
              </a:pathLst>
            </a:custGeom>
            <a:solidFill>
              <a:srgbClr val="AAA3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C8547B5-494E-45E8-A319-F72C066228C1}"/>
                </a:ext>
              </a:extLst>
            </p:cNvPr>
            <p:cNvSpPr/>
            <p:nvPr/>
          </p:nvSpPr>
          <p:spPr>
            <a:xfrm>
              <a:off x="10779841" y="8042748"/>
              <a:ext cx="149495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121" y="60"/>
                  </a:moveTo>
                  <a:cubicBezTo>
                    <a:pt x="122" y="93"/>
                    <a:pt x="97" y="120"/>
                    <a:pt x="64" y="120"/>
                  </a:cubicBezTo>
                  <a:cubicBezTo>
                    <a:pt x="30" y="120"/>
                    <a:pt x="2" y="93"/>
                    <a:pt x="0" y="60"/>
                  </a:cubicBezTo>
                  <a:cubicBezTo>
                    <a:pt x="-1" y="27"/>
                    <a:pt x="25" y="0"/>
                    <a:pt x="58" y="0"/>
                  </a:cubicBezTo>
                  <a:cubicBezTo>
                    <a:pt x="91" y="0"/>
                    <a:pt x="119" y="27"/>
                    <a:pt x="121" y="60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B6C4124-BD67-49A2-8A7E-A131C9A04E64}"/>
                </a:ext>
              </a:extLst>
            </p:cNvPr>
            <p:cNvSpPr/>
            <p:nvPr/>
          </p:nvSpPr>
          <p:spPr>
            <a:xfrm>
              <a:off x="10959231" y="8042748"/>
              <a:ext cx="148249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20">
                  <a:moveTo>
                    <a:pt x="120" y="60"/>
                  </a:moveTo>
                  <a:cubicBezTo>
                    <a:pt x="122" y="93"/>
                    <a:pt x="97" y="120"/>
                    <a:pt x="63" y="120"/>
                  </a:cubicBezTo>
                  <a:cubicBezTo>
                    <a:pt x="30" y="120"/>
                    <a:pt x="2" y="93"/>
                    <a:pt x="0" y="60"/>
                  </a:cubicBezTo>
                  <a:cubicBezTo>
                    <a:pt x="-1" y="27"/>
                    <a:pt x="24" y="0"/>
                    <a:pt x="57" y="0"/>
                  </a:cubicBezTo>
                  <a:cubicBezTo>
                    <a:pt x="90" y="0"/>
                    <a:pt x="118" y="27"/>
                    <a:pt x="120" y="60"/>
                  </a:cubicBezTo>
                  <a:close/>
                </a:path>
              </a:pathLst>
            </a:custGeom>
            <a:solidFill>
              <a:srgbClr val="6023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41B0149-7C7A-48AC-9480-7F85DB4A175A}"/>
                </a:ext>
              </a:extLst>
            </p:cNvPr>
            <p:cNvSpPr/>
            <p:nvPr/>
          </p:nvSpPr>
          <p:spPr>
            <a:xfrm>
              <a:off x="10797278" y="8060189"/>
              <a:ext cx="113367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92">
                  <a:moveTo>
                    <a:pt x="92" y="46"/>
                  </a:moveTo>
                  <a:cubicBezTo>
                    <a:pt x="94" y="72"/>
                    <a:pt x="74" y="92"/>
                    <a:pt x="49" y="92"/>
                  </a:cubicBezTo>
                  <a:cubicBezTo>
                    <a:pt x="23" y="92"/>
                    <a:pt x="1" y="72"/>
                    <a:pt x="0" y="46"/>
                  </a:cubicBezTo>
                  <a:cubicBezTo>
                    <a:pt x="-1" y="20"/>
                    <a:pt x="18" y="0"/>
                    <a:pt x="44" y="0"/>
                  </a:cubicBezTo>
                  <a:cubicBezTo>
                    <a:pt x="70" y="0"/>
                    <a:pt x="91" y="20"/>
                    <a:pt x="92" y="46"/>
                  </a:cubicBez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CBAC735-BA2D-4FB6-B0EE-1704363487FB}"/>
                </a:ext>
              </a:extLst>
            </p:cNvPr>
            <p:cNvSpPr/>
            <p:nvPr/>
          </p:nvSpPr>
          <p:spPr>
            <a:xfrm>
              <a:off x="10976676" y="8060189"/>
              <a:ext cx="114613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92">
                  <a:moveTo>
                    <a:pt x="93" y="46"/>
                  </a:moveTo>
                  <a:cubicBezTo>
                    <a:pt x="94" y="72"/>
                    <a:pt x="74" y="92"/>
                    <a:pt x="49" y="92"/>
                  </a:cubicBezTo>
                  <a:cubicBezTo>
                    <a:pt x="23" y="92"/>
                    <a:pt x="2" y="72"/>
                    <a:pt x="0" y="46"/>
                  </a:cubicBezTo>
                  <a:cubicBezTo>
                    <a:pt x="-1" y="20"/>
                    <a:pt x="19" y="0"/>
                    <a:pt x="45" y="0"/>
                  </a:cubicBezTo>
                  <a:cubicBezTo>
                    <a:pt x="70" y="0"/>
                    <a:pt x="91" y="20"/>
                    <a:pt x="93" y="46"/>
                  </a:cubicBez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632802E-8632-4788-A7F4-577FFEE2FBB4}"/>
                </a:ext>
              </a:extLst>
            </p:cNvPr>
            <p:cNvSpPr/>
            <p:nvPr/>
          </p:nvSpPr>
          <p:spPr>
            <a:xfrm>
              <a:off x="10371221" y="7778640"/>
              <a:ext cx="842155" cy="47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384">
                  <a:moveTo>
                    <a:pt x="493" y="115"/>
                  </a:moveTo>
                  <a:cubicBezTo>
                    <a:pt x="492" y="113"/>
                    <a:pt x="516" y="236"/>
                    <a:pt x="306" y="277"/>
                  </a:cubicBezTo>
                  <a:cubicBezTo>
                    <a:pt x="306" y="277"/>
                    <a:pt x="317" y="368"/>
                    <a:pt x="208" y="356"/>
                  </a:cubicBezTo>
                  <a:cubicBezTo>
                    <a:pt x="181" y="353"/>
                    <a:pt x="147" y="359"/>
                    <a:pt x="115" y="371"/>
                  </a:cubicBezTo>
                  <a:cubicBezTo>
                    <a:pt x="48" y="398"/>
                    <a:pt x="0" y="375"/>
                    <a:pt x="0" y="375"/>
                  </a:cubicBezTo>
                  <a:cubicBezTo>
                    <a:pt x="0" y="375"/>
                    <a:pt x="282" y="-139"/>
                    <a:pt x="491" y="37"/>
                  </a:cubicBezTo>
                  <a:cubicBezTo>
                    <a:pt x="491" y="37"/>
                    <a:pt x="546" y="1"/>
                    <a:pt x="589" y="31"/>
                  </a:cubicBezTo>
                  <a:cubicBezTo>
                    <a:pt x="626" y="58"/>
                    <a:pt x="674" y="114"/>
                    <a:pt x="677" y="200"/>
                  </a:cubicBezTo>
                  <a:cubicBezTo>
                    <a:pt x="681" y="339"/>
                    <a:pt x="610" y="284"/>
                    <a:pt x="610" y="284"/>
                  </a:cubicBezTo>
                  <a:cubicBezTo>
                    <a:pt x="610" y="284"/>
                    <a:pt x="567" y="248"/>
                    <a:pt x="548" y="165"/>
                  </a:cubicBezTo>
                  <a:cubicBezTo>
                    <a:pt x="548" y="165"/>
                    <a:pt x="499" y="169"/>
                    <a:pt x="493" y="115"/>
                  </a:cubicBezTo>
                  <a:close/>
                </a:path>
              </a:pathLst>
            </a:custGeom>
            <a:solidFill>
              <a:srgbClr val="EC76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6430590-B466-4FF2-849A-148F0F6F9E21}"/>
                </a:ext>
              </a:extLst>
            </p:cNvPr>
            <p:cNvSpPr/>
            <p:nvPr/>
          </p:nvSpPr>
          <p:spPr>
            <a:xfrm>
              <a:off x="10749938" y="9019448"/>
              <a:ext cx="432290" cy="16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131">
                  <a:moveTo>
                    <a:pt x="217" y="5"/>
                  </a:moveTo>
                  <a:cubicBezTo>
                    <a:pt x="117" y="41"/>
                    <a:pt x="0" y="7"/>
                    <a:pt x="0" y="7"/>
                  </a:cubicBezTo>
                  <a:lnTo>
                    <a:pt x="13" y="131"/>
                  </a:lnTo>
                  <a:lnTo>
                    <a:pt x="348" y="78"/>
                  </a:lnTo>
                  <a:cubicBezTo>
                    <a:pt x="307" y="30"/>
                    <a:pt x="271" y="-14"/>
                    <a:pt x="217" y="5"/>
                  </a:cubicBezTo>
                  <a:close/>
                </a:path>
              </a:pathLst>
            </a:custGeom>
            <a:solidFill>
              <a:srgbClr val="73943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05FD6E9-A3B0-45F5-BFFF-FD69143BB373}"/>
                </a:ext>
              </a:extLst>
            </p:cNvPr>
            <p:cNvSpPr/>
            <p:nvPr/>
          </p:nvSpPr>
          <p:spPr>
            <a:xfrm>
              <a:off x="10702602" y="8508674"/>
              <a:ext cx="672728" cy="60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487">
                  <a:moveTo>
                    <a:pt x="511" y="398"/>
                  </a:moveTo>
                  <a:cubicBezTo>
                    <a:pt x="511" y="398"/>
                    <a:pt x="562" y="349"/>
                    <a:pt x="530" y="243"/>
                  </a:cubicBezTo>
                  <a:cubicBezTo>
                    <a:pt x="513" y="189"/>
                    <a:pt x="509" y="183"/>
                    <a:pt x="509" y="183"/>
                  </a:cubicBezTo>
                  <a:cubicBezTo>
                    <a:pt x="450" y="161"/>
                    <a:pt x="405" y="107"/>
                    <a:pt x="393" y="46"/>
                  </a:cubicBezTo>
                  <a:lnTo>
                    <a:pt x="383" y="0"/>
                  </a:lnTo>
                  <a:cubicBezTo>
                    <a:pt x="376" y="12"/>
                    <a:pt x="369" y="21"/>
                    <a:pt x="365" y="23"/>
                  </a:cubicBezTo>
                  <a:cubicBezTo>
                    <a:pt x="384" y="97"/>
                    <a:pt x="386" y="219"/>
                    <a:pt x="204" y="208"/>
                  </a:cubicBezTo>
                  <a:cubicBezTo>
                    <a:pt x="47" y="199"/>
                    <a:pt x="39" y="94"/>
                    <a:pt x="47" y="36"/>
                  </a:cubicBezTo>
                  <a:cubicBezTo>
                    <a:pt x="40" y="38"/>
                    <a:pt x="32" y="39"/>
                    <a:pt x="24" y="41"/>
                  </a:cubicBezTo>
                  <a:lnTo>
                    <a:pt x="25" y="212"/>
                  </a:lnTo>
                  <a:cubicBezTo>
                    <a:pt x="25" y="212"/>
                    <a:pt x="-39" y="318"/>
                    <a:pt x="38" y="416"/>
                  </a:cubicBezTo>
                  <a:cubicBezTo>
                    <a:pt x="38" y="416"/>
                    <a:pt x="155" y="450"/>
                    <a:pt x="255" y="414"/>
                  </a:cubicBezTo>
                  <a:cubicBezTo>
                    <a:pt x="309" y="395"/>
                    <a:pt x="345" y="439"/>
                    <a:pt x="386" y="487"/>
                  </a:cubicBezTo>
                  <a:lnTo>
                    <a:pt x="512" y="466"/>
                  </a:lnTo>
                  <a:close/>
                </a:path>
              </a:pathLst>
            </a:custGeom>
            <a:solidFill>
              <a:srgbClr val="96B76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C1113A5-32D1-4CA8-BA63-36A5104A0316}"/>
                </a:ext>
              </a:extLst>
            </p:cNvPr>
            <p:cNvSpPr/>
            <p:nvPr/>
          </p:nvSpPr>
          <p:spPr>
            <a:xfrm>
              <a:off x="8360513" y="5655811"/>
              <a:ext cx="2656024" cy="56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3" h="457">
                  <a:moveTo>
                    <a:pt x="450" y="0"/>
                  </a:moveTo>
                  <a:cubicBezTo>
                    <a:pt x="-65" y="0"/>
                    <a:pt x="-4" y="204"/>
                    <a:pt x="9" y="457"/>
                  </a:cubicBezTo>
                  <a:lnTo>
                    <a:pt x="2133" y="457"/>
                  </a:lnTo>
                  <a:cubicBezTo>
                    <a:pt x="2094" y="299"/>
                    <a:pt x="962" y="0"/>
                    <a:pt x="450" y="0"/>
                  </a:cubicBezTo>
                  <a:close/>
                </a:path>
              </a:pathLst>
            </a:custGeom>
            <a:solidFill>
              <a:srgbClr val="FFBAC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D1DE05B-323A-4577-96CF-707AD0E6D1B0}"/>
                </a:ext>
              </a:extLst>
            </p:cNvPr>
            <p:cNvSpPr/>
            <p:nvPr/>
          </p:nvSpPr>
          <p:spPr>
            <a:xfrm>
              <a:off x="8374217" y="6263758"/>
              <a:ext cx="2633604" cy="54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5" h="438">
                  <a:moveTo>
                    <a:pt x="484" y="438"/>
                  </a:moveTo>
                  <a:cubicBezTo>
                    <a:pt x="977" y="438"/>
                    <a:pt x="2018" y="161"/>
                    <a:pt x="2115" y="0"/>
                  </a:cubicBezTo>
                  <a:lnTo>
                    <a:pt x="0" y="0"/>
                  </a:lnTo>
                  <a:cubicBezTo>
                    <a:pt x="9" y="244"/>
                    <a:pt x="-18" y="438"/>
                    <a:pt x="484" y="438"/>
                  </a:cubicBezTo>
                  <a:close/>
                </a:path>
              </a:pathLst>
            </a:custGeom>
            <a:solidFill>
              <a:srgbClr val="FFBAC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DC9811D-E87C-4037-AAB7-73790F82013A}"/>
                </a:ext>
              </a:extLst>
            </p:cNvPr>
            <p:cNvSpPr/>
            <p:nvPr/>
          </p:nvSpPr>
          <p:spPr>
            <a:xfrm>
              <a:off x="8371726" y="6225138"/>
              <a:ext cx="2646062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5" h="31">
                  <a:moveTo>
                    <a:pt x="2124" y="0"/>
                  </a:moveTo>
                  <a:lnTo>
                    <a:pt x="0" y="0"/>
                  </a:lnTo>
                  <a:cubicBezTo>
                    <a:pt x="0" y="1"/>
                    <a:pt x="0" y="4"/>
                    <a:pt x="0" y="6"/>
                  </a:cubicBezTo>
                  <a:cubicBezTo>
                    <a:pt x="1" y="14"/>
                    <a:pt x="1" y="23"/>
                    <a:pt x="2" y="31"/>
                  </a:cubicBezTo>
                  <a:lnTo>
                    <a:pt x="2117" y="31"/>
                  </a:lnTo>
                  <a:cubicBezTo>
                    <a:pt x="2123" y="22"/>
                    <a:pt x="2125" y="14"/>
                    <a:pt x="2125" y="6"/>
                  </a:cubicBezTo>
                  <a:cubicBezTo>
                    <a:pt x="2124" y="4"/>
                    <a:pt x="2124" y="1"/>
                    <a:pt x="2124" y="0"/>
                  </a:cubicBezTo>
                  <a:close/>
                </a:path>
              </a:pathLst>
            </a:custGeom>
            <a:solidFill>
              <a:srgbClr val="FD7C9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313A4ED-615A-4086-BABC-6F2AF0BFA1E6}"/>
                </a:ext>
              </a:extLst>
            </p:cNvPr>
            <p:cNvSpPr/>
            <p:nvPr/>
          </p:nvSpPr>
          <p:spPr>
            <a:xfrm>
              <a:off x="8407853" y="5617192"/>
              <a:ext cx="636600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957">
                  <a:moveTo>
                    <a:pt x="466" y="0"/>
                  </a:moveTo>
                  <a:lnTo>
                    <a:pt x="0" y="0"/>
                  </a:lnTo>
                  <a:lnTo>
                    <a:pt x="47" y="957"/>
                  </a:lnTo>
                  <a:lnTo>
                    <a:pt x="512" y="957"/>
                  </a:lnTo>
                  <a:close/>
                </a:path>
              </a:pathLst>
            </a:custGeom>
            <a:solidFill>
              <a:srgbClr val="EFDEA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2622E96-0704-43B4-AF50-254A4B7205A4}"/>
                </a:ext>
              </a:extLst>
            </p:cNvPr>
            <p:cNvSpPr/>
            <p:nvPr/>
          </p:nvSpPr>
          <p:spPr>
            <a:xfrm>
              <a:off x="7528325" y="5617192"/>
              <a:ext cx="936835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957">
                  <a:moveTo>
                    <a:pt x="0" y="0"/>
                  </a:moveTo>
                  <a:lnTo>
                    <a:pt x="47" y="957"/>
                  </a:lnTo>
                  <a:lnTo>
                    <a:pt x="753" y="95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0C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0AB7013-AA63-4560-9ACC-986596E5BCD4}"/>
                </a:ext>
              </a:extLst>
            </p:cNvPr>
            <p:cNvSpPr/>
            <p:nvPr/>
          </p:nvSpPr>
          <p:spPr>
            <a:xfrm>
              <a:off x="2475394" y="4473555"/>
              <a:ext cx="1331751" cy="233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0" h="1875">
                  <a:moveTo>
                    <a:pt x="0" y="0"/>
                  </a:moveTo>
                  <a:lnTo>
                    <a:pt x="92" y="1875"/>
                  </a:lnTo>
                  <a:lnTo>
                    <a:pt x="1070" y="1875"/>
                  </a:lnTo>
                  <a:lnTo>
                    <a:pt x="978" y="0"/>
                  </a:lnTo>
                  <a:close/>
                </a:path>
              </a:pathLst>
            </a:custGeom>
            <a:gradFill>
              <a:gsLst>
                <a:gs pos="0">
                  <a:srgbClr val="614913"/>
                </a:gs>
                <a:gs pos="58000">
                  <a:srgbClr val="7C682D"/>
                </a:gs>
              </a:gsLst>
              <a:lin ang="16032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19A4CC3-A3A8-4AAE-A26E-B656E6B2973C}"/>
                </a:ext>
              </a:extLst>
            </p:cNvPr>
            <p:cNvSpPr/>
            <p:nvPr/>
          </p:nvSpPr>
          <p:spPr>
            <a:xfrm>
              <a:off x="3764788" y="5913690"/>
              <a:ext cx="753704" cy="89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719">
                  <a:moveTo>
                    <a:pt x="35" y="719"/>
                  </a:moveTo>
                  <a:lnTo>
                    <a:pt x="606" y="719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55DBCE2-DA99-4900-9CFD-FAA57CF1DD8E}"/>
                </a:ext>
              </a:extLst>
            </p:cNvPr>
            <p:cNvSpPr/>
            <p:nvPr/>
          </p:nvSpPr>
          <p:spPr>
            <a:xfrm>
              <a:off x="3693778" y="4473555"/>
              <a:ext cx="738754" cy="56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452">
                  <a:moveTo>
                    <a:pt x="572" y="0"/>
                  </a:moveTo>
                  <a:lnTo>
                    <a:pt x="0" y="0"/>
                  </a:lnTo>
                  <a:lnTo>
                    <a:pt x="22" y="452"/>
                  </a:lnTo>
                  <a:lnTo>
                    <a:pt x="594" y="452"/>
                  </a:lnTo>
                  <a:close/>
                </a:path>
              </a:pathLst>
            </a:custGeom>
            <a:solidFill>
              <a:srgbClr val="B4A7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1ECBBA-9376-4664-8CC9-AD7AAECD6ECF}"/>
                </a:ext>
              </a:extLst>
            </p:cNvPr>
            <p:cNvSpPr/>
            <p:nvPr/>
          </p:nvSpPr>
          <p:spPr>
            <a:xfrm>
              <a:off x="3721185" y="5036653"/>
              <a:ext cx="754950" cy="87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705">
                  <a:moveTo>
                    <a:pt x="0" y="0"/>
                  </a:moveTo>
                  <a:lnTo>
                    <a:pt x="35" y="705"/>
                  </a:lnTo>
                  <a:lnTo>
                    <a:pt x="607" y="70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DC15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BE2031A-0AF3-4748-94D2-2A7F101EC3AB}"/>
                </a:ext>
              </a:extLst>
            </p:cNvPr>
            <p:cNvSpPr/>
            <p:nvPr/>
          </p:nvSpPr>
          <p:spPr>
            <a:xfrm>
              <a:off x="4158458" y="4768808"/>
              <a:ext cx="264108" cy="4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40">
                  <a:moveTo>
                    <a:pt x="213" y="40"/>
                  </a:moveTo>
                  <a:lnTo>
                    <a:pt x="21" y="40"/>
                  </a:lnTo>
                  <a:cubicBezTo>
                    <a:pt x="10" y="40"/>
                    <a:pt x="1" y="31"/>
                    <a:pt x="0" y="20"/>
                  </a:cubicBezTo>
                  <a:cubicBezTo>
                    <a:pt x="-1" y="9"/>
                    <a:pt x="8" y="0"/>
                    <a:pt x="19" y="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E6DAC6B-25BB-4D53-80A6-E16DF3BA4C95}"/>
                </a:ext>
              </a:extLst>
            </p:cNvPr>
            <p:cNvSpPr/>
            <p:nvPr/>
          </p:nvSpPr>
          <p:spPr>
            <a:xfrm>
              <a:off x="4190845" y="5422848"/>
              <a:ext cx="262862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41">
                  <a:moveTo>
                    <a:pt x="212" y="41"/>
                  </a:moveTo>
                  <a:lnTo>
                    <a:pt x="21" y="41"/>
                  </a:lnTo>
                  <a:cubicBezTo>
                    <a:pt x="10" y="41"/>
                    <a:pt x="0" y="31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748D550-C3EC-4F68-A456-AC4857C50ECE}"/>
                </a:ext>
              </a:extLst>
            </p:cNvPr>
            <p:cNvSpPr/>
            <p:nvPr/>
          </p:nvSpPr>
          <p:spPr>
            <a:xfrm>
              <a:off x="4233206" y="6294902"/>
              <a:ext cx="264108" cy="4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40">
                  <a:moveTo>
                    <a:pt x="213" y="40"/>
                  </a:moveTo>
                  <a:lnTo>
                    <a:pt x="21" y="40"/>
                  </a:lnTo>
                  <a:cubicBezTo>
                    <a:pt x="10" y="40"/>
                    <a:pt x="0" y="3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02523E0-5395-4EAF-A61A-F06D42C92B7B}"/>
                </a:ext>
              </a:extLst>
            </p:cNvPr>
            <p:cNvSpPr/>
            <p:nvPr/>
          </p:nvSpPr>
          <p:spPr>
            <a:xfrm>
              <a:off x="6503038" y="5142545"/>
              <a:ext cx="609192" cy="26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217">
                  <a:moveTo>
                    <a:pt x="490" y="217"/>
                  </a:moveTo>
                  <a:lnTo>
                    <a:pt x="453" y="217"/>
                  </a:lnTo>
                  <a:lnTo>
                    <a:pt x="445" y="57"/>
                  </a:lnTo>
                  <a:cubicBezTo>
                    <a:pt x="444" y="46"/>
                    <a:pt x="435" y="37"/>
                    <a:pt x="424" y="37"/>
                  </a:cubicBezTo>
                  <a:lnTo>
                    <a:pt x="55" y="37"/>
                  </a:lnTo>
                  <a:cubicBezTo>
                    <a:pt x="44" y="37"/>
                    <a:pt x="36" y="46"/>
                    <a:pt x="36" y="57"/>
                  </a:cubicBezTo>
                  <a:lnTo>
                    <a:pt x="44" y="217"/>
                  </a:lnTo>
                  <a:lnTo>
                    <a:pt x="7" y="217"/>
                  </a:lnTo>
                  <a:lnTo>
                    <a:pt x="0" y="57"/>
                  </a:lnTo>
                  <a:cubicBezTo>
                    <a:pt x="-2" y="25"/>
                    <a:pt x="22" y="0"/>
                    <a:pt x="54" y="0"/>
                  </a:cubicBezTo>
                  <a:lnTo>
                    <a:pt x="422" y="0"/>
                  </a:lnTo>
                  <a:cubicBezTo>
                    <a:pt x="454" y="0"/>
                    <a:pt x="480" y="25"/>
                    <a:pt x="482" y="5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1F32B76-E9D9-4B23-ABD0-EB2625455884}"/>
                </a:ext>
              </a:extLst>
            </p:cNvPr>
            <p:cNvSpPr/>
            <p:nvPr/>
          </p:nvSpPr>
          <p:spPr>
            <a:xfrm>
              <a:off x="5870176" y="5379246"/>
              <a:ext cx="1930977" cy="142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1" h="1148">
                  <a:moveTo>
                    <a:pt x="1364" y="0"/>
                  </a:moveTo>
                  <a:lnTo>
                    <a:pt x="125" y="0"/>
                  </a:lnTo>
                  <a:cubicBezTo>
                    <a:pt x="53" y="0"/>
                    <a:pt x="-3" y="59"/>
                    <a:pt x="0" y="131"/>
                  </a:cubicBezTo>
                  <a:lnTo>
                    <a:pt x="50" y="1148"/>
                  </a:lnTo>
                  <a:lnTo>
                    <a:pt x="1551" y="1148"/>
                  </a:lnTo>
                  <a:lnTo>
                    <a:pt x="1501" y="131"/>
                  </a:lnTo>
                  <a:cubicBezTo>
                    <a:pt x="1497" y="59"/>
                    <a:pt x="1436" y="0"/>
                    <a:pt x="1364" y="0"/>
                  </a:cubicBezTo>
                  <a:close/>
                </a:path>
              </a:pathLst>
            </a:custGeom>
            <a:solidFill>
              <a:srgbClr val="8B85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C9B91D3-A3A7-42E6-AC10-7907E5ACD3B5}"/>
                </a:ext>
              </a:extLst>
            </p:cNvPr>
            <p:cNvSpPr/>
            <p:nvPr/>
          </p:nvSpPr>
          <p:spPr>
            <a:xfrm>
              <a:off x="4396404" y="5617192"/>
              <a:ext cx="1268216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9" h="957">
                  <a:moveTo>
                    <a:pt x="0" y="0"/>
                  </a:moveTo>
                  <a:lnTo>
                    <a:pt x="47" y="957"/>
                  </a:lnTo>
                  <a:lnTo>
                    <a:pt x="1019" y="957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676E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0BEAA2-DEE9-4674-81A0-48EF9A933835}"/>
                </a:ext>
              </a:extLst>
            </p:cNvPr>
            <p:cNvSpPr/>
            <p:nvPr/>
          </p:nvSpPr>
          <p:spPr>
            <a:xfrm>
              <a:off x="2357040" y="4391333"/>
              <a:ext cx="2162694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7" h="86">
                  <a:moveTo>
                    <a:pt x="1692" y="0"/>
                  </a:moveTo>
                  <a:lnTo>
                    <a:pt x="41" y="0"/>
                  </a:lnTo>
                  <a:cubicBezTo>
                    <a:pt x="17" y="0"/>
                    <a:pt x="-1" y="19"/>
                    <a:pt x="0" y="42"/>
                  </a:cubicBezTo>
                  <a:cubicBezTo>
                    <a:pt x="1" y="67"/>
                    <a:pt x="22" y="86"/>
                    <a:pt x="45" y="86"/>
                  </a:cubicBezTo>
                  <a:lnTo>
                    <a:pt x="1696" y="86"/>
                  </a:lnTo>
                  <a:cubicBezTo>
                    <a:pt x="1720" y="86"/>
                    <a:pt x="1738" y="67"/>
                    <a:pt x="1737" y="42"/>
                  </a:cubicBezTo>
                  <a:cubicBezTo>
                    <a:pt x="1736" y="19"/>
                    <a:pt x="1716" y="0"/>
                    <a:pt x="1692" y="0"/>
                  </a:cubicBezTo>
                  <a:close/>
                </a:path>
              </a:pathLst>
            </a:custGeom>
            <a:solidFill>
              <a:srgbClr val="DEE69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BEE1DC6-DD3E-42A4-A269-8A5C1B1DBA99}"/>
                </a:ext>
              </a:extLst>
            </p:cNvPr>
            <p:cNvSpPr/>
            <p:nvPr/>
          </p:nvSpPr>
          <p:spPr>
            <a:xfrm>
              <a:off x="5607314" y="5617192"/>
              <a:ext cx="452222" cy="119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957">
                  <a:moveTo>
                    <a:pt x="317" y="0"/>
                  </a:moveTo>
                  <a:lnTo>
                    <a:pt x="0" y="0"/>
                  </a:lnTo>
                  <a:lnTo>
                    <a:pt x="47" y="957"/>
                  </a:lnTo>
                  <a:lnTo>
                    <a:pt x="364" y="957"/>
                  </a:lnTo>
                  <a:close/>
                </a:path>
              </a:pathLst>
            </a:custGeom>
            <a:solidFill>
              <a:srgbClr val="49494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A9B5D34-1FFF-4267-BDE3-19AAED4AD20E}"/>
                </a:ext>
              </a:extLst>
            </p:cNvPr>
            <p:cNvSpPr/>
            <p:nvPr/>
          </p:nvSpPr>
          <p:spPr>
            <a:xfrm>
              <a:off x="5714452" y="5617192"/>
              <a:ext cx="128317" cy="31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254">
                  <a:moveTo>
                    <a:pt x="104" y="254"/>
                  </a:moveTo>
                  <a:lnTo>
                    <a:pt x="12" y="254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2B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554DA58-0CB4-40AD-A013-2F95244331F1}"/>
                </a:ext>
              </a:extLst>
            </p:cNvPr>
            <p:cNvSpPr/>
            <p:nvPr/>
          </p:nvSpPr>
          <p:spPr>
            <a:xfrm>
              <a:off x="4781354" y="5819010"/>
              <a:ext cx="78485" cy="29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241">
                  <a:moveTo>
                    <a:pt x="44" y="241"/>
                  </a:moveTo>
                  <a:cubicBezTo>
                    <a:pt x="43" y="241"/>
                    <a:pt x="42" y="241"/>
                    <a:pt x="41" y="241"/>
                  </a:cubicBezTo>
                  <a:cubicBezTo>
                    <a:pt x="36" y="239"/>
                    <a:pt x="33" y="234"/>
                    <a:pt x="34" y="229"/>
                  </a:cubicBezTo>
                  <a:cubicBezTo>
                    <a:pt x="72" y="77"/>
                    <a:pt x="5" y="16"/>
                    <a:pt x="4" y="16"/>
                  </a:cubicBezTo>
                  <a:cubicBezTo>
                    <a:pt x="0" y="13"/>
                    <a:pt x="-1" y="7"/>
                    <a:pt x="2" y="3"/>
                  </a:cubicBezTo>
                  <a:cubicBezTo>
                    <a:pt x="6" y="-1"/>
                    <a:pt x="11" y="-1"/>
                    <a:pt x="16" y="2"/>
                  </a:cubicBezTo>
                  <a:cubicBezTo>
                    <a:pt x="18" y="5"/>
                    <a:pt x="92" y="70"/>
                    <a:pt x="52" y="235"/>
                  </a:cubicBezTo>
                  <a:cubicBezTo>
                    <a:pt x="51" y="238"/>
                    <a:pt x="48" y="241"/>
                    <a:pt x="44" y="241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A662E20-0348-4F22-9721-A6C9A4E5F56A}"/>
                </a:ext>
              </a:extLst>
            </p:cNvPr>
            <p:cNvSpPr/>
            <p:nvPr/>
          </p:nvSpPr>
          <p:spPr>
            <a:xfrm>
              <a:off x="5047953" y="5857630"/>
              <a:ext cx="66027" cy="2778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224">
                  <a:moveTo>
                    <a:pt x="13" y="224"/>
                  </a:moveTo>
                  <a:cubicBezTo>
                    <a:pt x="8" y="224"/>
                    <a:pt x="4" y="221"/>
                    <a:pt x="3" y="216"/>
                  </a:cubicBezTo>
                  <a:cubicBezTo>
                    <a:pt x="-13" y="74"/>
                    <a:pt x="35" y="7"/>
                    <a:pt x="38" y="4"/>
                  </a:cubicBezTo>
                  <a:cubicBezTo>
                    <a:pt x="41" y="0"/>
                    <a:pt x="46" y="-1"/>
                    <a:pt x="50" y="2"/>
                  </a:cubicBezTo>
                  <a:cubicBezTo>
                    <a:pt x="55" y="5"/>
                    <a:pt x="55" y="11"/>
                    <a:pt x="52" y="15"/>
                  </a:cubicBezTo>
                  <a:cubicBezTo>
                    <a:pt x="52" y="16"/>
                    <a:pt x="6" y="81"/>
                    <a:pt x="22" y="215"/>
                  </a:cubicBezTo>
                  <a:cubicBezTo>
                    <a:pt x="22" y="220"/>
                    <a:pt x="19" y="224"/>
                    <a:pt x="14" y="224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F0A5E03-D85D-4E6A-A798-B84DAC610867}"/>
                </a:ext>
              </a:extLst>
            </p:cNvPr>
            <p:cNvSpPr/>
            <p:nvPr/>
          </p:nvSpPr>
          <p:spPr>
            <a:xfrm>
              <a:off x="4953273" y="5468943"/>
              <a:ext cx="89697" cy="68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548">
                  <a:moveTo>
                    <a:pt x="65" y="548"/>
                  </a:moveTo>
                  <a:cubicBezTo>
                    <a:pt x="62" y="548"/>
                    <a:pt x="58" y="546"/>
                    <a:pt x="56" y="542"/>
                  </a:cubicBezTo>
                  <a:cubicBezTo>
                    <a:pt x="-62" y="266"/>
                    <a:pt x="44" y="8"/>
                    <a:pt x="45" y="5"/>
                  </a:cubicBezTo>
                  <a:cubicBezTo>
                    <a:pt x="47" y="0"/>
                    <a:pt x="52" y="-2"/>
                    <a:pt x="57" y="1"/>
                  </a:cubicBezTo>
                  <a:cubicBezTo>
                    <a:pt x="62" y="3"/>
                    <a:pt x="64" y="8"/>
                    <a:pt x="62" y="13"/>
                  </a:cubicBezTo>
                  <a:cubicBezTo>
                    <a:pt x="61" y="15"/>
                    <a:pt x="-42" y="267"/>
                    <a:pt x="73" y="535"/>
                  </a:cubicBezTo>
                  <a:cubicBezTo>
                    <a:pt x="75" y="540"/>
                    <a:pt x="73" y="546"/>
                    <a:pt x="68" y="548"/>
                  </a:cubicBezTo>
                  <a:cubicBezTo>
                    <a:pt x="68" y="548"/>
                    <a:pt x="67" y="548"/>
                    <a:pt x="65" y="548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9826381-23F2-4F9E-BE58-10944D52AEDF}"/>
                </a:ext>
              </a:extLst>
            </p:cNvPr>
            <p:cNvSpPr/>
            <p:nvPr/>
          </p:nvSpPr>
          <p:spPr>
            <a:xfrm>
              <a:off x="4857347" y="5537461"/>
              <a:ext cx="73502" cy="59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478">
                  <a:moveTo>
                    <a:pt x="30" y="478"/>
                  </a:moveTo>
                  <a:lnTo>
                    <a:pt x="29" y="477"/>
                  </a:lnTo>
                  <a:cubicBezTo>
                    <a:pt x="24" y="476"/>
                    <a:pt x="20" y="470"/>
                    <a:pt x="21" y="465"/>
                  </a:cubicBezTo>
                  <a:cubicBezTo>
                    <a:pt x="77" y="229"/>
                    <a:pt x="2" y="15"/>
                    <a:pt x="1" y="13"/>
                  </a:cubicBezTo>
                  <a:cubicBezTo>
                    <a:pt x="-1" y="8"/>
                    <a:pt x="2" y="2"/>
                    <a:pt x="6" y="1"/>
                  </a:cubicBezTo>
                  <a:cubicBezTo>
                    <a:pt x="11" y="-1"/>
                    <a:pt x="16" y="2"/>
                    <a:pt x="18" y="7"/>
                  </a:cubicBezTo>
                  <a:cubicBezTo>
                    <a:pt x="19" y="9"/>
                    <a:pt x="96" y="229"/>
                    <a:pt x="40" y="471"/>
                  </a:cubicBezTo>
                  <a:cubicBezTo>
                    <a:pt x="38" y="475"/>
                    <a:pt x="35" y="478"/>
                    <a:pt x="30" y="478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4DEDC7E-DF8A-45AB-8547-6D60CA37DCCA}"/>
                </a:ext>
              </a:extLst>
            </p:cNvPr>
            <p:cNvSpPr/>
            <p:nvPr/>
          </p:nvSpPr>
          <p:spPr>
            <a:xfrm>
              <a:off x="6052061" y="5538707"/>
              <a:ext cx="1579665" cy="1222121"/>
            </a:xfrm>
            <a:custGeom>
              <a:avLst/>
              <a:gdLst>
                <a:gd name="connsiteX0" fmla="*/ 1499934 w 1579665"/>
                <a:gd name="connsiteY0" fmla="*/ 0 h 1222121"/>
                <a:gd name="connsiteX1" fmla="*/ 1520787 w 1579665"/>
                <a:gd name="connsiteY1" fmla="*/ 0 h 1222121"/>
                <a:gd name="connsiteX2" fmla="*/ 1579665 w 1579665"/>
                <a:gd name="connsiteY2" fmla="*/ 1222121 h 1222121"/>
                <a:gd name="connsiteX3" fmla="*/ 1560039 w 1579665"/>
                <a:gd name="connsiteY3" fmla="*/ 1222121 h 1222121"/>
                <a:gd name="connsiteX4" fmla="*/ 1200944 w 1579665"/>
                <a:gd name="connsiteY4" fmla="*/ 0 h 1222121"/>
                <a:gd name="connsiteX5" fmla="*/ 1220565 w 1579665"/>
                <a:gd name="connsiteY5" fmla="*/ 0 h 1222121"/>
                <a:gd name="connsiteX6" fmla="*/ 1279429 w 1579665"/>
                <a:gd name="connsiteY6" fmla="*/ 1222121 h 1222121"/>
                <a:gd name="connsiteX7" fmla="*/ 1259808 w 1579665"/>
                <a:gd name="connsiteY7" fmla="*/ 1222121 h 1222121"/>
                <a:gd name="connsiteX8" fmla="*/ 900708 w 1579665"/>
                <a:gd name="connsiteY8" fmla="*/ 0 h 1222121"/>
                <a:gd name="connsiteX9" fmla="*/ 920329 w 1579665"/>
                <a:gd name="connsiteY9" fmla="*/ 0 h 1222121"/>
                <a:gd name="connsiteX10" fmla="*/ 979193 w 1579665"/>
                <a:gd name="connsiteY10" fmla="*/ 1222121 h 1222121"/>
                <a:gd name="connsiteX11" fmla="*/ 959572 w 1579665"/>
                <a:gd name="connsiteY11" fmla="*/ 1222121 h 1222121"/>
                <a:gd name="connsiteX12" fmla="*/ 600472 w 1579665"/>
                <a:gd name="connsiteY12" fmla="*/ 0 h 1222121"/>
                <a:gd name="connsiteX13" fmla="*/ 620093 w 1579665"/>
                <a:gd name="connsiteY13" fmla="*/ 0 h 1222121"/>
                <a:gd name="connsiteX14" fmla="*/ 678957 w 1579665"/>
                <a:gd name="connsiteY14" fmla="*/ 1222121 h 1222121"/>
                <a:gd name="connsiteX15" fmla="*/ 659336 w 1579665"/>
                <a:gd name="connsiteY15" fmla="*/ 1222121 h 1222121"/>
                <a:gd name="connsiteX16" fmla="*/ 300236 w 1579665"/>
                <a:gd name="connsiteY16" fmla="*/ 0 h 1222121"/>
                <a:gd name="connsiteX17" fmla="*/ 319862 w 1579665"/>
                <a:gd name="connsiteY17" fmla="*/ 0 h 1222121"/>
                <a:gd name="connsiteX18" fmla="*/ 379967 w 1579665"/>
                <a:gd name="connsiteY18" fmla="*/ 1222121 h 1222121"/>
                <a:gd name="connsiteX19" fmla="*/ 359115 w 1579665"/>
                <a:gd name="connsiteY19" fmla="*/ 1222121 h 1222121"/>
                <a:gd name="connsiteX20" fmla="*/ 0 w 1579665"/>
                <a:gd name="connsiteY20" fmla="*/ 0 h 1222121"/>
                <a:gd name="connsiteX21" fmla="*/ 19626 w 1579665"/>
                <a:gd name="connsiteY21" fmla="*/ 0 h 1222121"/>
                <a:gd name="connsiteX22" fmla="*/ 79731 w 1579665"/>
                <a:gd name="connsiteY22" fmla="*/ 1222121 h 1222121"/>
                <a:gd name="connsiteX23" fmla="*/ 58879 w 1579665"/>
                <a:gd name="connsiteY23" fmla="*/ 1222121 h 122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79665" h="1222121">
                  <a:moveTo>
                    <a:pt x="1499934" y="0"/>
                  </a:moveTo>
                  <a:lnTo>
                    <a:pt x="1520787" y="0"/>
                  </a:lnTo>
                  <a:lnTo>
                    <a:pt x="1579665" y="1222121"/>
                  </a:lnTo>
                  <a:lnTo>
                    <a:pt x="1560039" y="1222121"/>
                  </a:lnTo>
                  <a:close/>
                  <a:moveTo>
                    <a:pt x="1200944" y="0"/>
                  </a:moveTo>
                  <a:lnTo>
                    <a:pt x="1220565" y="0"/>
                  </a:lnTo>
                  <a:lnTo>
                    <a:pt x="1279429" y="1222121"/>
                  </a:lnTo>
                  <a:lnTo>
                    <a:pt x="1259808" y="1222121"/>
                  </a:lnTo>
                  <a:close/>
                  <a:moveTo>
                    <a:pt x="900708" y="0"/>
                  </a:moveTo>
                  <a:lnTo>
                    <a:pt x="920329" y="0"/>
                  </a:lnTo>
                  <a:lnTo>
                    <a:pt x="979193" y="1222121"/>
                  </a:lnTo>
                  <a:lnTo>
                    <a:pt x="959572" y="1222121"/>
                  </a:lnTo>
                  <a:close/>
                  <a:moveTo>
                    <a:pt x="600472" y="0"/>
                  </a:moveTo>
                  <a:lnTo>
                    <a:pt x="620093" y="0"/>
                  </a:lnTo>
                  <a:lnTo>
                    <a:pt x="678957" y="1222121"/>
                  </a:lnTo>
                  <a:lnTo>
                    <a:pt x="659336" y="1222121"/>
                  </a:lnTo>
                  <a:close/>
                  <a:moveTo>
                    <a:pt x="300236" y="0"/>
                  </a:moveTo>
                  <a:lnTo>
                    <a:pt x="319862" y="0"/>
                  </a:lnTo>
                  <a:lnTo>
                    <a:pt x="379967" y="1222121"/>
                  </a:lnTo>
                  <a:lnTo>
                    <a:pt x="359115" y="1222121"/>
                  </a:lnTo>
                  <a:close/>
                  <a:moveTo>
                    <a:pt x="0" y="0"/>
                  </a:moveTo>
                  <a:lnTo>
                    <a:pt x="19626" y="0"/>
                  </a:lnTo>
                  <a:lnTo>
                    <a:pt x="79731" y="1222121"/>
                  </a:lnTo>
                  <a:lnTo>
                    <a:pt x="58879" y="1222121"/>
                  </a:lnTo>
                  <a:close/>
                </a:path>
              </a:pathLst>
            </a:custGeom>
            <a:solidFill>
              <a:srgbClr val="C6BDE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3EA4A7A-1865-4B32-A3EA-97F0BFCA5D40}"/>
                </a:ext>
              </a:extLst>
            </p:cNvPr>
            <p:cNvSpPr/>
            <p:nvPr/>
          </p:nvSpPr>
          <p:spPr>
            <a:xfrm>
              <a:off x="7848493" y="5618438"/>
              <a:ext cx="181886" cy="39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317">
                  <a:moveTo>
                    <a:pt x="147" y="317"/>
                  </a:moveTo>
                  <a:lnTo>
                    <a:pt x="16" y="317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B4A74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41C16A2-D9D5-4800-A2B9-EAA86291FA17}"/>
                </a:ext>
              </a:extLst>
            </p:cNvPr>
            <p:cNvSpPr/>
            <p:nvPr/>
          </p:nvSpPr>
          <p:spPr>
            <a:xfrm>
              <a:off x="8693140" y="5618438"/>
              <a:ext cx="134546" cy="39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317">
                  <a:moveTo>
                    <a:pt x="109" y="317"/>
                  </a:moveTo>
                  <a:lnTo>
                    <a:pt x="16" y="317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7C682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F963022-04FD-440D-A6EA-6D5A95B4E1B8}"/>
                </a:ext>
              </a:extLst>
            </p:cNvPr>
            <p:cNvSpPr/>
            <p:nvPr/>
          </p:nvSpPr>
          <p:spPr>
            <a:xfrm>
              <a:off x="8944786" y="5858875"/>
              <a:ext cx="951785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5" h="763">
                  <a:moveTo>
                    <a:pt x="0" y="381"/>
                  </a:moveTo>
                  <a:cubicBezTo>
                    <a:pt x="10" y="592"/>
                    <a:pt x="190" y="763"/>
                    <a:pt x="401" y="763"/>
                  </a:cubicBezTo>
                  <a:cubicBezTo>
                    <a:pt x="612" y="763"/>
                    <a:pt x="774" y="592"/>
                    <a:pt x="764" y="381"/>
                  </a:cubicBezTo>
                  <a:cubicBezTo>
                    <a:pt x="754" y="170"/>
                    <a:pt x="574" y="0"/>
                    <a:pt x="363" y="0"/>
                  </a:cubicBezTo>
                  <a:cubicBezTo>
                    <a:pt x="152" y="0"/>
                    <a:pt x="-10" y="170"/>
                    <a:pt x="0" y="381"/>
                  </a:cubicBezTo>
                  <a:close/>
                </a:path>
              </a:pathLst>
            </a:custGeom>
            <a:gradFill>
              <a:gsLst>
                <a:gs pos="0">
                  <a:srgbClr val="614913"/>
                </a:gs>
                <a:gs pos="44000">
                  <a:srgbClr val="7C682D"/>
                </a:gs>
              </a:gsLst>
              <a:lin ang="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74713A0-D52A-4ECE-90D0-BAE7AE2D4C0F}"/>
                </a:ext>
              </a:extLst>
            </p:cNvPr>
            <p:cNvSpPr/>
            <p:nvPr/>
          </p:nvSpPr>
          <p:spPr>
            <a:xfrm>
              <a:off x="8949773" y="5860121"/>
              <a:ext cx="929361" cy="948047"/>
            </a:xfrm>
            <a:custGeom>
              <a:avLst/>
              <a:gdLst>
                <a:gd name="connsiteX0" fmla="*/ 397340 w 929361"/>
                <a:gd name="connsiteY0" fmla="*/ 0 h 948047"/>
                <a:gd name="connsiteX1" fmla="*/ 614367 w 929361"/>
                <a:gd name="connsiteY1" fmla="*/ 348363 h 948047"/>
                <a:gd name="connsiteX2" fmla="*/ 639429 w 929361"/>
                <a:gd name="connsiteY2" fmla="*/ 441947 h 948047"/>
                <a:gd name="connsiteX3" fmla="*/ 640183 w 929361"/>
                <a:gd name="connsiteY3" fmla="*/ 446840 h 948047"/>
                <a:gd name="connsiteX4" fmla="*/ 671421 w 929361"/>
                <a:gd name="connsiteY4" fmla="*/ 453166 h 948047"/>
                <a:gd name="connsiteX5" fmla="*/ 674990 w 929361"/>
                <a:gd name="connsiteY5" fmla="*/ 455508 h 948047"/>
                <a:gd name="connsiteX6" fmla="*/ 686888 w 929361"/>
                <a:gd name="connsiteY6" fmla="*/ 424886 h 948047"/>
                <a:gd name="connsiteX7" fmla="*/ 698948 w 929361"/>
                <a:gd name="connsiteY7" fmla="*/ 118256 h 948047"/>
                <a:gd name="connsiteX8" fmla="*/ 679062 w 929361"/>
                <a:gd name="connsiteY8" fmla="*/ 57307 h 948047"/>
                <a:gd name="connsiteX9" fmla="*/ 693977 w 929361"/>
                <a:gd name="connsiteY9" fmla="*/ 64770 h 948047"/>
                <a:gd name="connsiteX10" fmla="*/ 708891 w 929361"/>
                <a:gd name="connsiteY10" fmla="*/ 115768 h 948047"/>
                <a:gd name="connsiteX11" fmla="*/ 697705 w 929361"/>
                <a:gd name="connsiteY11" fmla="*/ 428695 h 948047"/>
                <a:gd name="connsiteX12" fmla="*/ 684806 w 929361"/>
                <a:gd name="connsiteY12" fmla="*/ 461948 h 948047"/>
                <a:gd name="connsiteX13" fmla="*/ 701273 w 929361"/>
                <a:gd name="connsiteY13" fmla="*/ 472752 h 948047"/>
                <a:gd name="connsiteX14" fmla="*/ 722308 w 929361"/>
                <a:gd name="connsiteY14" fmla="*/ 501849 h 948047"/>
                <a:gd name="connsiteX15" fmla="*/ 723638 w 929361"/>
                <a:gd name="connsiteY15" fmla="*/ 507144 h 948047"/>
                <a:gd name="connsiteX16" fmla="*/ 744142 w 929361"/>
                <a:gd name="connsiteY16" fmla="*/ 499675 h 948047"/>
                <a:gd name="connsiteX17" fmla="*/ 925629 w 929361"/>
                <a:gd name="connsiteY17" fmla="*/ 352559 h 948047"/>
                <a:gd name="connsiteX18" fmla="*/ 929361 w 929361"/>
                <a:gd name="connsiteY18" fmla="*/ 366186 h 948047"/>
                <a:gd name="connsiteX19" fmla="*/ 745542 w 929361"/>
                <a:gd name="connsiteY19" fmla="*/ 511135 h 948047"/>
                <a:gd name="connsiteX20" fmla="*/ 726375 w 929361"/>
                <a:gd name="connsiteY20" fmla="*/ 518037 h 948047"/>
                <a:gd name="connsiteX21" fmla="*/ 731279 w 929361"/>
                <a:gd name="connsiteY21" fmla="*/ 537559 h 948047"/>
                <a:gd name="connsiteX22" fmla="*/ 717946 w 929361"/>
                <a:gd name="connsiteY22" fmla="*/ 588281 h 948047"/>
                <a:gd name="connsiteX23" fmla="*/ 714216 w 929361"/>
                <a:gd name="connsiteY23" fmla="*/ 591482 h 948047"/>
                <a:gd name="connsiteX24" fmla="*/ 715943 w 929361"/>
                <a:gd name="connsiteY24" fmla="*/ 593053 h 948047"/>
                <a:gd name="connsiteX25" fmla="*/ 862088 w 929361"/>
                <a:gd name="connsiteY25" fmla="*/ 762445 h 948047"/>
                <a:gd name="connsiteX26" fmla="*/ 855869 w 929361"/>
                <a:gd name="connsiteY26" fmla="*/ 772391 h 948047"/>
                <a:gd name="connsiteX27" fmla="*/ 709102 w 929361"/>
                <a:gd name="connsiteY27" fmla="*/ 602843 h 948047"/>
                <a:gd name="connsiteX28" fmla="*/ 705163 w 929361"/>
                <a:gd name="connsiteY28" fmla="*/ 599249 h 948047"/>
                <a:gd name="connsiteX29" fmla="*/ 678904 w 929361"/>
                <a:gd name="connsiteY29" fmla="*/ 621777 h 948047"/>
                <a:gd name="connsiteX30" fmla="*/ 656461 w 929361"/>
                <a:gd name="connsiteY30" fmla="*/ 626425 h 948047"/>
                <a:gd name="connsiteX31" fmla="*/ 650176 w 929361"/>
                <a:gd name="connsiteY31" fmla="*/ 702637 h 948047"/>
                <a:gd name="connsiteX32" fmla="*/ 528796 w 929361"/>
                <a:gd name="connsiteY32" fmla="*/ 946803 h 948047"/>
                <a:gd name="connsiteX33" fmla="*/ 508954 w 929361"/>
                <a:gd name="connsiteY33" fmla="*/ 948047 h 948047"/>
                <a:gd name="connsiteX34" fmla="*/ 637465 w 929361"/>
                <a:gd name="connsiteY34" fmla="*/ 709169 h 948047"/>
                <a:gd name="connsiteX35" fmla="*/ 645010 w 929361"/>
                <a:gd name="connsiteY35" fmla="*/ 628796 h 948047"/>
                <a:gd name="connsiteX36" fmla="*/ 643426 w 929361"/>
                <a:gd name="connsiteY36" fmla="*/ 629124 h 948047"/>
                <a:gd name="connsiteX37" fmla="*/ 608006 w 929361"/>
                <a:gd name="connsiteY37" fmla="*/ 621777 h 948047"/>
                <a:gd name="connsiteX38" fmla="*/ 604912 w 929361"/>
                <a:gd name="connsiteY38" fmla="*/ 619717 h 948047"/>
                <a:gd name="connsiteX39" fmla="*/ 573032 w 929361"/>
                <a:gd name="connsiteY39" fmla="*/ 662968 h 948047"/>
                <a:gd name="connsiteX40" fmla="*/ 212992 w 929361"/>
                <a:gd name="connsiteY40" fmla="*/ 858351 h 948047"/>
                <a:gd name="connsiteX41" fmla="*/ 196835 w 929361"/>
                <a:gd name="connsiteY41" fmla="*/ 847157 h 948047"/>
                <a:gd name="connsiteX42" fmla="*/ 561418 w 929361"/>
                <a:gd name="connsiteY42" fmla="*/ 658071 h 948047"/>
                <a:gd name="connsiteX43" fmla="*/ 594899 w 929361"/>
                <a:gd name="connsiteY43" fmla="*/ 613050 h 948047"/>
                <a:gd name="connsiteX44" fmla="*/ 578154 w 929361"/>
                <a:gd name="connsiteY44" fmla="*/ 601902 h 948047"/>
                <a:gd name="connsiteX45" fmla="*/ 557119 w 929361"/>
                <a:gd name="connsiteY45" fmla="*/ 572747 h 948047"/>
                <a:gd name="connsiteX46" fmla="*/ 555080 w 929361"/>
                <a:gd name="connsiteY46" fmla="*/ 564747 h 948047"/>
                <a:gd name="connsiteX47" fmla="*/ 488941 w 929361"/>
                <a:gd name="connsiteY47" fmla="*/ 574317 h 948047"/>
                <a:gd name="connsiteX48" fmla="*/ 457838 w 929361"/>
                <a:gd name="connsiteY48" fmla="*/ 575556 h 948047"/>
                <a:gd name="connsiteX49" fmla="*/ 78380 w 929361"/>
                <a:gd name="connsiteY49" fmla="*/ 460341 h 948047"/>
                <a:gd name="connsiteX50" fmla="*/ 0 w 929361"/>
                <a:gd name="connsiteY50" fmla="*/ 392203 h 948047"/>
                <a:gd name="connsiteX51" fmla="*/ 1244 w 929361"/>
                <a:gd name="connsiteY51" fmla="*/ 377336 h 948047"/>
                <a:gd name="connsiteX52" fmla="*/ 84600 w 929361"/>
                <a:gd name="connsiteY52" fmla="*/ 450430 h 948047"/>
                <a:gd name="connsiteX53" fmla="*/ 488941 w 929361"/>
                <a:gd name="connsiteY53" fmla="*/ 563168 h 948047"/>
                <a:gd name="connsiteX54" fmla="*/ 552321 w 929361"/>
                <a:gd name="connsiteY54" fmla="*/ 553927 h 948047"/>
                <a:gd name="connsiteX55" fmla="*/ 548148 w 929361"/>
                <a:gd name="connsiteY55" fmla="*/ 537559 h 948047"/>
                <a:gd name="connsiteX56" fmla="*/ 561481 w 929361"/>
                <a:gd name="connsiteY56" fmla="*/ 486293 h 948047"/>
                <a:gd name="connsiteX57" fmla="*/ 571787 w 929361"/>
                <a:gd name="connsiteY57" fmla="*/ 477548 h 948047"/>
                <a:gd name="connsiteX58" fmla="*/ 532485 w 929361"/>
                <a:gd name="connsiteY58" fmla="*/ 441687 h 948047"/>
                <a:gd name="connsiteX59" fmla="*/ 89697 w 929361"/>
                <a:gd name="connsiteY59" fmla="*/ 173145 h 948047"/>
                <a:gd name="connsiteX60" fmla="*/ 95916 w 929361"/>
                <a:gd name="connsiteY60" fmla="*/ 163199 h 948047"/>
                <a:gd name="connsiteX61" fmla="*/ 539947 w 929361"/>
                <a:gd name="connsiteY61" fmla="*/ 432984 h 948047"/>
                <a:gd name="connsiteX62" fmla="*/ 580664 w 929361"/>
                <a:gd name="connsiteY62" fmla="*/ 470016 h 948047"/>
                <a:gd name="connsiteX63" fmla="*/ 600523 w 929361"/>
                <a:gd name="connsiteY63" fmla="*/ 453166 h 948047"/>
                <a:gd name="connsiteX64" fmla="*/ 628752 w 929361"/>
                <a:gd name="connsiteY64" fmla="*/ 447459 h 948047"/>
                <a:gd name="connsiteX65" fmla="*/ 628505 w 929361"/>
                <a:gd name="connsiteY65" fmla="*/ 445811 h 948047"/>
                <a:gd name="connsiteX66" fmla="*/ 603205 w 929361"/>
                <a:gd name="connsiteY66" fmla="*/ 350852 h 948047"/>
                <a:gd name="connsiteX67" fmla="*/ 382458 w 929361"/>
                <a:gd name="connsiteY67" fmla="*/ 2488 h 948047"/>
                <a:gd name="connsiteX68" fmla="*/ 397340 w 929361"/>
                <a:gd name="connsiteY68" fmla="*/ 0 h 9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29361" h="948047">
                  <a:moveTo>
                    <a:pt x="397340" y="0"/>
                  </a:moveTo>
                  <a:cubicBezTo>
                    <a:pt x="487871" y="82114"/>
                    <a:pt x="567241" y="202797"/>
                    <a:pt x="614367" y="348363"/>
                  </a:cubicBezTo>
                  <a:cubicBezTo>
                    <a:pt x="624598" y="379778"/>
                    <a:pt x="632931" y="411057"/>
                    <a:pt x="639429" y="441947"/>
                  </a:cubicBezTo>
                  <a:lnTo>
                    <a:pt x="640183" y="446840"/>
                  </a:lnTo>
                  <a:lnTo>
                    <a:pt x="671421" y="453166"/>
                  </a:lnTo>
                  <a:lnTo>
                    <a:pt x="674990" y="455508"/>
                  </a:lnTo>
                  <a:lnTo>
                    <a:pt x="686888" y="424886"/>
                  </a:lnTo>
                  <a:cubicBezTo>
                    <a:pt x="717124" y="323026"/>
                    <a:pt x="721319" y="217143"/>
                    <a:pt x="698948" y="118256"/>
                  </a:cubicBezTo>
                  <a:cubicBezTo>
                    <a:pt x="692734" y="97110"/>
                    <a:pt x="686519" y="75965"/>
                    <a:pt x="679062" y="57307"/>
                  </a:cubicBezTo>
                  <a:cubicBezTo>
                    <a:pt x="685277" y="58551"/>
                    <a:pt x="690248" y="62282"/>
                    <a:pt x="693977" y="64770"/>
                  </a:cubicBezTo>
                  <a:cubicBezTo>
                    <a:pt x="700191" y="80940"/>
                    <a:pt x="705162" y="98354"/>
                    <a:pt x="708891" y="115768"/>
                  </a:cubicBezTo>
                  <a:cubicBezTo>
                    <a:pt x="733126" y="217453"/>
                    <a:pt x="728699" y="324736"/>
                    <a:pt x="697705" y="428695"/>
                  </a:cubicBezTo>
                  <a:lnTo>
                    <a:pt x="684806" y="461948"/>
                  </a:lnTo>
                  <a:lnTo>
                    <a:pt x="701273" y="472752"/>
                  </a:lnTo>
                  <a:cubicBezTo>
                    <a:pt x="709935" y="481027"/>
                    <a:pt x="717127" y="490887"/>
                    <a:pt x="722308" y="501849"/>
                  </a:cubicBezTo>
                  <a:lnTo>
                    <a:pt x="723638" y="507144"/>
                  </a:lnTo>
                  <a:lnTo>
                    <a:pt x="744142" y="499675"/>
                  </a:lnTo>
                  <a:cubicBezTo>
                    <a:pt x="818634" y="463129"/>
                    <a:pt x="880841" y="412644"/>
                    <a:pt x="925629" y="352559"/>
                  </a:cubicBezTo>
                  <a:cubicBezTo>
                    <a:pt x="926873" y="357514"/>
                    <a:pt x="928117" y="361231"/>
                    <a:pt x="929361" y="366186"/>
                  </a:cubicBezTo>
                  <a:cubicBezTo>
                    <a:pt x="883328" y="425033"/>
                    <a:pt x="820500" y="474898"/>
                    <a:pt x="745542" y="511135"/>
                  </a:cubicBezTo>
                  <a:lnTo>
                    <a:pt x="726375" y="518037"/>
                  </a:lnTo>
                  <a:lnTo>
                    <a:pt x="731279" y="537559"/>
                  </a:lnTo>
                  <a:cubicBezTo>
                    <a:pt x="732207" y="556120"/>
                    <a:pt x="727219" y="573636"/>
                    <a:pt x="717946" y="588281"/>
                  </a:cubicBezTo>
                  <a:lnTo>
                    <a:pt x="714216" y="591482"/>
                  </a:lnTo>
                  <a:lnTo>
                    <a:pt x="715943" y="593053"/>
                  </a:lnTo>
                  <a:cubicBezTo>
                    <a:pt x="770048" y="648377"/>
                    <a:pt x="819178" y="705256"/>
                    <a:pt x="862088" y="762445"/>
                  </a:cubicBezTo>
                  <a:cubicBezTo>
                    <a:pt x="859600" y="766175"/>
                    <a:pt x="857113" y="769905"/>
                    <a:pt x="855869" y="772391"/>
                  </a:cubicBezTo>
                  <a:cubicBezTo>
                    <a:pt x="812337" y="715202"/>
                    <a:pt x="763207" y="658323"/>
                    <a:pt x="709102" y="602843"/>
                  </a:cubicBezTo>
                  <a:lnTo>
                    <a:pt x="705163" y="599249"/>
                  </a:lnTo>
                  <a:lnTo>
                    <a:pt x="678904" y="621777"/>
                  </a:lnTo>
                  <a:lnTo>
                    <a:pt x="656461" y="626425"/>
                  </a:lnTo>
                  <a:lnTo>
                    <a:pt x="650176" y="702637"/>
                  </a:lnTo>
                  <a:cubicBezTo>
                    <a:pt x="634519" y="807769"/>
                    <a:pt x="592664" y="894549"/>
                    <a:pt x="528796" y="946803"/>
                  </a:cubicBezTo>
                  <a:cubicBezTo>
                    <a:pt x="522595" y="946803"/>
                    <a:pt x="515154" y="948047"/>
                    <a:pt x="508954" y="948047"/>
                  </a:cubicBezTo>
                  <a:cubicBezTo>
                    <a:pt x="575922" y="900147"/>
                    <a:pt x="620257" y="814611"/>
                    <a:pt x="637465" y="709169"/>
                  </a:cubicBezTo>
                  <a:lnTo>
                    <a:pt x="645010" y="628796"/>
                  </a:lnTo>
                  <a:lnTo>
                    <a:pt x="643426" y="629124"/>
                  </a:lnTo>
                  <a:cubicBezTo>
                    <a:pt x="631052" y="629124"/>
                    <a:pt x="619065" y="626495"/>
                    <a:pt x="608006" y="621777"/>
                  </a:cubicBezTo>
                  <a:lnTo>
                    <a:pt x="604912" y="619717"/>
                  </a:lnTo>
                  <a:lnTo>
                    <a:pt x="573032" y="662968"/>
                  </a:lnTo>
                  <a:cubicBezTo>
                    <a:pt x="475390" y="779522"/>
                    <a:pt x="343492" y="849022"/>
                    <a:pt x="212992" y="858351"/>
                  </a:cubicBezTo>
                  <a:cubicBezTo>
                    <a:pt x="208021" y="853376"/>
                    <a:pt x="203049" y="850888"/>
                    <a:pt x="196835" y="847157"/>
                  </a:cubicBezTo>
                  <a:cubicBezTo>
                    <a:pt x="329199" y="843425"/>
                    <a:pt x="462262" y="775324"/>
                    <a:pt x="561418" y="658071"/>
                  </a:cubicBezTo>
                  <a:lnTo>
                    <a:pt x="594899" y="613050"/>
                  </a:lnTo>
                  <a:lnTo>
                    <a:pt x="578154" y="601902"/>
                  </a:lnTo>
                  <a:cubicBezTo>
                    <a:pt x="569492" y="593550"/>
                    <a:pt x="562300" y="583651"/>
                    <a:pt x="557119" y="572747"/>
                  </a:cubicBezTo>
                  <a:lnTo>
                    <a:pt x="555080" y="564747"/>
                  </a:lnTo>
                  <a:lnTo>
                    <a:pt x="488941" y="574317"/>
                  </a:lnTo>
                  <a:cubicBezTo>
                    <a:pt x="478988" y="575556"/>
                    <a:pt x="467791" y="575556"/>
                    <a:pt x="457838" y="575556"/>
                  </a:cubicBezTo>
                  <a:cubicBezTo>
                    <a:pt x="318496" y="575556"/>
                    <a:pt x="185375" y="534673"/>
                    <a:pt x="78380" y="460341"/>
                  </a:cubicBezTo>
                  <a:cubicBezTo>
                    <a:pt x="48521" y="439280"/>
                    <a:pt x="22394" y="416980"/>
                    <a:pt x="0" y="392203"/>
                  </a:cubicBezTo>
                  <a:cubicBezTo>
                    <a:pt x="0" y="387247"/>
                    <a:pt x="1244" y="382292"/>
                    <a:pt x="1244" y="377336"/>
                  </a:cubicBezTo>
                  <a:cubicBezTo>
                    <a:pt x="26127" y="403353"/>
                    <a:pt x="53497" y="429369"/>
                    <a:pt x="84600" y="450430"/>
                  </a:cubicBezTo>
                  <a:cubicBezTo>
                    <a:pt x="196572" y="529718"/>
                    <a:pt x="339646" y="569362"/>
                    <a:pt x="488941" y="563168"/>
                  </a:cubicBezTo>
                  <a:lnTo>
                    <a:pt x="552321" y="553927"/>
                  </a:lnTo>
                  <a:lnTo>
                    <a:pt x="548148" y="537559"/>
                  </a:lnTo>
                  <a:cubicBezTo>
                    <a:pt x="547220" y="518534"/>
                    <a:pt x="552208" y="500902"/>
                    <a:pt x="561481" y="486293"/>
                  </a:cubicBezTo>
                  <a:lnTo>
                    <a:pt x="571787" y="477548"/>
                  </a:lnTo>
                  <a:lnTo>
                    <a:pt x="532485" y="441687"/>
                  </a:lnTo>
                  <a:cubicBezTo>
                    <a:pt x="385718" y="322335"/>
                    <a:pt x="231489" y="231577"/>
                    <a:pt x="89697" y="173145"/>
                  </a:cubicBezTo>
                  <a:cubicBezTo>
                    <a:pt x="92185" y="169415"/>
                    <a:pt x="93428" y="166928"/>
                    <a:pt x="95916" y="163199"/>
                  </a:cubicBezTo>
                  <a:cubicBezTo>
                    <a:pt x="238951" y="222875"/>
                    <a:pt x="391937" y="313632"/>
                    <a:pt x="539947" y="432984"/>
                  </a:cubicBezTo>
                  <a:lnTo>
                    <a:pt x="580664" y="470016"/>
                  </a:lnTo>
                  <a:lnTo>
                    <a:pt x="600523" y="453166"/>
                  </a:lnTo>
                  <a:lnTo>
                    <a:pt x="628752" y="447459"/>
                  </a:lnTo>
                  <a:lnTo>
                    <a:pt x="628505" y="445811"/>
                  </a:lnTo>
                  <a:cubicBezTo>
                    <a:pt x="622001" y="414479"/>
                    <a:pt x="613591" y="382733"/>
                    <a:pt x="603205" y="350852"/>
                  </a:cubicBezTo>
                  <a:cubicBezTo>
                    <a:pt x="556080" y="204041"/>
                    <a:pt x="474229" y="82114"/>
                    <a:pt x="382458" y="2488"/>
                  </a:cubicBezTo>
                  <a:cubicBezTo>
                    <a:pt x="387419" y="1244"/>
                    <a:pt x="392379" y="1244"/>
                    <a:pt x="397340" y="0"/>
                  </a:cubicBezTo>
                  <a:close/>
                </a:path>
              </a:pathLst>
            </a:custGeom>
            <a:solidFill>
              <a:srgbClr val="CDC15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D704B55-2D4A-4E73-813A-3227BE82DC6E}"/>
                </a:ext>
              </a:extLst>
            </p:cNvPr>
            <p:cNvSpPr/>
            <p:nvPr/>
          </p:nvSpPr>
          <p:spPr>
            <a:xfrm>
              <a:off x="2617414" y="4361434"/>
              <a:ext cx="647812" cy="304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1" h="2444">
                  <a:moveTo>
                    <a:pt x="485" y="0"/>
                  </a:moveTo>
                  <a:lnTo>
                    <a:pt x="401" y="0"/>
                  </a:lnTo>
                  <a:cubicBezTo>
                    <a:pt x="386" y="0"/>
                    <a:pt x="373" y="11"/>
                    <a:pt x="370" y="26"/>
                  </a:cubicBezTo>
                  <a:lnTo>
                    <a:pt x="0" y="2404"/>
                  </a:lnTo>
                  <a:cubicBezTo>
                    <a:pt x="-3" y="2424"/>
                    <a:pt x="13" y="2444"/>
                    <a:pt x="35" y="2444"/>
                  </a:cubicBezTo>
                  <a:lnTo>
                    <a:pt x="118" y="2444"/>
                  </a:lnTo>
                  <a:cubicBezTo>
                    <a:pt x="134" y="2444"/>
                    <a:pt x="147" y="2433"/>
                    <a:pt x="149" y="2417"/>
                  </a:cubicBezTo>
                  <a:lnTo>
                    <a:pt x="520" y="39"/>
                  </a:lnTo>
                  <a:cubicBezTo>
                    <a:pt x="523" y="19"/>
                    <a:pt x="506" y="0"/>
                    <a:pt x="485" y="0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BA514BA-7173-4059-847D-D1698E194994}"/>
                </a:ext>
              </a:extLst>
            </p:cNvPr>
            <p:cNvSpPr/>
            <p:nvPr/>
          </p:nvSpPr>
          <p:spPr>
            <a:xfrm>
              <a:off x="3860710" y="4361434"/>
              <a:ext cx="936835" cy="304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" h="2444">
                  <a:moveTo>
                    <a:pt x="32" y="0"/>
                  </a:moveTo>
                  <a:lnTo>
                    <a:pt x="114" y="0"/>
                  </a:lnTo>
                  <a:cubicBezTo>
                    <a:pt x="130" y="0"/>
                    <a:pt x="145" y="11"/>
                    <a:pt x="148" y="26"/>
                  </a:cubicBezTo>
                  <a:lnTo>
                    <a:pt x="752" y="2404"/>
                  </a:lnTo>
                  <a:cubicBezTo>
                    <a:pt x="757" y="2424"/>
                    <a:pt x="743" y="2444"/>
                    <a:pt x="721" y="2444"/>
                  </a:cubicBezTo>
                  <a:lnTo>
                    <a:pt x="638" y="2444"/>
                  </a:lnTo>
                  <a:cubicBezTo>
                    <a:pt x="623" y="2444"/>
                    <a:pt x="608" y="2433"/>
                    <a:pt x="605" y="2417"/>
                  </a:cubicBezTo>
                  <a:lnTo>
                    <a:pt x="1" y="39"/>
                  </a:lnTo>
                  <a:cubicBezTo>
                    <a:pt x="-4" y="19"/>
                    <a:pt x="10" y="0"/>
                    <a:pt x="32" y="0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DDA222A-82CE-4E22-A1F4-68726477B0FE}"/>
                </a:ext>
              </a:extLst>
            </p:cNvPr>
            <p:cNvSpPr/>
            <p:nvPr/>
          </p:nvSpPr>
          <p:spPr>
            <a:xfrm>
              <a:off x="6175395" y="5353084"/>
              <a:ext cx="686431" cy="205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1648">
                  <a:moveTo>
                    <a:pt x="551" y="1608"/>
                  </a:moveTo>
                  <a:lnTo>
                    <a:pt x="150" y="27"/>
                  </a:lnTo>
                  <a:cubicBezTo>
                    <a:pt x="145" y="12"/>
                    <a:pt x="131" y="0"/>
                    <a:pt x="115" y="0"/>
                  </a:cubicBezTo>
                  <a:lnTo>
                    <a:pt x="32" y="0"/>
                  </a:lnTo>
                  <a:cubicBezTo>
                    <a:pt x="11" y="0"/>
                    <a:pt x="-4" y="20"/>
                    <a:pt x="1" y="40"/>
                  </a:cubicBezTo>
                  <a:lnTo>
                    <a:pt x="403" y="1621"/>
                  </a:lnTo>
                  <a:cubicBezTo>
                    <a:pt x="407" y="1637"/>
                    <a:pt x="421" y="1648"/>
                    <a:pt x="437" y="1648"/>
                  </a:cubicBezTo>
                  <a:lnTo>
                    <a:pt x="520" y="1648"/>
                  </a:lnTo>
                  <a:cubicBezTo>
                    <a:pt x="541" y="1648"/>
                    <a:pt x="556" y="1628"/>
                    <a:pt x="551" y="1608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87B627C-63D2-4A3D-8CD7-4075588F4BA0}"/>
                </a:ext>
              </a:extLst>
            </p:cNvPr>
            <p:cNvSpPr/>
            <p:nvPr/>
          </p:nvSpPr>
          <p:spPr>
            <a:xfrm>
              <a:off x="9823073" y="5777899"/>
              <a:ext cx="578047" cy="162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5" h="1307">
                  <a:moveTo>
                    <a:pt x="464" y="1267"/>
                  </a:moveTo>
                  <a:lnTo>
                    <a:pt x="154" y="48"/>
                  </a:lnTo>
                  <a:cubicBezTo>
                    <a:pt x="151" y="35"/>
                    <a:pt x="141" y="25"/>
                    <a:pt x="128" y="22"/>
                  </a:cubicBezTo>
                  <a:lnTo>
                    <a:pt x="40" y="1"/>
                  </a:lnTo>
                  <a:cubicBezTo>
                    <a:pt x="16" y="-5"/>
                    <a:pt x="-5" y="15"/>
                    <a:pt x="1" y="40"/>
                  </a:cubicBezTo>
                  <a:lnTo>
                    <a:pt x="316" y="1280"/>
                  </a:lnTo>
                  <a:cubicBezTo>
                    <a:pt x="320" y="1296"/>
                    <a:pt x="334" y="1307"/>
                    <a:pt x="350" y="1307"/>
                  </a:cubicBezTo>
                  <a:lnTo>
                    <a:pt x="433" y="1307"/>
                  </a:lnTo>
                  <a:cubicBezTo>
                    <a:pt x="454" y="1307"/>
                    <a:pt x="469" y="1287"/>
                    <a:pt x="464" y="1267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785A437-AEE4-4B18-8F99-868795361AE4}"/>
                </a:ext>
              </a:extLst>
            </p:cNvPr>
            <p:cNvSpPr/>
            <p:nvPr/>
          </p:nvSpPr>
          <p:spPr>
            <a:xfrm>
              <a:off x="6749705" y="6448131"/>
              <a:ext cx="2049327" cy="36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96">
                  <a:moveTo>
                    <a:pt x="1646" y="0"/>
                  </a:moveTo>
                  <a:lnTo>
                    <a:pt x="235" y="0"/>
                  </a:lnTo>
                  <a:cubicBezTo>
                    <a:pt x="146" y="0"/>
                    <a:pt x="69" y="57"/>
                    <a:pt x="45" y="142"/>
                  </a:cubicBezTo>
                  <a:lnTo>
                    <a:pt x="0" y="296"/>
                  </a:lnTo>
                  <a:lnTo>
                    <a:pt x="1559" y="296"/>
                  </a:lnTo>
                  <a:close/>
                </a:path>
              </a:pathLst>
            </a:custGeom>
            <a:solidFill>
              <a:srgbClr val="FF45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1A49EB7-956D-4F92-865A-6E35BCA11A67}"/>
                </a:ext>
              </a:extLst>
            </p:cNvPr>
            <p:cNvSpPr/>
            <p:nvPr/>
          </p:nvSpPr>
          <p:spPr>
            <a:xfrm>
              <a:off x="7504654" y="5576081"/>
              <a:ext cx="454714" cy="181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1459">
                  <a:moveTo>
                    <a:pt x="218" y="27"/>
                  </a:moveTo>
                  <a:lnTo>
                    <a:pt x="1" y="1419"/>
                  </a:lnTo>
                  <a:cubicBezTo>
                    <a:pt x="-3" y="1440"/>
                    <a:pt x="14" y="1459"/>
                    <a:pt x="35" y="1459"/>
                  </a:cubicBezTo>
                  <a:lnTo>
                    <a:pt x="118" y="1459"/>
                  </a:lnTo>
                  <a:cubicBezTo>
                    <a:pt x="134" y="1459"/>
                    <a:pt x="147" y="1448"/>
                    <a:pt x="150" y="1432"/>
                  </a:cubicBezTo>
                  <a:lnTo>
                    <a:pt x="366" y="40"/>
                  </a:lnTo>
                  <a:cubicBezTo>
                    <a:pt x="370" y="20"/>
                    <a:pt x="353" y="0"/>
                    <a:pt x="332" y="0"/>
                  </a:cubicBezTo>
                  <a:lnTo>
                    <a:pt x="249" y="0"/>
                  </a:lnTo>
                  <a:cubicBezTo>
                    <a:pt x="233" y="0"/>
                    <a:pt x="220" y="11"/>
                    <a:pt x="218" y="27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2D5247C-DB68-4EF1-A73F-997FE1C48D85}"/>
                </a:ext>
              </a:extLst>
            </p:cNvPr>
            <p:cNvSpPr/>
            <p:nvPr/>
          </p:nvSpPr>
          <p:spPr>
            <a:xfrm>
              <a:off x="8573544" y="6448131"/>
              <a:ext cx="346330" cy="36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96">
                  <a:moveTo>
                    <a:pt x="272" y="148"/>
                  </a:moveTo>
                  <a:cubicBezTo>
                    <a:pt x="249" y="230"/>
                    <a:pt x="170" y="296"/>
                    <a:pt x="97" y="296"/>
                  </a:cubicBezTo>
                  <a:cubicBezTo>
                    <a:pt x="23" y="296"/>
                    <a:pt x="-17" y="230"/>
                    <a:pt x="7" y="148"/>
                  </a:cubicBezTo>
                  <a:cubicBezTo>
                    <a:pt x="31" y="67"/>
                    <a:pt x="109" y="0"/>
                    <a:pt x="183" y="0"/>
                  </a:cubicBezTo>
                  <a:cubicBezTo>
                    <a:pt x="256" y="0"/>
                    <a:pt x="296" y="67"/>
                    <a:pt x="272" y="148"/>
                  </a:cubicBezTo>
                  <a:close/>
                </a:path>
              </a:pathLst>
            </a:custGeom>
            <a:solidFill>
              <a:srgbClr val="CB31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9B78AC8-B307-465E-87A6-1234E916985D}"/>
                </a:ext>
              </a:extLst>
            </p:cNvPr>
            <p:cNvSpPr/>
            <p:nvPr/>
          </p:nvSpPr>
          <p:spPr>
            <a:xfrm>
              <a:off x="8579773" y="6514162"/>
              <a:ext cx="266599" cy="25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07">
                  <a:moveTo>
                    <a:pt x="103" y="207"/>
                  </a:moveTo>
                  <a:cubicBezTo>
                    <a:pt x="103" y="207"/>
                    <a:pt x="102" y="207"/>
                    <a:pt x="101" y="207"/>
                  </a:cubicBezTo>
                  <a:cubicBezTo>
                    <a:pt x="54" y="206"/>
                    <a:pt x="21" y="184"/>
                    <a:pt x="7" y="146"/>
                  </a:cubicBezTo>
                  <a:cubicBezTo>
                    <a:pt x="-12" y="92"/>
                    <a:pt x="13" y="23"/>
                    <a:pt x="47" y="0"/>
                  </a:cubicBezTo>
                  <a:lnTo>
                    <a:pt x="52" y="7"/>
                  </a:lnTo>
                  <a:cubicBezTo>
                    <a:pt x="21" y="29"/>
                    <a:pt x="-1" y="93"/>
                    <a:pt x="16" y="143"/>
                  </a:cubicBezTo>
                  <a:cubicBezTo>
                    <a:pt x="24" y="167"/>
                    <a:pt x="46" y="197"/>
                    <a:pt x="101" y="198"/>
                  </a:cubicBezTo>
                  <a:cubicBezTo>
                    <a:pt x="136" y="199"/>
                    <a:pt x="171" y="174"/>
                    <a:pt x="191" y="133"/>
                  </a:cubicBezTo>
                  <a:cubicBezTo>
                    <a:pt x="209" y="98"/>
                    <a:pt x="211" y="61"/>
                    <a:pt x="198" y="42"/>
                  </a:cubicBezTo>
                  <a:cubicBezTo>
                    <a:pt x="191" y="31"/>
                    <a:pt x="178" y="26"/>
                    <a:pt x="162" y="27"/>
                  </a:cubicBezTo>
                  <a:cubicBezTo>
                    <a:pt x="112" y="31"/>
                    <a:pt x="88" y="73"/>
                    <a:pt x="87" y="102"/>
                  </a:cubicBezTo>
                  <a:cubicBezTo>
                    <a:pt x="85" y="120"/>
                    <a:pt x="93" y="133"/>
                    <a:pt x="106" y="136"/>
                  </a:cubicBezTo>
                  <a:cubicBezTo>
                    <a:pt x="118" y="139"/>
                    <a:pt x="127" y="138"/>
                    <a:pt x="134" y="133"/>
                  </a:cubicBezTo>
                  <a:cubicBezTo>
                    <a:pt x="148" y="123"/>
                    <a:pt x="150" y="99"/>
                    <a:pt x="150" y="99"/>
                  </a:cubicBezTo>
                  <a:lnTo>
                    <a:pt x="159" y="100"/>
                  </a:lnTo>
                  <a:cubicBezTo>
                    <a:pt x="159" y="101"/>
                    <a:pt x="157" y="128"/>
                    <a:pt x="139" y="141"/>
                  </a:cubicBezTo>
                  <a:cubicBezTo>
                    <a:pt x="130" y="147"/>
                    <a:pt x="119" y="149"/>
                    <a:pt x="104" y="145"/>
                  </a:cubicBezTo>
                  <a:cubicBezTo>
                    <a:pt x="87" y="140"/>
                    <a:pt x="76" y="124"/>
                    <a:pt x="78" y="101"/>
                  </a:cubicBezTo>
                  <a:cubicBezTo>
                    <a:pt x="79" y="63"/>
                    <a:pt x="111" y="22"/>
                    <a:pt x="161" y="18"/>
                  </a:cubicBezTo>
                  <a:cubicBezTo>
                    <a:pt x="186" y="16"/>
                    <a:pt x="199" y="27"/>
                    <a:pt x="206" y="37"/>
                  </a:cubicBezTo>
                  <a:cubicBezTo>
                    <a:pt x="221" y="59"/>
                    <a:pt x="219" y="100"/>
                    <a:pt x="199" y="138"/>
                  </a:cubicBezTo>
                  <a:cubicBezTo>
                    <a:pt x="177" y="181"/>
                    <a:pt x="142" y="207"/>
                    <a:pt x="103" y="207"/>
                  </a:cubicBezTo>
                  <a:close/>
                </a:path>
              </a:pathLst>
            </a:custGeom>
            <a:solidFill>
              <a:srgbClr val="FF454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8184C9-190C-4FD5-B555-E2F0073BEE4E}"/>
                </a:ext>
              </a:extLst>
            </p:cNvPr>
            <p:cNvSpPr/>
            <p:nvPr/>
          </p:nvSpPr>
          <p:spPr>
            <a:xfrm>
              <a:off x="4639330" y="6161603"/>
              <a:ext cx="606701" cy="64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17">
                  <a:moveTo>
                    <a:pt x="100" y="517"/>
                  </a:moveTo>
                  <a:lnTo>
                    <a:pt x="440" y="517"/>
                  </a:lnTo>
                  <a:lnTo>
                    <a:pt x="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D1D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5449596-0FB3-42C2-AA1D-1A230EECBC71}"/>
                </a:ext>
              </a:extLst>
            </p:cNvPr>
            <p:cNvSpPr/>
            <p:nvPr/>
          </p:nvSpPr>
          <p:spPr>
            <a:xfrm>
              <a:off x="4583273" y="6078135"/>
              <a:ext cx="71508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5" h="68">
                  <a:moveTo>
                    <a:pt x="0" y="0"/>
                  </a:moveTo>
                  <a:lnTo>
                    <a:pt x="572" y="0"/>
                  </a:lnTo>
                  <a:lnTo>
                    <a:pt x="575" y="68"/>
                  </a:lnTo>
                  <a:lnTo>
                    <a:pt x="4" y="68"/>
                  </a:lnTo>
                  <a:close/>
                </a:path>
              </a:pathLst>
            </a:custGeom>
            <a:solidFill>
              <a:srgbClr val="A8E7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43804E2-D932-452B-B9CE-BB427A5634ED}"/>
                </a:ext>
              </a:extLst>
            </p:cNvPr>
            <p:cNvSpPr/>
            <p:nvPr/>
          </p:nvSpPr>
          <p:spPr>
            <a:xfrm>
              <a:off x="4382701" y="5140054"/>
              <a:ext cx="483367" cy="78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631">
                  <a:moveTo>
                    <a:pt x="364" y="425"/>
                  </a:moveTo>
                  <a:cubicBezTo>
                    <a:pt x="406" y="504"/>
                    <a:pt x="394" y="593"/>
                    <a:pt x="336" y="621"/>
                  </a:cubicBezTo>
                  <a:cubicBezTo>
                    <a:pt x="277" y="651"/>
                    <a:pt x="195" y="610"/>
                    <a:pt x="153" y="530"/>
                  </a:cubicBezTo>
                  <a:cubicBezTo>
                    <a:pt x="110" y="451"/>
                    <a:pt x="-20" y="12"/>
                    <a:pt x="3" y="0"/>
                  </a:cubicBezTo>
                  <a:cubicBezTo>
                    <a:pt x="26" y="-12"/>
                    <a:pt x="321" y="346"/>
                    <a:pt x="364" y="425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5644016-E882-4A78-A989-E77A825E2D05}"/>
                </a:ext>
              </a:extLst>
            </p:cNvPr>
            <p:cNvSpPr/>
            <p:nvPr/>
          </p:nvSpPr>
          <p:spPr>
            <a:xfrm>
              <a:off x="4978189" y="5071535"/>
              <a:ext cx="403637" cy="79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639">
                  <a:moveTo>
                    <a:pt x="238" y="534"/>
                  </a:moveTo>
                  <a:cubicBezTo>
                    <a:pt x="206" y="614"/>
                    <a:pt x="130" y="657"/>
                    <a:pt x="68" y="631"/>
                  </a:cubicBezTo>
                  <a:cubicBezTo>
                    <a:pt x="6" y="603"/>
                    <a:pt x="-18" y="516"/>
                    <a:pt x="14" y="435"/>
                  </a:cubicBezTo>
                  <a:cubicBezTo>
                    <a:pt x="46" y="354"/>
                    <a:pt x="295" y="-11"/>
                    <a:pt x="320" y="0"/>
                  </a:cubicBezTo>
                  <a:cubicBezTo>
                    <a:pt x="344" y="11"/>
                    <a:pt x="271" y="453"/>
                    <a:pt x="238" y="534"/>
                  </a:cubicBezTo>
                  <a:close/>
                </a:path>
              </a:pathLst>
            </a:custGeom>
            <a:solidFill>
              <a:srgbClr val="FFD8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1EC63AB-2929-4B84-8616-E94CFFC30141}"/>
                </a:ext>
              </a:extLst>
            </p:cNvPr>
            <p:cNvSpPr/>
            <p:nvPr/>
          </p:nvSpPr>
          <p:spPr>
            <a:xfrm>
              <a:off x="4874788" y="4780020"/>
              <a:ext cx="414849" cy="90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" h="725">
                  <a:moveTo>
                    <a:pt x="243" y="598"/>
                  </a:moveTo>
                  <a:cubicBezTo>
                    <a:pt x="209" y="689"/>
                    <a:pt x="131" y="744"/>
                    <a:pt x="68" y="718"/>
                  </a:cubicBezTo>
                  <a:cubicBezTo>
                    <a:pt x="5" y="693"/>
                    <a:pt x="-18" y="598"/>
                    <a:pt x="15" y="506"/>
                  </a:cubicBezTo>
                  <a:cubicBezTo>
                    <a:pt x="48" y="414"/>
                    <a:pt x="304" y="-10"/>
                    <a:pt x="329" y="0"/>
                  </a:cubicBezTo>
                  <a:cubicBezTo>
                    <a:pt x="354" y="10"/>
                    <a:pt x="276" y="506"/>
                    <a:pt x="243" y="598"/>
                  </a:cubicBezTo>
                  <a:close/>
                </a:path>
              </a:pathLst>
            </a:custGeom>
            <a:solidFill>
              <a:srgbClr val="EC762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29488C1-94B5-4CFC-BB31-A61E767A120C}"/>
                </a:ext>
              </a:extLst>
            </p:cNvPr>
            <p:cNvSpPr/>
            <p:nvPr/>
          </p:nvSpPr>
          <p:spPr>
            <a:xfrm>
              <a:off x="4709098" y="4603118"/>
              <a:ext cx="312694" cy="108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874">
                  <a:moveTo>
                    <a:pt x="252" y="668"/>
                  </a:moveTo>
                  <a:cubicBezTo>
                    <a:pt x="259" y="780"/>
                    <a:pt x="209" y="872"/>
                    <a:pt x="139" y="874"/>
                  </a:cubicBezTo>
                  <a:cubicBezTo>
                    <a:pt x="70" y="876"/>
                    <a:pt x="8" y="787"/>
                    <a:pt x="1" y="675"/>
                  </a:cubicBezTo>
                  <a:cubicBezTo>
                    <a:pt x="-7" y="563"/>
                    <a:pt x="53" y="1"/>
                    <a:pt x="81" y="0"/>
                  </a:cubicBezTo>
                  <a:cubicBezTo>
                    <a:pt x="108" y="0"/>
                    <a:pt x="244" y="556"/>
                    <a:pt x="252" y="668"/>
                  </a:cubicBezTo>
                  <a:close/>
                </a:path>
              </a:pathLst>
            </a:custGeom>
            <a:solidFill>
              <a:srgbClr val="FEA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0121AB1-3108-4765-88CA-4D58D840C23C}"/>
                </a:ext>
              </a:extLst>
            </p:cNvPr>
            <p:cNvSpPr/>
            <p:nvPr/>
          </p:nvSpPr>
          <p:spPr>
            <a:xfrm>
              <a:off x="5051691" y="5587293"/>
              <a:ext cx="455960" cy="181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460">
                  <a:moveTo>
                    <a:pt x="217" y="27"/>
                  </a:moveTo>
                  <a:lnTo>
                    <a:pt x="0" y="1420"/>
                  </a:lnTo>
                  <a:cubicBezTo>
                    <a:pt x="-3" y="1440"/>
                    <a:pt x="14" y="1460"/>
                    <a:pt x="35" y="1460"/>
                  </a:cubicBezTo>
                  <a:lnTo>
                    <a:pt x="118" y="1460"/>
                  </a:lnTo>
                  <a:cubicBezTo>
                    <a:pt x="134" y="1460"/>
                    <a:pt x="147" y="1449"/>
                    <a:pt x="149" y="1433"/>
                  </a:cubicBezTo>
                  <a:lnTo>
                    <a:pt x="366" y="41"/>
                  </a:lnTo>
                  <a:cubicBezTo>
                    <a:pt x="369" y="20"/>
                    <a:pt x="353" y="0"/>
                    <a:pt x="332" y="0"/>
                  </a:cubicBezTo>
                  <a:lnTo>
                    <a:pt x="249" y="0"/>
                  </a:lnTo>
                  <a:cubicBezTo>
                    <a:pt x="233" y="0"/>
                    <a:pt x="219" y="12"/>
                    <a:pt x="217" y="27"/>
                  </a:cubicBezTo>
                  <a:close/>
                </a:path>
              </a:pathLst>
            </a:custGeom>
            <a:solidFill>
              <a:srgbClr val="CF451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BB9CDAEB-2401-4663-9DBE-44C54DC909B4}"/>
              </a:ext>
            </a:extLst>
          </p:cNvPr>
          <p:cNvSpPr/>
          <p:nvPr/>
        </p:nvSpPr>
        <p:spPr>
          <a:xfrm>
            <a:off x="13569168" y="3986451"/>
            <a:ext cx="9328488" cy="22312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89" h="1792">
                <a:moveTo>
                  <a:pt x="7489" y="0"/>
                </a:moveTo>
                <a:lnTo>
                  <a:pt x="1006" y="0"/>
                </a:lnTo>
                <a:lnTo>
                  <a:pt x="0" y="893"/>
                </a:lnTo>
                <a:lnTo>
                  <a:pt x="976" y="1792"/>
                </a:lnTo>
                <a:lnTo>
                  <a:pt x="7459" y="1792"/>
                </a:lnTo>
                <a:lnTo>
                  <a:pt x="6483" y="893"/>
                </a:lnTo>
                <a:close/>
              </a:path>
            </a:pathLst>
          </a:custGeom>
          <a:solidFill>
            <a:srgbClr val="AAA3D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480FEC6-89C3-49AC-A14D-6D8AAA0879A9}"/>
              </a:ext>
            </a:extLst>
          </p:cNvPr>
          <p:cNvSpPr/>
          <p:nvPr/>
        </p:nvSpPr>
        <p:spPr>
          <a:xfrm>
            <a:off x="13569168" y="9380728"/>
            <a:ext cx="9328488" cy="22324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89" h="1793">
                <a:moveTo>
                  <a:pt x="7489" y="0"/>
                </a:moveTo>
                <a:lnTo>
                  <a:pt x="1006" y="0"/>
                </a:lnTo>
                <a:lnTo>
                  <a:pt x="0" y="893"/>
                </a:lnTo>
                <a:lnTo>
                  <a:pt x="976" y="1793"/>
                </a:lnTo>
                <a:lnTo>
                  <a:pt x="7459" y="1793"/>
                </a:lnTo>
                <a:lnTo>
                  <a:pt x="6483" y="893"/>
                </a:lnTo>
                <a:close/>
              </a:path>
            </a:pathLst>
          </a:custGeom>
          <a:solidFill>
            <a:srgbClr val="FF454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69F2E895-59DD-4A7B-9B1C-5571A69DADD2}"/>
              </a:ext>
            </a:extLst>
          </p:cNvPr>
          <p:cNvSpPr/>
          <p:nvPr/>
        </p:nvSpPr>
        <p:spPr>
          <a:xfrm>
            <a:off x="13569168" y="6673623"/>
            <a:ext cx="9328488" cy="22312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89" h="1792">
                <a:moveTo>
                  <a:pt x="0" y="0"/>
                </a:moveTo>
                <a:lnTo>
                  <a:pt x="6483" y="0"/>
                </a:lnTo>
                <a:lnTo>
                  <a:pt x="7489" y="893"/>
                </a:lnTo>
                <a:lnTo>
                  <a:pt x="6513" y="1792"/>
                </a:lnTo>
                <a:lnTo>
                  <a:pt x="29" y="1792"/>
                </a:lnTo>
                <a:lnTo>
                  <a:pt x="1006" y="893"/>
                </a:lnTo>
                <a:close/>
              </a:path>
            </a:pathLst>
          </a:custGeom>
          <a:solidFill>
            <a:srgbClr val="CDC15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7954A0D-92BC-4881-8662-A9F71B837B76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3C0086E-A56B-4C1E-9C64-8CD4E0440DDD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D967251-8AB9-440A-A81B-49F37EE48AA5}"/>
              </a:ext>
            </a:extLst>
          </p:cNvPr>
          <p:cNvSpPr txBox="1"/>
          <p:nvPr/>
        </p:nvSpPr>
        <p:spPr>
          <a:xfrm>
            <a:off x="15453991" y="4297786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A16035D-A2E6-43C5-9A11-D5B17B088D7A}"/>
              </a:ext>
            </a:extLst>
          </p:cNvPr>
          <p:cNvSpPr txBox="1"/>
          <p:nvPr/>
        </p:nvSpPr>
        <p:spPr>
          <a:xfrm>
            <a:off x="15453991" y="4961892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BB7088A-0559-431B-9867-C54C38E8D870}"/>
              </a:ext>
            </a:extLst>
          </p:cNvPr>
          <p:cNvSpPr txBox="1"/>
          <p:nvPr/>
        </p:nvSpPr>
        <p:spPr>
          <a:xfrm>
            <a:off x="15453991" y="696053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A258C55-8064-433A-AEA4-A1625796926D}"/>
              </a:ext>
            </a:extLst>
          </p:cNvPr>
          <p:cNvSpPr txBox="1"/>
          <p:nvPr/>
        </p:nvSpPr>
        <p:spPr>
          <a:xfrm>
            <a:off x="15453991" y="762463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49924C4-64FE-41EC-83EE-7212A178C94F}"/>
              </a:ext>
            </a:extLst>
          </p:cNvPr>
          <p:cNvSpPr txBox="1"/>
          <p:nvPr/>
        </p:nvSpPr>
        <p:spPr>
          <a:xfrm>
            <a:off x="15453991" y="9630900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17C7898-4ABB-4697-901C-960E60153345}"/>
              </a:ext>
            </a:extLst>
          </p:cNvPr>
          <p:cNvSpPr txBox="1"/>
          <p:nvPr/>
        </p:nvSpPr>
        <p:spPr>
          <a:xfrm>
            <a:off x="15453991" y="10287386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5484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18A894-52B9-468F-87CD-EAFC78AE946C}"/>
              </a:ext>
            </a:extLst>
          </p:cNvPr>
          <p:cNvSpPr/>
          <p:nvPr/>
        </p:nvSpPr>
        <p:spPr>
          <a:xfrm>
            <a:off x="1" y="2411"/>
            <a:ext cx="24377643" cy="137111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4000">
                <a:srgbClr val="C9EEF1"/>
              </a:gs>
              <a:gs pos="8000">
                <a:srgbClr val="8FD4EA"/>
              </a:gs>
              <a:gs pos="79000">
                <a:srgbClr val="F1F0EA"/>
              </a:gs>
            </a:gsLst>
            <a:lin ang="1800000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183F19-BF95-4830-95EB-275AD0AE16C7}"/>
              </a:ext>
            </a:extLst>
          </p:cNvPr>
          <p:cNvGrpSpPr/>
          <p:nvPr/>
        </p:nvGrpSpPr>
        <p:grpSpPr>
          <a:xfrm>
            <a:off x="1291887" y="3575340"/>
            <a:ext cx="14000204" cy="1924748"/>
            <a:chOff x="1291887" y="3575340"/>
            <a:chExt cx="14000204" cy="192474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0A83E4-77CD-4001-9DA5-5BC825AE2F76}"/>
                </a:ext>
              </a:extLst>
            </p:cNvPr>
            <p:cNvSpPr/>
            <p:nvPr/>
          </p:nvSpPr>
          <p:spPr>
            <a:xfrm>
              <a:off x="1291887" y="3888034"/>
              <a:ext cx="7553233" cy="161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4" h="1295">
                  <a:moveTo>
                    <a:pt x="653" y="394"/>
                  </a:moveTo>
                  <a:cubicBezTo>
                    <a:pt x="653" y="394"/>
                    <a:pt x="-339" y="407"/>
                    <a:pt x="123" y="509"/>
                  </a:cubicBezTo>
                  <a:cubicBezTo>
                    <a:pt x="583" y="610"/>
                    <a:pt x="4020" y="478"/>
                    <a:pt x="3106" y="423"/>
                  </a:cubicBezTo>
                  <a:cubicBezTo>
                    <a:pt x="2194" y="369"/>
                    <a:pt x="426" y="260"/>
                    <a:pt x="1614" y="133"/>
                  </a:cubicBezTo>
                  <a:cubicBezTo>
                    <a:pt x="2940" y="-10"/>
                    <a:pt x="5011" y="251"/>
                    <a:pt x="4012" y="540"/>
                  </a:cubicBezTo>
                  <a:cubicBezTo>
                    <a:pt x="3012" y="829"/>
                    <a:pt x="1507" y="1087"/>
                    <a:pt x="3559" y="1267"/>
                  </a:cubicBezTo>
                  <a:cubicBezTo>
                    <a:pt x="5541" y="1440"/>
                    <a:pt x="6607" y="736"/>
                    <a:pt x="5784" y="985"/>
                  </a:cubicBezTo>
                  <a:cubicBezTo>
                    <a:pt x="5154" y="1176"/>
                    <a:pt x="3007" y="1008"/>
                    <a:pt x="4139" y="743"/>
                  </a:cubicBezTo>
                  <a:cubicBezTo>
                    <a:pt x="5272" y="478"/>
                    <a:pt x="4184" y="-131"/>
                    <a:pt x="1741" y="25"/>
                  </a:cubicBezTo>
                  <a:cubicBezTo>
                    <a:pt x="-702" y="181"/>
                    <a:pt x="1738" y="309"/>
                    <a:pt x="653" y="39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7E7FCC2-A4F1-4240-9E09-3F97C6C5B538}"/>
                </a:ext>
              </a:extLst>
            </p:cNvPr>
            <p:cNvSpPr/>
            <p:nvPr/>
          </p:nvSpPr>
          <p:spPr>
            <a:xfrm>
              <a:off x="9629969" y="3575340"/>
              <a:ext cx="5662122" cy="52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6" h="423">
                  <a:moveTo>
                    <a:pt x="281" y="328"/>
                  </a:moveTo>
                  <a:cubicBezTo>
                    <a:pt x="-464" y="416"/>
                    <a:pt x="420" y="459"/>
                    <a:pt x="1215" y="384"/>
                  </a:cubicBezTo>
                  <a:cubicBezTo>
                    <a:pt x="2387" y="272"/>
                    <a:pt x="3579" y="388"/>
                    <a:pt x="3033" y="290"/>
                  </a:cubicBezTo>
                  <a:cubicBezTo>
                    <a:pt x="2486" y="191"/>
                    <a:pt x="3203" y="50"/>
                    <a:pt x="4139" y="165"/>
                  </a:cubicBezTo>
                  <a:cubicBezTo>
                    <a:pt x="5076" y="280"/>
                    <a:pt x="4323" y="2"/>
                    <a:pt x="2620" y="0"/>
                  </a:cubicBezTo>
                  <a:cubicBezTo>
                    <a:pt x="1459" y="-1"/>
                    <a:pt x="3033" y="165"/>
                    <a:pt x="2082" y="227"/>
                  </a:cubicBezTo>
                  <a:cubicBezTo>
                    <a:pt x="1177" y="287"/>
                    <a:pt x="930" y="252"/>
                    <a:pt x="281" y="32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05AEBDE6-4E81-4363-B3A7-C6124F45074F}"/>
              </a:ext>
            </a:extLst>
          </p:cNvPr>
          <p:cNvGrpSpPr/>
          <p:nvPr/>
        </p:nvGrpSpPr>
        <p:grpSpPr>
          <a:xfrm>
            <a:off x="1" y="4051232"/>
            <a:ext cx="24377650" cy="9059394"/>
            <a:chOff x="1" y="4051232"/>
            <a:chExt cx="24377650" cy="905939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18798D2-C78A-4B83-8C2E-1B976E08C7A8}"/>
                </a:ext>
              </a:extLst>
            </p:cNvPr>
            <p:cNvSpPr/>
            <p:nvPr/>
          </p:nvSpPr>
          <p:spPr>
            <a:xfrm>
              <a:off x="1" y="7655306"/>
              <a:ext cx="1199697" cy="4217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4" h="3386">
                  <a:moveTo>
                    <a:pt x="0" y="1472"/>
                  </a:moveTo>
                  <a:lnTo>
                    <a:pt x="0" y="3386"/>
                  </a:lnTo>
                  <a:lnTo>
                    <a:pt x="964" y="1373"/>
                  </a:lnTo>
                  <a:lnTo>
                    <a:pt x="757" y="1183"/>
                  </a:lnTo>
                  <a:lnTo>
                    <a:pt x="906" y="798"/>
                  </a:lnTo>
                  <a:lnTo>
                    <a:pt x="776" y="598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A11904-351E-44A8-8A98-0730E4320F35}"/>
                </a:ext>
              </a:extLst>
            </p:cNvPr>
            <p:cNvSpPr/>
            <p:nvPr/>
          </p:nvSpPr>
          <p:spPr>
            <a:xfrm>
              <a:off x="5750574" y="5663286"/>
              <a:ext cx="4169664" cy="69839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8" h="5607">
                  <a:moveTo>
                    <a:pt x="2961" y="4476"/>
                  </a:moveTo>
                  <a:lnTo>
                    <a:pt x="3348" y="3548"/>
                  </a:lnTo>
                  <a:lnTo>
                    <a:pt x="2124" y="4021"/>
                  </a:lnTo>
                  <a:lnTo>
                    <a:pt x="2124" y="3919"/>
                  </a:lnTo>
                  <a:lnTo>
                    <a:pt x="1387" y="3947"/>
                  </a:lnTo>
                  <a:lnTo>
                    <a:pt x="2516" y="2830"/>
                  </a:lnTo>
                  <a:lnTo>
                    <a:pt x="2768" y="1823"/>
                  </a:lnTo>
                  <a:lnTo>
                    <a:pt x="2646" y="1748"/>
                  </a:lnTo>
                  <a:lnTo>
                    <a:pt x="2822" y="955"/>
                  </a:lnTo>
                  <a:lnTo>
                    <a:pt x="2709" y="876"/>
                  </a:lnTo>
                  <a:lnTo>
                    <a:pt x="2709" y="696"/>
                  </a:lnTo>
                  <a:lnTo>
                    <a:pt x="2651" y="659"/>
                  </a:lnTo>
                  <a:lnTo>
                    <a:pt x="2772" y="0"/>
                  </a:lnTo>
                  <a:lnTo>
                    <a:pt x="2529" y="389"/>
                  </a:lnTo>
                  <a:lnTo>
                    <a:pt x="2468" y="521"/>
                  </a:lnTo>
                  <a:lnTo>
                    <a:pt x="2408" y="521"/>
                  </a:lnTo>
                  <a:lnTo>
                    <a:pt x="2037" y="1078"/>
                  </a:lnTo>
                  <a:lnTo>
                    <a:pt x="1956" y="1238"/>
                  </a:lnTo>
                  <a:lnTo>
                    <a:pt x="1888" y="1273"/>
                  </a:lnTo>
                  <a:lnTo>
                    <a:pt x="1611" y="1649"/>
                  </a:lnTo>
                  <a:lnTo>
                    <a:pt x="1719" y="1925"/>
                  </a:lnTo>
                  <a:lnTo>
                    <a:pt x="1360" y="2528"/>
                  </a:lnTo>
                  <a:lnTo>
                    <a:pt x="2124" y="2630"/>
                  </a:lnTo>
                  <a:lnTo>
                    <a:pt x="1348" y="3340"/>
                  </a:lnTo>
                  <a:lnTo>
                    <a:pt x="680" y="3291"/>
                  </a:lnTo>
                  <a:lnTo>
                    <a:pt x="64" y="4124"/>
                  </a:lnTo>
                  <a:lnTo>
                    <a:pt x="431" y="4147"/>
                  </a:lnTo>
                  <a:lnTo>
                    <a:pt x="199" y="4393"/>
                  </a:lnTo>
                  <a:lnTo>
                    <a:pt x="1341" y="4393"/>
                  </a:lnTo>
                  <a:lnTo>
                    <a:pt x="0" y="5607"/>
                  </a:lnTo>
                  <a:lnTo>
                    <a:pt x="2295" y="5607"/>
                  </a:lnTo>
                  <a:lnTo>
                    <a:pt x="3060" y="4578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31A71FA-6A7A-45BA-8A07-230EA370EBF2}"/>
                </a:ext>
              </a:extLst>
            </p:cNvPr>
            <p:cNvSpPr/>
            <p:nvPr/>
          </p:nvSpPr>
          <p:spPr>
            <a:xfrm>
              <a:off x="10457178" y="4735172"/>
              <a:ext cx="1470034" cy="3500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1" h="2811">
                  <a:moveTo>
                    <a:pt x="1086" y="1754"/>
                  </a:moveTo>
                  <a:lnTo>
                    <a:pt x="944" y="1650"/>
                  </a:lnTo>
                  <a:lnTo>
                    <a:pt x="1167" y="1149"/>
                  </a:lnTo>
                  <a:lnTo>
                    <a:pt x="1099" y="1072"/>
                  </a:lnTo>
                  <a:lnTo>
                    <a:pt x="1181" y="960"/>
                  </a:lnTo>
                  <a:lnTo>
                    <a:pt x="1133" y="0"/>
                  </a:lnTo>
                  <a:lnTo>
                    <a:pt x="810" y="543"/>
                  </a:lnTo>
                  <a:lnTo>
                    <a:pt x="803" y="640"/>
                  </a:lnTo>
                  <a:lnTo>
                    <a:pt x="721" y="689"/>
                  </a:lnTo>
                  <a:lnTo>
                    <a:pt x="391" y="1225"/>
                  </a:lnTo>
                  <a:lnTo>
                    <a:pt x="263" y="1454"/>
                  </a:lnTo>
                  <a:lnTo>
                    <a:pt x="256" y="1489"/>
                  </a:lnTo>
                  <a:lnTo>
                    <a:pt x="168" y="1545"/>
                  </a:lnTo>
                  <a:lnTo>
                    <a:pt x="0" y="1802"/>
                  </a:lnTo>
                  <a:lnTo>
                    <a:pt x="789" y="2811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C2A326E-9712-4900-BE62-1DF849B42402}"/>
                </a:ext>
              </a:extLst>
            </p:cNvPr>
            <p:cNvSpPr/>
            <p:nvPr/>
          </p:nvSpPr>
          <p:spPr>
            <a:xfrm>
              <a:off x="2243671" y="5525003"/>
              <a:ext cx="852121" cy="105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5" h="849">
                  <a:moveTo>
                    <a:pt x="402" y="836"/>
                  </a:moveTo>
                  <a:lnTo>
                    <a:pt x="459" y="768"/>
                  </a:lnTo>
                  <a:lnTo>
                    <a:pt x="569" y="790"/>
                  </a:lnTo>
                  <a:lnTo>
                    <a:pt x="685" y="763"/>
                  </a:lnTo>
                  <a:lnTo>
                    <a:pt x="452" y="403"/>
                  </a:lnTo>
                  <a:lnTo>
                    <a:pt x="358" y="361"/>
                  </a:lnTo>
                  <a:lnTo>
                    <a:pt x="310" y="243"/>
                  </a:lnTo>
                  <a:lnTo>
                    <a:pt x="121" y="0"/>
                  </a:lnTo>
                  <a:lnTo>
                    <a:pt x="0" y="849"/>
                  </a:lnTo>
                  <a:lnTo>
                    <a:pt x="168" y="7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CDA432-CA93-4B72-AC23-743EC798AF54}"/>
                </a:ext>
              </a:extLst>
            </p:cNvPr>
            <p:cNvSpPr/>
            <p:nvPr/>
          </p:nvSpPr>
          <p:spPr>
            <a:xfrm>
              <a:off x="966739" y="7655306"/>
              <a:ext cx="730034" cy="1016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7" h="817">
                  <a:moveTo>
                    <a:pt x="383" y="748"/>
                  </a:moveTo>
                  <a:lnTo>
                    <a:pt x="389" y="616"/>
                  </a:lnTo>
                  <a:lnTo>
                    <a:pt x="587" y="542"/>
                  </a:lnTo>
                  <a:lnTo>
                    <a:pt x="233" y="164"/>
                  </a:lnTo>
                  <a:lnTo>
                    <a:pt x="60" y="0"/>
                  </a:lnTo>
                  <a:lnTo>
                    <a:pt x="0" y="598"/>
                  </a:lnTo>
                  <a:lnTo>
                    <a:pt x="130" y="798"/>
                  </a:lnTo>
                  <a:lnTo>
                    <a:pt x="203" y="81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669067-58AC-46EC-A1A6-707059C17DE6}"/>
                </a:ext>
              </a:extLst>
            </p:cNvPr>
            <p:cNvSpPr/>
            <p:nvPr/>
          </p:nvSpPr>
          <p:spPr>
            <a:xfrm>
              <a:off x="1" y="5525003"/>
              <a:ext cx="2570068" cy="7122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4" h="5718">
                  <a:moveTo>
                    <a:pt x="1291" y="1371"/>
                  </a:moveTo>
                  <a:lnTo>
                    <a:pt x="1180" y="1436"/>
                  </a:lnTo>
                  <a:lnTo>
                    <a:pt x="1009" y="1875"/>
                  </a:lnTo>
                  <a:lnTo>
                    <a:pt x="1363" y="2253"/>
                  </a:lnTo>
                  <a:lnTo>
                    <a:pt x="1165" y="2327"/>
                  </a:lnTo>
                  <a:lnTo>
                    <a:pt x="1159" y="2459"/>
                  </a:lnTo>
                  <a:lnTo>
                    <a:pt x="979" y="2528"/>
                  </a:lnTo>
                  <a:lnTo>
                    <a:pt x="906" y="2509"/>
                  </a:lnTo>
                  <a:lnTo>
                    <a:pt x="757" y="2894"/>
                  </a:lnTo>
                  <a:lnTo>
                    <a:pt x="964" y="3084"/>
                  </a:lnTo>
                  <a:lnTo>
                    <a:pt x="0" y="5097"/>
                  </a:lnTo>
                  <a:lnTo>
                    <a:pt x="0" y="5718"/>
                  </a:lnTo>
                  <a:lnTo>
                    <a:pt x="1467" y="5718"/>
                  </a:lnTo>
                  <a:lnTo>
                    <a:pt x="2064" y="4967"/>
                  </a:lnTo>
                  <a:lnTo>
                    <a:pt x="2035" y="2249"/>
                  </a:lnTo>
                  <a:lnTo>
                    <a:pt x="1679" y="2087"/>
                  </a:lnTo>
                  <a:lnTo>
                    <a:pt x="1942" y="876"/>
                  </a:lnTo>
                  <a:lnTo>
                    <a:pt x="1781" y="995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DDCADD8-2464-4475-9285-C60225FCD447}"/>
                </a:ext>
              </a:extLst>
            </p:cNvPr>
            <p:cNvSpPr/>
            <p:nvPr/>
          </p:nvSpPr>
          <p:spPr>
            <a:xfrm>
              <a:off x="4661756" y="4051232"/>
              <a:ext cx="1384074" cy="1411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2" h="1134">
                  <a:moveTo>
                    <a:pt x="140" y="1063"/>
                  </a:moveTo>
                  <a:lnTo>
                    <a:pt x="269" y="1134"/>
                  </a:lnTo>
                  <a:lnTo>
                    <a:pt x="641" y="1048"/>
                  </a:lnTo>
                  <a:lnTo>
                    <a:pt x="680" y="921"/>
                  </a:lnTo>
                  <a:lnTo>
                    <a:pt x="851" y="902"/>
                  </a:lnTo>
                  <a:lnTo>
                    <a:pt x="878" y="717"/>
                  </a:lnTo>
                  <a:lnTo>
                    <a:pt x="1112" y="759"/>
                  </a:lnTo>
                  <a:lnTo>
                    <a:pt x="596" y="0"/>
                  </a:lnTo>
                  <a:lnTo>
                    <a:pt x="151" y="702"/>
                  </a:lnTo>
                  <a:lnTo>
                    <a:pt x="70" y="814"/>
                  </a:lnTo>
                  <a:lnTo>
                    <a:pt x="63" y="925"/>
                  </a:lnTo>
                  <a:lnTo>
                    <a:pt x="0" y="959"/>
                  </a:lnTo>
                  <a:lnTo>
                    <a:pt x="83" y="107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B8D824A-D1B4-4E39-9AC3-AE54FBB9E625}"/>
                </a:ext>
              </a:extLst>
            </p:cNvPr>
            <p:cNvSpPr/>
            <p:nvPr/>
          </p:nvSpPr>
          <p:spPr>
            <a:xfrm>
              <a:off x="2091688" y="4944465"/>
              <a:ext cx="6303701" cy="77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1" h="6184">
                  <a:moveTo>
                    <a:pt x="4286" y="3917"/>
                  </a:moveTo>
                  <a:lnTo>
                    <a:pt x="5061" y="3207"/>
                  </a:lnTo>
                  <a:lnTo>
                    <a:pt x="4297" y="3105"/>
                  </a:lnTo>
                  <a:lnTo>
                    <a:pt x="4656" y="2502"/>
                  </a:lnTo>
                  <a:lnTo>
                    <a:pt x="4548" y="2226"/>
                  </a:lnTo>
                  <a:lnTo>
                    <a:pt x="4400" y="2080"/>
                  </a:lnTo>
                  <a:lnTo>
                    <a:pt x="4400" y="2003"/>
                  </a:lnTo>
                  <a:lnTo>
                    <a:pt x="3961" y="1307"/>
                  </a:lnTo>
                  <a:lnTo>
                    <a:pt x="3948" y="1210"/>
                  </a:lnTo>
                  <a:lnTo>
                    <a:pt x="3860" y="1175"/>
                  </a:lnTo>
                  <a:lnTo>
                    <a:pt x="3826" y="1001"/>
                  </a:lnTo>
                  <a:lnTo>
                    <a:pt x="3175" y="42"/>
                  </a:lnTo>
                  <a:lnTo>
                    <a:pt x="2941" y="0"/>
                  </a:lnTo>
                  <a:lnTo>
                    <a:pt x="2914" y="185"/>
                  </a:lnTo>
                  <a:lnTo>
                    <a:pt x="2743" y="204"/>
                  </a:lnTo>
                  <a:lnTo>
                    <a:pt x="2704" y="331"/>
                  </a:lnTo>
                  <a:lnTo>
                    <a:pt x="2332" y="417"/>
                  </a:lnTo>
                  <a:lnTo>
                    <a:pt x="2203" y="346"/>
                  </a:lnTo>
                  <a:lnTo>
                    <a:pt x="2146" y="356"/>
                  </a:lnTo>
                  <a:lnTo>
                    <a:pt x="2063" y="242"/>
                  </a:lnTo>
                  <a:lnTo>
                    <a:pt x="1971" y="291"/>
                  </a:lnTo>
                  <a:lnTo>
                    <a:pt x="1148" y="1669"/>
                  </a:lnTo>
                  <a:lnTo>
                    <a:pt x="959" y="1412"/>
                  </a:lnTo>
                  <a:lnTo>
                    <a:pt x="844" y="1335"/>
                  </a:lnTo>
                  <a:lnTo>
                    <a:pt x="830" y="1265"/>
                  </a:lnTo>
                  <a:lnTo>
                    <a:pt x="807" y="1229"/>
                  </a:lnTo>
                  <a:lnTo>
                    <a:pt x="691" y="1256"/>
                  </a:lnTo>
                  <a:lnTo>
                    <a:pt x="581" y="1234"/>
                  </a:lnTo>
                  <a:lnTo>
                    <a:pt x="524" y="1302"/>
                  </a:lnTo>
                  <a:lnTo>
                    <a:pt x="290" y="1181"/>
                  </a:lnTo>
                  <a:lnTo>
                    <a:pt x="122" y="1315"/>
                  </a:lnTo>
                  <a:lnTo>
                    <a:pt x="102" y="1461"/>
                  </a:lnTo>
                  <a:lnTo>
                    <a:pt x="263" y="1342"/>
                  </a:lnTo>
                  <a:lnTo>
                    <a:pt x="0" y="2553"/>
                  </a:lnTo>
                  <a:lnTo>
                    <a:pt x="356" y="2715"/>
                  </a:lnTo>
                  <a:lnTo>
                    <a:pt x="385" y="5433"/>
                  </a:lnTo>
                  <a:lnTo>
                    <a:pt x="1022" y="4654"/>
                  </a:lnTo>
                  <a:lnTo>
                    <a:pt x="787" y="4548"/>
                  </a:lnTo>
                  <a:lnTo>
                    <a:pt x="1836" y="3374"/>
                  </a:lnTo>
                  <a:lnTo>
                    <a:pt x="1764" y="3685"/>
                  </a:lnTo>
                  <a:lnTo>
                    <a:pt x="1921" y="3847"/>
                  </a:lnTo>
                  <a:lnTo>
                    <a:pt x="1827" y="4107"/>
                  </a:lnTo>
                  <a:lnTo>
                    <a:pt x="2079" y="4288"/>
                  </a:lnTo>
                  <a:lnTo>
                    <a:pt x="1998" y="4520"/>
                  </a:lnTo>
                  <a:lnTo>
                    <a:pt x="2605" y="5248"/>
                  </a:lnTo>
                  <a:lnTo>
                    <a:pt x="2009" y="6184"/>
                  </a:lnTo>
                  <a:lnTo>
                    <a:pt x="2937" y="6184"/>
                  </a:lnTo>
                  <a:lnTo>
                    <a:pt x="4278" y="4970"/>
                  </a:lnTo>
                  <a:lnTo>
                    <a:pt x="3136" y="4970"/>
                  </a:lnTo>
                  <a:lnTo>
                    <a:pt x="3368" y="4724"/>
                  </a:lnTo>
                  <a:lnTo>
                    <a:pt x="3001" y="4701"/>
                  </a:lnTo>
                  <a:lnTo>
                    <a:pt x="3617" y="3868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D65C0C8-4F2F-4036-8463-860A95150397}"/>
                </a:ext>
              </a:extLst>
            </p:cNvPr>
            <p:cNvSpPr/>
            <p:nvPr/>
          </p:nvSpPr>
          <p:spPr>
            <a:xfrm>
              <a:off x="9053167" y="5663286"/>
              <a:ext cx="852121" cy="118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5" h="955">
                  <a:moveTo>
                    <a:pt x="229" y="882"/>
                  </a:moveTo>
                  <a:lnTo>
                    <a:pt x="379" y="907"/>
                  </a:lnTo>
                  <a:lnTo>
                    <a:pt x="400" y="768"/>
                  </a:lnTo>
                  <a:lnTo>
                    <a:pt x="685" y="787"/>
                  </a:lnTo>
                  <a:lnTo>
                    <a:pt x="647" y="619"/>
                  </a:lnTo>
                  <a:lnTo>
                    <a:pt x="121" y="0"/>
                  </a:lnTo>
                  <a:lnTo>
                    <a:pt x="0" y="659"/>
                  </a:lnTo>
                  <a:lnTo>
                    <a:pt x="58" y="696"/>
                  </a:lnTo>
                  <a:lnTo>
                    <a:pt x="58" y="876"/>
                  </a:lnTo>
                  <a:lnTo>
                    <a:pt x="171" y="955"/>
                  </a:lnTo>
                  <a:lnTo>
                    <a:pt x="202" y="95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85BA6CB-A6A7-4097-A5BE-4928D1EB9CF4}"/>
                </a:ext>
              </a:extLst>
            </p:cNvPr>
            <p:cNvSpPr/>
            <p:nvPr/>
          </p:nvSpPr>
          <p:spPr>
            <a:xfrm>
              <a:off x="7478490" y="5645845"/>
              <a:ext cx="5533805" cy="7001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3" h="5621">
                  <a:moveTo>
                    <a:pt x="4240" y="369"/>
                  </a:moveTo>
                  <a:lnTo>
                    <a:pt x="4111" y="216"/>
                  </a:lnTo>
                  <a:lnTo>
                    <a:pt x="3962" y="146"/>
                  </a:lnTo>
                  <a:lnTo>
                    <a:pt x="3936" y="0"/>
                  </a:lnTo>
                  <a:lnTo>
                    <a:pt x="3818" y="18"/>
                  </a:lnTo>
                  <a:lnTo>
                    <a:pt x="3815" y="74"/>
                  </a:lnTo>
                  <a:lnTo>
                    <a:pt x="3742" y="111"/>
                  </a:lnTo>
                  <a:lnTo>
                    <a:pt x="3733" y="223"/>
                  </a:lnTo>
                  <a:lnTo>
                    <a:pt x="3620" y="368"/>
                  </a:lnTo>
                  <a:lnTo>
                    <a:pt x="3490" y="341"/>
                  </a:lnTo>
                  <a:lnTo>
                    <a:pt x="3558" y="418"/>
                  </a:lnTo>
                  <a:lnTo>
                    <a:pt x="3335" y="919"/>
                  </a:lnTo>
                  <a:lnTo>
                    <a:pt x="3477" y="1023"/>
                  </a:lnTo>
                  <a:lnTo>
                    <a:pt x="3180" y="2080"/>
                  </a:lnTo>
                  <a:lnTo>
                    <a:pt x="2391" y="1071"/>
                  </a:lnTo>
                  <a:lnTo>
                    <a:pt x="2147" y="890"/>
                  </a:lnTo>
                  <a:lnTo>
                    <a:pt x="2033" y="786"/>
                  </a:lnTo>
                  <a:lnTo>
                    <a:pt x="2026" y="702"/>
                  </a:lnTo>
                  <a:lnTo>
                    <a:pt x="1911" y="633"/>
                  </a:lnTo>
                  <a:lnTo>
                    <a:pt x="1949" y="801"/>
                  </a:lnTo>
                  <a:lnTo>
                    <a:pt x="1664" y="782"/>
                  </a:lnTo>
                  <a:lnTo>
                    <a:pt x="1643" y="921"/>
                  </a:lnTo>
                  <a:lnTo>
                    <a:pt x="1493" y="896"/>
                  </a:lnTo>
                  <a:lnTo>
                    <a:pt x="1466" y="965"/>
                  </a:lnTo>
                  <a:lnTo>
                    <a:pt x="1435" y="969"/>
                  </a:lnTo>
                  <a:lnTo>
                    <a:pt x="1259" y="1762"/>
                  </a:lnTo>
                  <a:lnTo>
                    <a:pt x="1381" y="1837"/>
                  </a:lnTo>
                  <a:lnTo>
                    <a:pt x="1129" y="2844"/>
                  </a:lnTo>
                  <a:lnTo>
                    <a:pt x="0" y="3961"/>
                  </a:lnTo>
                  <a:lnTo>
                    <a:pt x="737" y="3933"/>
                  </a:lnTo>
                  <a:lnTo>
                    <a:pt x="737" y="4035"/>
                  </a:lnTo>
                  <a:lnTo>
                    <a:pt x="1961" y="3562"/>
                  </a:lnTo>
                  <a:lnTo>
                    <a:pt x="1574" y="4490"/>
                  </a:lnTo>
                  <a:lnTo>
                    <a:pt x="1673" y="4592"/>
                  </a:lnTo>
                  <a:lnTo>
                    <a:pt x="908" y="5621"/>
                  </a:lnTo>
                  <a:lnTo>
                    <a:pt x="4443" y="5621"/>
                  </a:lnTo>
                  <a:lnTo>
                    <a:pt x="4443" y="4818"/>
                  </a:lnTo>
                  <a:lnTo>
                    <a:pt x="4443" y="619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C99813-C7BC-4E14-9E32-54004866882D}"/>
                </a:ext>
              </a:extLst>
            </p:cNvPr>
            <p:cNvSpPr/>
            <p:nvPr/>
          </p:nvSpPr>
          <p:spPr>
            <a:xfrm>
              <a:off x="1827580" y="9146518"/>
              <a:ext cx="3508145" cy="3500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7" h="2811">
                  <a:moveTo>
                    <a:pt x="2210" y="1146"/>
                  </a:moveTo>
                  <a:lnTo>
                    <a:pt x="2291" y="914"/>
                  </a:lnTo>
                  <a:lnTo>
                    <a:pt x="2039" y="733"/>
                  </a:lnTo>
                  <a:lnTo>
                    <a:pt x="2133" y="473"/>
                  </a:lnTo>
                  <a:lnTo>
                    <a:pt x="1976" y="311"/>
                  </a:lnTo>
                  <a:lnTo>
                    <a:pt x="2048" y="0"/>
                  </a:lnTo>
                  <a:lnTo>
                    <a:pt x="999" y="1174"/>
                  </a:lnTo>
                  <a:lnTo>
                    <a:pt x="1234" y="1280"/>
                  </a:lnTo>
                  <a:lnTo>
                    <a:pt x="597" y="2059"/>
                  </a:lnTo>
                  <a:lnTo>
                    <a:pt x="0" y="2811"/>
                  </a:lnTo>
                  <a:lnTo>
                    <a:pt x="2221" y="2811"/>
                  </a:lnTo>
                  <a:lnTo>
                    <a:pt x="2817" y="1874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7CA846-C0EE-4378-98C6-85797742B236}"/>
                </a:ext>
              </a:extLst>
            </p:cNvPr>
            <p:cNvSpPr/>
            <p:nvPr/>
          </p:nvSpPr>
          <p:spPr>
            <a:xfrm>
              <a:off x="3521857" y="4051232"/>
              <a:ext cx="1881145" cy="4922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3952">
                  <a:moveTo>
                    <a:pt x="1129" y="3056"/>
                  </a:moveTo>
                  <a:lnTo>
                    <a:pt x="1075" y="3015"/>
                  </a:lnTo>
                  <a:lnTo>
                    <a:pt x="1228" y="2630"/>
                  </a:lnTo>
                  <a:lnTo>
                    <a:pt x="1174" y="2491"/>
                  </a:lnTo>
                  <a:lnTo>
                    <a:pt x="1390" y="1730"/>
                  </a:lnTo>
                  <a:lnTo>
                    <a:pt x="1223" y="1554"/>
                  </a:lnTo>
                  <a:lnTo>
                    <a:pt x="1383" y="785"/>
                  </a:lnTo>
                  <a:lnTo>
                    <a:pt x="1327" y="663"/>
                  </a:lnTo>
                  <a:lnTo>
                    <a:pt x="1511" y="0"/>
                  </a:lnTo>
                  <a:lnTo>
                    <a:pt x="1066" y="702"/>
                  </a:lnTo>
                  <a:lnTo>
                    <a:pt x="985" y="814"/>
                  </a:lnTo>
                  <a:lnTo>
                    <a:pt x="978" y="925"/>
                  </a:lnTo>
                  <a:lnTo>
                    <a:pt x="823" y="1008"/>
                  </a:lnTo>
                  <a:lnTo>
                    <a:pt x="0" y="2386"/>
                  </a:lnTo>
                  <a:lnTo>
                    <a:pt x="701" y="3952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5F18DEA-47E9-4F23-B939-A8ED1D6F514F}"/>
                </a:ext>
              </a:extLst>
            </p:cNvPr>
            <p:cNvSpPr/>
            <p:nvPr/>
          </p:nvSpPr>
          <p:spPr>
            <a:xfrm>
              <a:off x="8884985" y="7933118"/>
              <a:ext cx="1481246" cy="158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0" h="1271">
                  <a:moveTo>
                    <a:pt x="252" y="0"/>
                  </a:moveTo>
                  <a:lnTo>
                    <a:pt x="1190" y="624"/>
                  </a:lnTo>
                  <a:lnTo>
                    <a:pt x="839" y="932"/>
                  </a:lnTo>
                  <a:lnTo>
                    <a:pt x="587" y="939"/>
                  </a:lnTo>
                  <a:lnTo>
                    <a:pt x="530" y="1178"/>
                  </a:lnTo>
                  <a:lnTo>
                    <a:pt x="272" y="1171"/>
                  </a:lnTo>
                  <a:lnTo>
                    <a:pt x="85" y="1271"/>
                  </a:lnTo>
                  <a:lnTo>
                    <a:pt x="0" y="100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504F5DD-7732-44E7-B8C9-93B9546035E1}"/>
                </a:ext>
              </a:extLst>
            </p:cNvPr>
            <p:cNvSpPr/>
            <p:nvPr/>
          </p:nvSpPr>
          <p:spPr>
            <a:xfrm>
              <a:off x="11826302" y="4735172"/>
              <a:ext cx="554377" cy="136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1099">
                  <a:moveTo>
                    <a:pt x="243" y="954"/>
                  </a:moveTo>
                  <a:lnTo>
                    <a:pt x="252" y="842"/>
                  </a:lnTo>
                  <a:lnTo>
                    <a:pt x="325" y="805"/>
                  </a:lnTo>
                  <a:lnTo>
                    <a:pt x="328" y="749"/>
                  </a:lnTo>
                  <a:lnTo>
                    <a:pt x="446" y="731"/>
                  </a:lnTo>
                  <a:lnTo>
                    <a:pt x="34" y="0"/>
                  </a:lnTo>
                  <a:lnTo>
                    <a:pt x="82" y="960"/>
                  </a:lnTo>
                  <a:lnTo>
                    <a:pt x="0" y="1072"/>
                  </a:lnTo>
                  <a:lnTo>
                    <a:pt x="130" y="109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60CCA25-A611-4E6A-8EAC-7C1D7F2C7439}"/>
                </a:ext>
              </a:extLst>
            </p:cNvPr>
            <p:cNvSpPr/>
            <p:nvPr/>
          </p:nvSpPr>
          <p:spPr>
            <a:xfrm>
              <a:off x="9217615" y="7054832"/>
              <a:ext cx="247912" cy="87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705">
                  <a:moveTo>
                    <a:pt x="97" y="0"/>
                  </a:moveTo>
                  <a:lnTo>
                    <a:pt x="0" y="561"/>
                  </a:lnTo>
                  <a:lnTo>
                    <a:pt x="81" y="526"/>
                  </a:lnTo>
                  <a:lnTo>
                    <a:pt x="200" y="705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3C43971-19B5-470F-80FE-A06927EB816D}"/>
                </a:ext>
              </a:extLst>
            </p:cNvPr>
            <p:cNvSpPr/>
            <p:nvPr/>
          </p:nvSpPr>
          <p:spPr>
            <a:xfrm>
              <a:off x="9338457" y="6762074"/>
              <a:ext cx="168182" cy="52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419">
                  <a:moveTo>
                    <a:pt x="0" y="0"/>
                  </a:moveTo>
                  <a:lnTo>
                    <a:pt x="80" y="419"/>
                  </a:lnTo>
                  <a:lnTo>
                    <a:pt x="91" y="287"/>
                  </a:lnTo>
                  <a:lnTo>
                    <a:pt x="136" y="275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E84547D-D895-4297-B6D4-D2854C2ABFA2}"/>
                </a:ext>
              </a:extLst>
            </p:cNvPr>
            <p:cNvSpPr/>
            <p:nvPr/>
          </p:nvSpPr>
          <p:spPr>
            <a:xfrm>
              <a:off x="786099" y="8476283"/>
              <a:ext cx="226734" cy="65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528">
                  <a:moveTo>
                    <a:pt x="112" y="0"/>
                  </a:moveTo>
                  <a:lnTo>
                    <a:pt x="0" y="528"/>
                  </a:lnTo>
                  <a:lnTo>
                    <a:pt x="183" y="161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1C441AD-94BA-4E06-A51E-7E86B1BC7BD5}"/>
                </a:ext>
              </a:extLst>
            </p:cNvPr>
            <p:cNvSpPr/>
            <p:nvPr/>
          </p:nvSpPr>
          <p:spPr>
            <a:xfrm>
              <a:off x="2370746" y="6916552"/>
              <a:ext cx="196835" cy="94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757">
                  <a:moveTo>
                    <a:pt x="108" y="0"/>
                  </a:moveTo>
                  <a:lnTo>
                    <a:pt x="0" y="593"/>
                  </a:lnTo>
                  <a:lnTo>
                    <a:pt x="75" y="757"/>
                  </a:lnTo>
                  <a:lnTo>
                    <a:pt x="159" y="256"/>
                  </a:lnTo>
                  <a:lnTo>
                    <a:pt x="123" y="222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7D518E0-04E3-4FD0-BBAB-102A1D2C5E71}"/>
                </a:ext>
              </a:extLst>
            </p:cNvPr>
            <p:cNvSpPr/>
            <p:nvPr/>
          </p:nvSpPr>
          <p:spPr>
            <a:xfrm>
              <a:off x="6755931" y="8207192"/>
              <a:ext cx="368754" cy="10738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863">
                  <a:moveTo>
                    <a:pt x="285" y="0"/>
                  </a:moveTo>
                  <a:lnTo>
                    <a:pt x="0" y="362"/>
                  </a:lnTo>
                  <a:lnTo>
                    <a:pt x="108" y="445"/>
                  </a:lnTo>
                  <a:lnTo>
                    <a:pt x="15" y="863"/>
                  </a:lnTo>
                  <a:lnTo>
                    <a:pt x="297" y="266"/>
                  </a:lnTo>
                  <a:lnTo>
                    <a:pt x="216" y="235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2C610F-DB38-4BD3-8432-8803758B3BBE}"/>
                </a:ext>
              </a:extLst>
            </p:cNvPr>
            <p:cNvSpPr/>
            <p:nvPr/>
          </p:nvSpPr>
          <p:spPr>
            <a:xfrm>
              <a:off x="8035359" y="10001128"/>
              <a:ext cx="524478" cy="33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266">
                  <a:moveTo>
                    <a:pt x="341" y="0"/>
                  </a:moveTo>
                  <a:lnTo>
                    <a:pt x="0" y="266"/>
                  </a:lnTo>
                  <a:lnTo>
                    <a:pt x="422" y="229"/>
                  </a:lnTo>
                  <a:lnTo>
                    <a:pt x="296" y="146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F990EC3-776A-412E-ABC8-B0CF14762488}"/>
                </a:ext>
              </a:extLst>
            </p:cNvPr>
            <p:cNvSpPr/>
            <p:nvPr/>
          </p:nvSpPr>
          <p:spPr>
            <a:xfrm>
              <a:off x="11822565" y="5980963"/>
              <a:ext cx="373737" cy="71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572">
                  <a:moveTo>
                    <a:pt x="112" y="300"/>
                  </a:moveTo>
                  <a:lnTo>
                    <a:pt x="0" y="538"/>
                  </a:lnTo>
                  <a:lnTo>
                    <a:pt x="133" y="523"/>
                  </a:lnTo>
                  <a:lnTo>
                    <a:pt x="189" y="572"/>
                  </a:lnTo>
                  <a:lnTo>
                    <a:pt x="301" y="386"/>
                  </a:lnTo>
                  <a:lnTo>
                    <a:pt x="295" y="0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CD27EE1-FE15-4BF2-8104-2AB314EA86E0}"/>
                </a:ext>
              </a:extLst>
            </p:cNvPr>
            <p:cNvSpPr/>
            <p:nvPr/>
          </p:nvSpPr>
          <p:spPr>
            <a:xfrm>
              <a:off x="9921487" y="9286047"/>
              <a:ext cx="3090809" cy="235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2" h="1895">
                  <a:moveTo>
                    <a:pt x="0" y="639"/>
                  </a:moveTo>
                  <a:lnTo>
                    <a:pt x="1125" y="41"/>
                  </a:lnTo>
                  <a:lnTo>
                    <a:pt x="1178" y="171"/>
                  </a:lnTo>
                  <a:lnTo>
                    <a:pt x="1327" y="106"/>
                  </a:lnTo>
                  <a:lnTo>
                    <a:pt x="1403" y="240"/>
                  </a:lnTo>
                  <a:lnTo>
                    <a:pt x="1764" y="0"/>
                  </a:lnTo>
                  <a:lnTo>
                    <a:pt x="1854" y="593"/>
                  </a:lnTo>
                  <a:lnTo>
                    <a:pt x="1754" y="853"/>
                  </a:lnTo>
                  <a:lnTo>
                    <a:pt x="1876" y="858"/>
                  </a:lnTo>
                  <a:lnTo>
                    <a:pt x="1890" y="1029"/>
                  </a:lnTo>
                  <a:lnTo>
                    <a:pt x="2482" y="1895"/>
                  </a:lnTo>
                  <a:lnTo>
                    <a:pt x="1363" y="1442"/>
                  </a:lnTo>
                  <a:lnTo>
                    <a:pt x="1205" y="1446"/>
                  </a:lnTo>
                  <a:lnTo>
                    <a:pt x="1161" y="1331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A8CA51-DD18-43F9-A80C-5481F31FAA9B}"/>
                </a:ext>
              </a:extLst>
            </p:cNvPr>
            <p:cNvSpPr/>
            <p:nvPr/>
          </p:nvSpPr>
          <p:spPr>
            <a:xfrm>
              <a:off x="12119060" y="9286047"/>
              <a:ext cx="804781" cy="73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7" h="593">
                  <a:moveTo>
                    <a:pt x="90" y="593"/>
                  </a:moveTo>
                  <a:lnTo>
                    <a:pt x="206" y="393"/>
                  </a:lnTo>
                  <a:lnTo>
                    <a:pt x="422" y="454"/>
                  </a:lnTo>
                  <a:lnTo>
                    <a:pt x="64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AA001FD-B3EC-4906-87E2-006921578C53}"/>
                </a:ext>
              </a:extLst>
            </p:cNvPr>
            <p:cNvSpPr/>
            <p:nvPr/>
          </p:nvSpPr>
          <p:spPr>
            <a:xfrm>
              <a:off x="9573912" y="10082108"/>
              <a:ext cx="1792690" cy="88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714">
                  <a:moveTo>
                    <a:pt x="279" y="0"/>
                  </a:moveTo>
                  <a:lnTo>
                    <a:pt x="0" y="668"/>
                  </a:lnTo>
                  <a:lnTo>
                    <a:pt x="240" y="585"/>
                  </a:lnTo>
                  <a:lnTo>
                    <a:pt x="345" y="681"/>
                  </a:lnTo>
                  <a:lnTo>
                    <a:pt x="488" y="535"/>
                  </a:lnTo>
                  <a:lnTo>
                    <a:pt x="822" y="714"/>
                  </a:lnTo>
                  <a:lnTo>
                    <a:pt x="843" y="606"/>
                  </a:lnTo>
                  <a:lnTo>
                    <a:pt x="1440" y="69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DA42E09-ED32-4E0A-A692-CCA67604C587}"/>
                </a:ext>
              </a:extLst>
            </p:cNvPr>
            <p:cNvSpPr/>
            <p:nvPr/>
          </p:nvSpPr>
          <p:spPr>
            <a:xfrm>
              <a:off x="8161184" y="7817256"/>
              <a:ext cx="503300" cy="10352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5" h="832">
                  <a:moveTo>
                    <a:pt x="405" y="0"/>
                  </a:moveTo>
                  <a:lnTo>
                    <a:pt x="0" y="489"/>
                  </a:lnTo>
                  <a:lnTo>
                    <a:pt x="120" y="511"/>
                  </a:lnTo>
                  <a:lnTo>
                    <a:pt x="203" y="832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3E786A1-C754-4A3B-88AB-0B98EC600AC0}"/>
                </a:ext>
              </a:extLst>
            </p:cNvPr>
            <p:cNvSpPr/>
            <p:nvPr/>
          </p:nvSpPr>
          <p:spPr>
            <a:xfrm>
              <a:off x="478388" y="9129077"/>
              <a:ext cx="721313" cy="93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" h="752">
                  <a:moveTo>
                    <a:pt x="373" y="0"/>
                  </a:moveTo>
                  <a:lnTo>
                    <a:pt x="0" y="436"/>
                  </a:lnTo>
                  <a:lnTo>
                    <a:pt x="256" y="422"/>
                  </a:lnTo>
                  <a:lnTo>
                    <a:pt x="310" y="752"/>
                  </a:lnTo>
                  <a:lnTo>
                    <a:pt x="580" y="1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BB06A4B-4A6E-4FC3-B2D6-292F705DF4E7}"/>
                </a:ext>
              </a:extLst>
            </p:cNvPr>
            <p:cNvSpPr/>
            <p:nvPr/>
          </p:nvSpPr>
          <p:spPr>
            <a:xfrm>
              <a:off x="4289264" y="9146518"/>
              <a:ext cx="740000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5" h="532">
                  <a:moveTo>
                    <a:pt x="0" y="311"/>
                  </a:moveTo>
                  <a:lnTo>
                    <a:pt x="157" y="473"/>
                  </a:lnTo>
                  <a:lnTo>
                    <a:pt x="263" y="532"/>
                  </a:lnTo>
                  <a:lnTo>
                    <a:pt x="266" y="458"/>
                  </a:lnTo>
                  <a:lnTo>
                    <a:pt x="466" y="476"/>
                  </a:lnTo>
                  <a:lnTo>
                    <a:pt x="445" y="405"/>
                  </a:lnTo>
                  <a:lnTo>
                    <a:pt x="595" y="352"/>
                  </a:lnTo>
                  <a:lnTo>
                    <a:pt x="81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293A287-F398-418A-B11A-C79F15F37116}"/>
                </a:ext>
              </a:extLst>
            </p:cNvPr>
            <p:cNvSpPr/>
            <p:nvPr/>
          </p:nvSpPr>
          <p:spPr>
            <a:xfrm>
              <a:off x="1" y="8635744"/>
              <a:ext cx="574310" cy="161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1299">
                  <a:moveTo>
                    <a:pt x="0" y="680"/>
                  </a:moveTo>
                  <a:lnTo>
                    <a:pt x="0" y="1299"/>
                  </a:lnTo>
                  <a:lnTo>
                    <a:pt x="384" y="832"/>
                  </a:lnTo>
                  <a:lnTo>
                    <a:pt x="462" y="511"/>
                  </a:lnTo>
                  <a:lnTo>
                    <a:pt x="289" y="551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3CA483-F298-4A77-A530-244650ABB1E0}"/>
                </a:ext>
              </a:extLst>
            </p:cNvPr>
            <p:cNvSpPr/>
            <p:nvPr/>
          </p:nvSpPr>
          <p:spPr>
            <a:xfrm>
              <a:off x="11367851" y="7655306"/>
              <a:ext cx="1199697" cy="4217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4" h="3386">
                  <a:moveTo>
                    <a:pt x="757" y="1183"/>
                  </a:moveTo>
                  <a:lnTo>
                    <a:pt x="905" y="798"/>
                  </a:lnTo>
                  <a:lnTo>
                    <a:pt x="775" y="598"/>
                  </a:lnTo>
                  <a:lnTo>
                    <a:pt x="836" y="0"/>
                  </a:lnTo>
                  <a:lnTo>
                    <a:pt x="0" y="1472"/>
                  </a:lnTo>
                  <a:lnTo>
                    <a:pt x="0" y="3386"/>
                  </a:lnTo>
                  <a:lnTo>
                    <a:pt x="964" y="1373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63E8D6A-0FED-47A0-9138-4B2525F55277}"/>
                </a:ext>
              </a:extLst>
            </p:cNvPr>
            <p:cNvSpPr/>
            <p:nvPr/>
          </p:nvSpPr>
          <p:spPr>
            <a:xfrm>
              <a:off x="17117175" y="5663286"/>
              <a:ext cx="4168415" cy="69839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7" h="5607">
                  <a:moveTo>
                    <a:pt x="2960" y="4476"/>
                  </a:moveTo>
                  <a:lnTo>
                    <a:pt x="3347" y="3548"/>
                  </a:lnTo>
                  <a:lnTo>
                    <a:pt x="2124" y="4021"/>
                  </a:lnTo>
                  <a:lnTo>
                    <a:pt x="2124" y="3919"/>
                  </a:lnTo>
                  <a:lnTo>
                    <a:pt x="1386" y="3947"/>
                  </a:lnTo>
                  <a:lnTo>
                    <a:pt x="2515" y="2830"/>
                  </a:lnTo>
                  <a:lnTo>
                    <a:pt x="2767" y="1823"/>
                  </a:lnTo>
                  <a:lnTo>
                    <a:pt x="2646" y="1748"/>
                  </a:lnTo>
                  <a:lnTo>
                    <a:pt x="2821" y="955"/>
                  </a:lnTo>
                  <a:lnTo>
                    <a:pt x="2709" y="876"/>
                  </a:lnTo>
                  <a:lnTo>
                    <a:pt x="2709" y="696"/>
                  </a:lnTo>
                  <a:lnTo>
                    <a:pt x="2650" y="659"/>
                  </a:lnTo>
                  <a:lnTo>
                    <a:pt x="2772" y="0"/>
                  </a:lnTo>
                  <a:lnTo>
                    <a:pt x="2529" y="389"/>
                  </a:lnTo>
                  <a:lnTo>
                    <a:pt x="2468" y="521"/>
                  </a:lnTo>
                  <a:lnTo>
                    <a:pt x="2407" y="521"/>
                  </a:lnTo>
                  <a:lnTo>
                    <a:pt x="2036" y="1078"/>
                  </a:lnTo>
                  <a:lnTo>
                    <a:pt x="1955" y="1238"/>
                  </a:lnTo>
                  <a:lnTo>
                    <a:pt x="1888" y="1273"/>
                  </a:lnTo>
                  <a:lnTo>
                    <a:pt x="1611" y="1649"/>
                  </a:lnTo>
                  <a:lnTo>
                    <a:pt x="1719" y="1925"/>
                  </a:lnTo>
                  <a:lnTo>
                    <a:pt x="1359" y="2528"/>
                  </a:lnTo>
                  <a:lnTo>
                    <a:pt x="2124" y="2630"/>
                  </a:lnTo>
                  <a:lnTo>
                    <a:pt x="1348" y="3340"/>
                  </a:lnTo>
                  <a:lnTo>
                    <a:pt x="680" y="3291"/>
                  </a:lnTo>
                  <a:lnTo>
                    <a:pt x="63" y="4124"/>
                  </a:lnTo>
                  <a:lnTo>
                    <a:pt x="430" y="4147"/>
                  </a:lnTo>
                  <a:lnTo>
                    <a:pt x="199" y="4393"/>
                  </a:lnTo>
                  <a:lnTo>
                    <a:pt x="1341" y="4393"/>
                  </a:lnTo>
                  <a:lnTo>
                    <a:pt x="0" y="5607"/>
                  </a:lnTo>
                  <a:lnTo>
                    <a:pt x="2294" y="5607"/>
                  </a:lnTo>
                  <a:lnTo>
                    <a:pt x="3059" y="4578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4DAEA2-52F0-4333-BA5D-8FC96CD5D448}"/>
                </a:ext>
              </a:extLst>
            </p:cNvPr>
            <p:cNvSpPr/>
            <p:nvPr/>
          </p:nvSpPr>
          <p:spPr>
            <a:xfrm>
              <a:off x="21822533" y="4735172"/>
              <a:ext cx="1470034" cy="3500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1" h="2811">
                  <a:moveTo>
                    <a:pt x="1086" y="1754"/>
                  </a:moveTo>
                  <a:lnTo>
                    <a:pt x="945" y="1650"/>
                  </a:lnTo>
                  <a:lnTo>
                    <a:pt x="1167" y="1149"/>
                  </a:lnTo>
                  <a:lnTo>
                    <a:pt x="1100" y="1072"/>
                  </a:lnTo>
                  <a:lnTo>
                    <a:pt x="1181" y="960"/>
                  </a:lnTo>
                  <a:lnTo>
                    <a:pt x="1134" y="0"/>
                  </a:lnTo>
                  <a:lnTo>
                    <a:pt x="810" y="543"/>
                  </a:lnTo>
                  <a:lnTo>
                    <a:pt x="803" y="640"/>
                  </a:lnTo>
                  <a:lnTo>
                    <a:pt x="722" y="689"/>
                  </a:lnTo>
                  <a:lnTo>
                    <a:pt x="391" y="1225"/>
                  </a:lnTo>
                  <a:lnTo>
                    <a:pt x="263" y="1454"/>
                  </a:lnTo>
                  <a:lnTo>
                    <a:pt x="257" y="1489"/>
                  </a:lnTo>
                  <a:lnTo>
                    <a:pt x="168" y="1545"/>
                  </a:lnTo>
                  <a:lnTo>
                    <a:pt x="0" y="1802"/>
                  </a:lnTo>
                  <a:lnTo>
                    <a:pt x="789" y="2811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1EFEC66-3405-48FE-928E-0424DC5DAF8B}"/>
                </a:ext>
              </a:extLst>
            </p:cNvPr>
            <p:cNvSpPr/>
            <p:nvPr/>
          </p:nvSpPr>
          <p:spPr>
            <a:xfrm>
              <a:off x="13610276" y="5525003"/>
              <a:ext cx="852121" cy="105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5" h="849">
                  <a:moveTo>
                    <a:pt x="402" y="836"/>
                  </a:moveTo>
                  <a:lnTo>
                    <a:pt x="458" y="768"/>
                  </a:lnTo>
                  <a:lnTo>
                    <a:pt x="569" y="790"/>
                  </a:lnTo>
                  <a:lnTo>
                    <a:pt x="685" y="763"/>
                  </a:lnTo>
                  <a:lnTo>
                    <a:pt x="452" y="403"/>
                  </a:lnTo>
                  <a:lnTo>
                    <a:pt x="357" y="361"/>
                  </a:lnTo>
                  <a:lnTo>
                    <a:pt x="310" y="243"/>
                  </a:lnTo>
                  <a:lnTo>
                    <a:pt x="121" y="0"/>
                  </a:lnTo>
                  <a:lnTo>
                    <a:pt x="0" y="849"/>
                  </a:lnTo>
                  <a:lnTo>
                    <a:pt x="167" y="71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084DB9-BC05-4D62-A729-451A3F30D951}"/>
                </a:ext>
              </a:extLst>
            </p:cNvPr>
            <p:cNvSpPr/>
            <p:nvPr/>
          </p:nvSpPr>
          <p:spPr>
            <a:xfrm>
              <a:off x="12332094" y="7655306"/>
              <a:ext cx="731280" cy="1016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817">
                  <a:moveTo>
                    <a:pt x="384" y="748"/>
                  </a:moveTo>
                  <a:lnTo>
                    <a:pt x="390" y="616"/>
                  </a:lnTo>
                  <a:lnTo>
                    <a:pt x="588" y="542"/>
                  </a:lnTo>
                  <a:lnTo>
                    <a:pt x="234" y="164"/>
                  </a:lnTo>
                  <a:lnTo>
                    <a:pt x="61" y="0"/>
                  </a:lnTo>
                  <a:lnTo>
                    <a:pt x="0" y="598"/>
                  </a:lnTo>
                  <a:lnTo>
                    <a:pt x="130" y="798"/>
                  </a:lnTo>
                  <a:lnTo>
                    <a:pt x="204" y="81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990057E-0C80-4A9C-ADD3-375E3E54A9BE}"/>
                </a:ext>
              </a:extLst>
            </p:cNvPr>
            <p:cNvSpPr/>
            <p:nvPr/>
          </p:nvSpPr>
          <p:spPr>
            <a:xfrm>
              <a:off x="11367851" y="5525003"/>
              <a:ext cx="2570068" cy="7122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4" h="5718">
                  <a:moveTo>
                    <a:pt x="1679" y="2087"/>
                  </a:moveTo>
                  <a:lnTo>
                    <a:pt x="1942" y="876"/>
                  </a:lnTo>
                  <a:lnTo>
                    <a:pt x="1780" y="995"/>
                  </a:lnTo>
                  <a:lnTo>
                    <a:pt x="1922" y="0"/>
                  </a:lnTo>
                  <a:lnTo>
                    <a:pt x="1291" y="1371"/>
                  </a:lnTo>
                  <a:lnTo>
                    <a:pt x="1180" y="1436"/>
                  </a:lnTo>
                  <a:lnTo>
                    <a:pt x="1009" y="1875"/>
                  </a:lnTo>
                  <a:lnTo>
                    <a:pt x="1363" y="2253"/>
                  </a:lnTo>
                  <a:lnTo>
                    <a:pt x="1165" y="2327"/>
                  </a:lnTo>
                  <a:lnTo>
                    <a:pt x="1159" y="2459"/>
                  </a:lnTo>
                  <a:lnTo>
                    <a:pt x="979" y="2528"/>
                  </a:lnTo>
                  <a:lnTo>
                    <a:pt x="905" y="2509"/>
                  </a:lnTo>
                  <a:lnTo>
                    <a:pt x="757" y="2894"/>
                  </a:lnTo>
                  <a:lnTo>
                    <a:pt x="964" y="3084"/>
                  </a:lnTo>
                  <a:lnTo>
                    <a:pt x="0" y="5097"/>
                  </a:lnTo>
                  <a:lnTo>
                    <a:pt x="0" y="5718"/>
                  </a:lnTo>
                  <a:lnTo>
                    <a:pt x="1467" y="5718"/>
                  </a:lnTo>
                  <a:lnTo>
                    <a:pt x="2064" y="4967"/>
                  </a:lnTo>
                  <a:lnTo>
                    <a:pt x="2034" y="2249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DFE1D3E-C9F8-4C9E-8ED5-900B884EB426}"/>
                </a:ext>
              </a:extLst>
            </p:cNvPr>
            <p:cNvSpPr/>
            <p:nvPr/>
          </p:nvSpPr>
          <p:spPr>
            <a:xfrm>
              <a:off x="16028357" y="4051232"/>
              <a:ext cx="1384074" cy="1411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2" h="1134">
                  <a:moveTo>
                    <a:pt x="140" y="1063"/>
                  </a:moveTo>
                  <a:lnTo>
                    <a:pt x="269" y="1134"/>
                  </a:lnTo>
                  <a:lnTo>
                    <a:pt x="641" y="1048"/>
                  </a:lnTo>
                  <a:lnTo>
                    <a:pt x="680" y="921"/>
                  </a:lnTo>
                  <a:lnTo>
                    <a:pt x="851" y="902"/>
                  </a:lnTo>
                  <a:lnTo>
                    <a:pt x="877" y="717"/>
                  </a:lnTo>
                  <a:lnTo>
                    <a:pt x="1112" y="759"/>
                  </a:lnTo>
                  <a:lnTo>
                    <a:pt x="595" y="0"/>
                  </a:lnTo>
                  <a:lnTo>
                    <a:pt x="150" y="702"/>
                  </a:lnTo>
                  <a:lnTo>
                    <a:pt x="70" y="814"/>
                  </a:lnTo>
                  <a:lnTo>
                    <a:pt x="63" y="925"/>
                  </a:lnTo>
                  <a:lnTo>
                    <a:pt x="0" y="959"/>
                  </a:lnTo>
                  <a:lnTo>
                    <a:pt x="83" y="107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28C2B3B-B4AC-4E3E-BFC0-8A2307F7C2B0}"/>
                </a:ext>
              </a:extLst>
            </p:cNvPr>
            <p:cNvSpPr/>
            <p:nvPr/>
          </p:nvSpPr>
          <p:spPr>
            <a:xfrm>
              <a:off x="13458289" y="4944465"/>
              <a:ext cx="6303701" cy="77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1" h="6184">
                  <a:moveTo>
                    <a:pt x="4285" y="3917"/>
                  </a:moveTo>
                  <a:lnTo>
                    <a:pt x="5061" y="3207"/>
                  </a:lnTo>
                  <a:lnTo>
                    <a:pt x="4296" y="3105"/>
                  </a:lnTo>
                  <a:lnTo>
                    <a:pt x="4656" y="2502"/>
                  </a:lnTo>
                  <a:lnTo>
                    <a:pt x="4548" y="2226"/>
                  </a:lnTo>
                  <a:lnTo>
                    <a:pt x="4400" y="2080"/>
                  </a:lnTo>
                  <a:lnTo>
                    <a:pt x="4400" y="2003"/>
                  </a:lnTo>
                  <a:lnTo>
                    <a:pt x="3961" y="1307"/>
                  </a:lnTo>
                  <a:lnTo>
                    <a:pt x="3948" y="1210"/>
                  </a:lnTo>
                  <a:lnTo>
                    <a:pt x="3860" y="1175"/>
                  </a:lnTo>
                  <a:lnTo>
                    <a:pt x="3826" y="1001"/>
                  </a:lnTo>
                  <a:lnTo>
                    <a:pt x="3175" y="42"/>
                  </a:lnTo>
                  <a:lnTo>
                    <a:pt x="2940" y="0"/>
                  </a:lnTo>
                  <a:lnTo>
                    <a:pt x="2914" y="185"/>
                  </a:lnTo>
                  <a:lnTo>
                    <a:pt x="2743" y="204"/>
                  </a:lnTo>
                  <a:lnTo>
                    <a:pt x="2704" y="331"/>
                  </a:lnTo>
                  <a:lnTo>
                    <a:pt x="2332" y="417"/>
                  </a:lnTo>
                  <a:lnTo>
                    <a:pt x="2203" y="346"/>
                  </a:lnTo>
                  <a:lnTo>
                    <a:pt x="2146" y="356"/>
                  </a:lnTo>
                  <a:lnTo>
                    <a:pt x="2063" y="242"/>
                  </a:lnTo>
                  <a:lnTo>
                    <a:pt x="1971" y="291"/>
                  </a:lnTo>
                  <a:lnTo>
                    <a:pt x="1147" y="1669"/>
                  </a:lnTo>
                  <a:lnTo>
                    <a:pt x="958" y="1412"/>
                  </a:lnTo>
                  <a:lnTo>
                    <a:pt x="843" y="1335"/>
                  </a:lnTo>
                  <a:lnTo>
                    <a:pt x="830" y="1265"/>
                  </a:lnTo>
                  <a:lnTo>
                    <a:pt x="807" y="1229"/>
                  </a:lnTo>
                  <a:lnTo>
                    <a:pt x="691" y="1256"/>
                  </a:lnTo>
                  <a:lnTo>
                    <a:pt x="580" y="1234"/>
                  </a:lnTo>
                  <a:lnTo>
                    <a:pt x="524" y="1302"/>
                  </a:lnTo>
                  <a:lnTo>
                    <a:pt x="289" y="1181"/>
                  </a:lnTo>
                  <a:lnTo>
                    <a:pt x="122" y="1315"/>
                  </a:lnTo>
                  <a:lnTo>
                    <a:pt x="101" y="1461"/>
                  </a:lnTo>
                  <a:lnTo>
                    <a:pt x="263" y="1342"/>
                  </a:lnTo>
                  <a:lnTo>
                    <a:pt x="0" y="2553"/>
                  </a:lnTo>
                  <a:lnTo>
                    <a:pt x="355" y="2715"/>
                  </a:lnTo>
                  <a:lnTo>
                    <a:pt x="385" y="5433"/>
                  </a:lnTo>
                  <a:lnTo>
                    <a:pt x="1021" y="4654"/>
                  </a:lnTo>
                  <a:lnTo>
                    <a:pt x="787" y="4548"/>
                  </a:lnTo>
                  <a:lnTo>
                    <a:pt x="1835" y="3374"/>
                  </a:lnTo>
                  <a:lnTo>
                    <a:pt x="1764" y="3685"/>
                  </a:lnTo>
                  <a:lnTo>
                    <a:pt x="1921" y="3847"/>
                  </a:lnTo>
                  <a:lnTo>
                    <a:pt x="1827" y="4107"/>
                  </a:lnTo>
                  <a:lnTo>
                    <a:pt x="2078" y="4288"/>
                  </a:lnTo>
                  <a:lnTo>
                    <a:pt x="1997" y="4520"/>
                  </a:lnTo>
                  <a:lnTo>
                    <a:pt x="2605" y="5248"/>
                  </a:lnTo>
                  <a:lnTo>
                    <a:pt x="2009" y="6184"/>
                  </a:lnTo>
                  <a:lnTo>
                    <a:pt x="2937" y="6184"/>
                  </a:lnTo>
                  <a:lnTo>
                    <a:pt x="4278" y="4970"/>
                  </a:lnTo>
                  <a:lnTo>
                    <a:pt x="3136" y="4970"/>
                  </a:lnTo>
                  <a:lnTo>
                    <a:pt x="3367" y="4724"/>
                  </a:lnTo>
                  <a:lnTo>
                    <a:pt x="3000" y="4701"/>
                  </a:lnTo>
                  <a:lnTo>
                    <a:pt x="3617" y="3868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299CD3B-557D-424A-B5DE-D8F2CD77E2F0}"/>
                </a:ext>
              </a:extLst>
            </p:cNvPr>
            <p:cNvSpPr/>
            <p:nvPr/>
          </p:nvSpPr>
          <p:spPr>
            <a:xfrm>
              <a:off x="20418526" y="5663286"/>
              <a:ext cx="852121" cy="118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5" h="955">
                  <a:moveTo>
                    <a:pt x="230" y="882"/>
                  </a:moveTo>
                  <a:lnTo>
                    <a:pt x="380" y="907"/>
                  </a:lnTo>
                  <a:lnTo>
                    <a:pt x="401" y="768"/>
                  </a:lnTo>
                  <a:lnTo>
                    <a:pt x="685" y="787"/>
                  </a:lnTo>
                  <a:lnTo>
                    <a:pt x="648" y="619"/>
                  </a:lnTo>
                  <a:lnTo>
                    <a:pt x="122" y="0"/>
                  </a:lnTo>
                  <a:lnTo>
                    <a:pt x="0" y="659"/>
                  </a:lnTo>
                  <a:lnTo>
                    <a:pt x="59" y="696"/>
                  </a:lnTo>
                  <a:lnTo>
                    <a:pt x="59" y="876"/>
                  </a:lnTo>
                  <a:lnTo>
                    <a:pt x="171" y="955"/>
                  </a:lnTo>
                  <a:lnTo>
                    <a:pt x="203" y="95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8BF32EA-B9EE-49CE-8CEF-7461466449F6}"/>
                </a:ext>
              </a:extLst>
            </p:cNvPr>
            <p:cNvSpPr/>
            <p:nvPr/>
          </p:nvSpPr>
          <p:spPr>
            <a:xfrm>
              <a:off x="18843846" y="5645845"/>
              <a:ext cx="5533805" cy="7001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3" h="5621">
                  <a:moveTo>
                    <a:pt x="3818" y="18"/>
                  </a:moveTo>
                  <a:lnTo>
                    <a:pt x="3815" y="74"/>
                  </a:lnTo>
                  <a:lnTo>
                    <a:pt x="3743" y="111"/>
                  </a:lnTo>
                  <a:lnTo>
                    <a:pt x="3734" y="223"/>
                  </a:lnTo>
                  <a:lnTo>
                    <a:pt x="3620" y="368"/>
                  </a:lnTo>
                  <a:lnTo>
                    <a:pt x="3491" y="341"/>
                  </a:lnTo>
                  <a:lnTo>
                    <a:pt x="3558" y="418"/>
                  </a:lnTo>
                  <a:lnTo>
                    <a:pt x="3336" y="919"/>
                  </a:lnTo>
                  <a:lnTo>
                    <a:pt x="3477" y="1023"/>
                  </a:lnTo>
                  <a:lnTo>
                    <a:pt x="3180" y="2080"/>
                  </a:lnTo>
                  <a:lnTo>
                    <a:pt x="2391" y="1071"/>
                  </a:lnTo>
                  <a:lnTo>
                    <a:pt x="2148" y="890"/>
                  </a:lnTo>
                  <a:lnTo>
                    <a:pt x="2034" y="786"/>
                  </a:lnTo>
                  <a:lnTo>
                    <a:pt x="2027" y="702"/>
                  </a:lnTo>
                  <a:lnTo>
                    <a:pt x="1912" y="633"/>
                  </a:lnTo>
                  <a:lnTo>
                    <a:pt x="1949" y="801"/>
                  </a:lnTo>
                  <a:lnTo>
                    <a:pt x="1665" y="782"/>
                  </a:lnTo>
                  <a:lnTo>
                    <a:pt x="1644" y="921"/>
                  </a:lnTo>
                  <a:lnTo>
                    <a:pt x="1494" y="896"/>
                  </a:lnTo>
                  <a:lnTo>
                    <a:pt x="1467" y="965"/>
                  </a:lnTo>
                  <a:lnTo>
                    <a:pt x="1435" y="969"/>
                  </a:lnTo>
                  <a:lnTo>
                    <a:pt x="1260" y="1762"/>
                  </a:lnTo>
                  <a:lnTo>
                    <a:pt x="1381" y="1837"/>
                  </a:lnTo>
                  <a:lnTo>
                    <a:pt x="1129" y="2844"/>
                  </a:lnTo>
                  <a:lnTo>
                    <a:pt x="0" y="3961"/>
                  </a:lnTo>
                  <a:lnTo>
                    <a:pt x="738" y="3933"/>
                  </a:lnTo>
                  <a:lnTo>
                    <a:pt x="738" y="4035"/>
                  </a:lnTo>
                  <a:lnTo>
                    <a:pt x="1961" y="3562"/>
                  </a:lnTo>
                  <a:lnTo>
                    <a:pt x="1574" y="4490"/>
                  </a:lnTo>
                  <a:lnTo>
                    <a:pt x="1673" y="4592"/>
                  </a:lnTo>
                  <a:lnTo>
                    <a:pt x="908" y="5621"/>
                  </a:lnTo>
                  <a:lnTo>
                    <a:pt x="4443" y="5621"/>
                  </a:lnTo>
                  <a:lnTo>
                    <a:pt x="4443" y="619"/>
                  </a:lnTo>
                  <a:lnTo>
                    <a:pt x="4240" y="369"/>
                  </a:lnTo>
                  <a:lnTo>
                    <a:pt x="4112" y="216"/>
                  </a:lnTo>
                  <a:lnTo>
                    <a:pt x="3963" y="146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30956C7-13CF-49A4-925D-F475E63A51EE}"/>
                </a:ext>
              </a:extLst>
            </p:cNvPr>
            <p:cNvSpPr/>
            <p:nvPr/>
          </p:nvSpPr>
          <p:spPr>
            <a:xfrm>
              <a:off x="13194181" y="9146518"/>
              <a:ext cx="3508145" cy="3500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7" h="2811">
                  <a:moveTo>
                    <a:pt x="2209" y="1146"/>
                  </a:moveTo>
                  <a:lnTo>
                    <a:pt x="2290" y="914"/>
                  </a:lnTo>
                  <a:lnTo>
                    <a:pt x="2039" y="733"/>
                  </a:lnTo>
                  <a:lnTo>
                    <a:pt x="2133" y="473"/>
                  </a:lnTo>
                  <a:lnTo>
                    <a:pt x="1976" y="311"/>
                  </a:lnTo>
                  <a:lnTo>
                    <a:pt x="2047" y="0"/>
                  </a:lnTo>
                  <a:lnTo>
                    <a:pt x="999" y="1174"/>
                  </a:lnTo>
                  <a:lnTo>
                    <a:pt x="1233" y="1280"/>
                  </a:lnTo>
                  <a:lnTo>
                    <a:pt x="597" y="2059"/>
                  </a:lnTo>
                  <a:lnTo>
                    <a:pt x="0" y="2811"/>
                  </a:lnTo>
                  <a:lnTo>
                    <a:pt x="2221" y="2811"/>
                  </a:lnTo>
                  <a:lnTo>
                    <a:pt x="2817" y="1874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A493A3-9572-4920-8499-04F14EAE8733}"/>
                </a:ext>
              </a:extLst>
            </p:cNvPr>
            <p:cNvSpPr/>
            <p:nvPr/>
          </p:nvSpPr>
          <p:spPr>
            <a:xfrm>
              <a:off x="14887212" y="4051232"/>
              <a:ext cx="1881145" cy="4922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3952">
                  <a:moveTo>
                    <a:pt x="1129" y="3056"/>
                  </a:moveTo>
                  <a:lnTo>
                    <a:pt x="1075" y="3015"/>
                  </a:lnTo>
                  <a:lnTo>
                    <a:pt x="1228" y="2630"/>
                  </a:lnTo>
                  <a:lnTo>
                    <a:pt x="1175" y="2491"/>
                  </a:lnTo>
                  <a:lnTo>
                    <a:pt x="1390" y="1730"/>
                  </a:lnTo>
                  <a:lnTo>
                    <a:pt x="1224" y="1554"/>
                  </a:lnTo>
                  <a:lnTo>
                    <a:pt x="1382" y="785"/>
                  </a:lnTo>
                  <a:lnTo>
                    <a:pt x="1327" y="663"/>
                  </a:lnTo>
                  <a:lnTo>
                    <a:pt x="1511" y="0"/>
                  </a:lnTo>
                  <a:lnTo>
                    <a:pt x="1066" y="702"/>
                  </a:lnTo>
                  <a:lnTo>
                    <a:pt x="986" y="814"/>
                  </a:lnTo>
                  <a:lnTo>
                    <a:pt x="979" y="925"/>
                  </a:lnTo>
                  <a:lnTo>
                    <a:pt x="824" y="1008"/>
                  </a:lnTo>
                  <a:lnTo>
                    <a:pt x="0" y="2386"/>
                  </a:lnTo>
                  <a:lnTo>
                    <a:pt x="702" y="3952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2C71155-F060-46FF-AA3D-EF01731C05E1}"/>
                </a:ext>
              </a:extLst>
            </p:cNvPr>
            <p:cNvSpPr/>
            <p:nvPr/>
          </p:nvSpPr>
          <p:spPr>
            <a:xfrm>
              <a:off x="20250344" y="7933118"/>
              <a:ext cx="1481246" cy="158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0" h="1271">
                  <a:moveTo>
                    <a:pt x="252" y="0"/>
                  </a:moveTo>
                  <a:lnTo>
                    <a:pt x="1190" y="624"/>
                  </a:lnTo>
                  <a:lnTo>
                    <a:pt x="839" y="932"/>
                  </a:lnTo>
                  <a:lnTo>
                    <a:pt x="587" y="939"/>
                  </a:lnTo>
                  <a:lnTo>
                    <a:pt x="531" y="1178"/>
                  </a:lnTo>
                  <a:lnTo>
                    <a:pt x="272" y="1171"/>
                  </a:lnTo>
                  <a:lnTo>
                    <a:pt x="86" y="1271"/>
                  </a:lnTo>
                  <a:lnTo>
                    <a:pt x="0" y="100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F1883A1-6240-43CD-809B-174E276A5399}"/>
                </a:ext>
              </a:extLst>
            </p:cNvPr>
            <p:cNvSpPr/>
            <p:nvPr/>
          </p:nvSpPr>
          <p:spPr>
            <a:xfrm>
              <a:off x="23192903" y="4735172"/>
              <a:ext cx="553131" cy="136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1099">
                  <a:moveTo>
                    <a:pt x="243" y="954"/>
                  </a:moveTo>
                  <a:lnTo>
                    <a:pt x="252" y="842"/>
                  </a:lnTo>
                  <a:lnTo>
                    <a:pt x="324" y="805"/>
                  </a:lnTo>
                  <a:lnTo>
                    <a:pt x="327" y="749"/>
                  </a:lnTo>
                  <a:lnTo>
                    <a:pt x="445" y="731"/>
                  </a:lnTo>
                  <a:lnTo>
                    <a:pt x="34" y="0"/>
                  </a:lnTo>
                  <a:lnTo>
                    <a:pt x="81" y="960"/>
                  </a:lnTo>
                  <a:lnTo>
                    <a:pt x="0" y="1072"/>
                  </a:lnTo>
                  <a:lnTo>
                    <a:pt x="129" y="109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126941-CE13-4F42-9C4E-1DF9A881A405}"/>
                </a:ext>
              </a:extLst>
            </p:cNvPr>
            <p:cNvSpPr/>
            <p:nvPr/>
          </p:nvSpPr>
          <p:spPr>
            <a:xfrm>
              <a:off x="20584216" y="7054832"/>
              <a:ext cx="247912" cy="87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705">
                  <a:moveTo>
                    <a:pt x="97" y="0"/>
                  </a:moveTo>
                  <a:lnTo>
                    <a:pt x="0" y="561"/>
                  </a:lnTo>
                  <a:lnTo>
                    <a:pt x="81" y="526"/>
                  </a:lnTo>
                  <a:lnTo>
                    <a:pt x="200" y="705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7B7F04C-A7F5-4B84-B968-93E71BBB99E2}"/>
                </a:ext>
              </a:extLst>
            </p:cNvPr>
            <p:cNvSpPr/>
            <p:nvPr/>
          </p:nvSpPr>
          <p:spPr>
            <a:xfrm>
              <a:off x="20705058" y="6762074"/>
              <a:ext cx="168182" cy="52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419">
                  <a:moveTo>
                    <a:pt x="0" y="0"/>
                  </a:moveTo>
                  <a:lnTo>
                    <a:pt x="80" y="419"/>
                  </a:lnTo>
                  <a:lnTo>
                    <a:pt x="90" y="287"/>
                  </a:lnTo>
                  <a:lnTo>
                    <a:pt x="136" y="275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E55AD36-4519-455C-B6F0-272B09A2B45F}"/>
                </a:ext>
              </a:extLst>
            </p:cNvPr>
            <p:cNvSpPr/>
            <p:nvPr/>
          </p:nvSpPr>
          <p:spPr>
            <a:xfrm>
              <a:off x="12153946" y="8476283"/>
              <a:ext cx="226734" cy="65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528">
                  <a:moveTo>
                    <a:pt x="111" y="0"/>
                  </a:moveTo>
                  <a:lnTo>
                    <a:pt x="0" y="528"/>
                  </a:lnTo>
                  <a:lnTo>
                    <a:pt x="183" y="161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147AF06-CD38-413F-A6C0-0894BB239988}"/>
                </a:ext>
              </a:extLst>
            </p:cNvPr>
            <p:cNvSpPr/>
            <p:nvPr/>
          </p:nvSpPr>
          <p:spPr>
            <a:xfrm>
              <a:off x="13736101" y="6916552"/>
              <a:ext cx="196835" cy="94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757">
                  <a:moveTo>
                    <a:pt x="108" y="0"/>
                  </a:moveTo>
                  <a:lnTo>
                    <a:pt x="0" y="593"/>
                  </a:lnTo>
                  <a:lnTo>
                    <a:pt x="75" y="757"/>
                  </a:lnTo>
                  <a:lnTo>
                    <a:pt x="159" y="256"/>
                  </a:lnTo>
                  <a:lnTo>
                    <a:pt x="123" y="222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9E7168F-44F9-427D-B434-5A5C61F41E30}"/>
                </a:ext>
              </a:extLst>
            </p:cNvPr>
            <p:cNvSpPr/>
            <p:nvPr/>
          </p:nvSpPr>
          <p:spPr>
            <a:xfrm>
              <a:off x="18121286" y="8207192"/>
              <a:ext cx="368754" cy="10738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863">
                  <a:moveTo>
                    <a:pt x="285" y="0"/>
                  </a:moveTo>
                  <a:lnTo>
                    <a:pt x="0" y="362"/>
                  </a:lnTo>
                  <a:lnTo>
                    <a:pt x="109" y="445"/>
                  </a:lnTo>
                  <a:lnTo>
                    <a:pt x="16" y="863"/>
                  </a:lnTo>
                  <a:lnTo>
                    <a:pt x="297" y="266"/>
                  </a:lnTo>
                  <a:lnTo>
                    <a:pt x="216" y="235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AB2281F-F013-4713-B1C8-ABCBF5327B14}"/>
                </a:ext>
              </a:extLst>
            </p:cNvPr>
            <p:cNvSpPr/>
            <p:nvPr/>
          </p:nvSpPr>
          <p:spPr>
            <a:xfrm>
              <a:off x="17181960" y="9698404"/>
              <a:ext cx="585522" cy="52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1" h="421">
                  <a:moveTo>
                    <a:pt x="0" y="421"/>
                  </a:moveTo>
                  <a:lnTo>
                    <a:pt x="471" y="0"/>
                  </a:lnTo>
                  <a:lnTo>
                    <a:pt x="73" y="56"/>
                  </a:lnTo>
                  <a:lnTo>
                    <a:pt x="114" y="146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72189FA-D630-46CE-BB7D-522C3BC903A7}"/>
                </a:ext>
              </a:extLst>
            </p:cNvPr>
            <p:cNvSpPr/>
            <p:nvPr/>
          </p:nvSpPr>
          <p:spPr>
            <a:xfrm>
              <a:off x="19400714" y="10001128"/>
              <a:ext cx="525724" cy="33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266">
                  <a:moveTo>
                    <a:pt x="342" y="0"/>
                  </a:moveTo>
                  <a:lnTo>
                    <a:pt x="0" y="266"/>
                  </a:lnTo>
                  <a:lnTo>
                    <a:pt x="423" y="229"/>
                  </a:lnTo>
                  <a:lnTo>
                    <a:pt x="297" y="146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3DB8436-13A3-4F36-A100-1458D9DC4FF0}"/>
                </a:ext>
              </a:extLst>
            </p:cNvPr>
            <p:cNvSpPr/>
            <p:nvPr/>
          </p:nvSpPr>
          <p:spPr>
            <a:xfrm>
              <a:off x="23189166" y="5980963"/>
              <a:ext cx="372492" cy="71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" h="572">
                  <a:moveTo>
                    <a:pt x="111" y="300"/>
                  </a:moveTo>
                  <a:lnTo>
                    <a:pt x="0" y="538"/>
                  </a:lnTo>
                  <a:lnTo>
                    <a:pt x="132" y="523"/>
                  </a:lnTo>
                  <a:lnTo>
                    <a:pt x="189" y="572"/>
                  </a:lnTo>
                  <a:lnTo>
                    <a:pt x="300" y="386"/>
                  </a:lnTo>
                  <a:lnTo>
                    <a:pt x="294" y="0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F0D8717-412C-4FCA-A20E-DBE06B7D60D2}"/>
                </a:ext>
              </a:extLst>
            </p:cNvPr>
            <p:cNvSpPr/>
            <p:nvPr/>
          </p:nvSpPr>
          <p:spPr>
            <a:xfrm>
              <a:off x="21286839" y="9286047"/>
              <a:ext cx="3090809" cy="235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2" h="1895">
                  <a:moveTo>
                    <a:pt x="1404" y="240"/>
                  </a:moveTo>
                  <a:lnTo>
                    <a:pt x="1327" y="106"/>
                  </a:lnTo>
                  <a:lnTo>
                    <a:pt x="1179" y="171"/>
                  </a:lnTo>
                  <a:lnTo>
                    <a:pt x="1125" y="41"/>
                  </a:lnTo>
                  <a:lnTo>
                    <a:pt x="0" y="639"/>
                  </a:lnTo>
                  <a:lnTo>
                    <a:pt x="1161" y="1331"/>
                  </a:lnTo>
                  <a:lnTo>
                    <a:pt x="1206" y="1446"/>
                  </a:lnTo>
                  <a:lnTo>
                    <a:pt x="1364" y="1442"/>
                  </a:lnTo>
                  <a:lnTo>
                    <a:pt x="2482" y="1895"/>
                  </a:lnTo>
                  <a:lnTo>
                    <a:pt x="1890" y="1029"/>
                  </a:lnTo>
                  <a:lnTo>
                    <a:pt x="1876" y="858"/>
                  </a:lnTo>
                  <a:lnTo>
                    <a:pt x="1755" y="853"/>
                  </a:lnTo>
                  <a:lnTo>
                    <a:pt x="1854" y="593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CB9E71B-ABA6-4BD8-ABF4-DA4375B82BFA}"/>
                </a:ext>
              </a:extLst>
            </p:cNvPr>
            <p:cNvSpPr/>
            <p:nvPr/>
          </p:nvSpPr>
          <p:spPr>
            <a:xfrm>
              <a:off x="23484419" y="9286047"/>
              <a:ext cx="806027" cy="73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" h="593">
                  <a:moveTo>
                    <a:pt x="90" y="593"/>
                  </a:moveTo>
                  <a:lnTo>
                    <a:pt x="207" y="393"/>
                  </a:lnTo>
                  <a:lnTo>
                    <a:pt x="423" y="454"/>
                  </a:lnTo>
                  <a:lnTo>
                    <a:pt x="648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CA9FD15-EC66-43F1-AE4E-C287FF8A5EC7}"/>
                </a:ext>
              </a:extLst>
            </p:cNvPr>
            <p:cNvSpPr/>
            <p:nvPr/>
          </p:nvSpPr>
          <p:spPr>
            <a:xfrm>
              <a:off x="20940512" y="10082108"/>
              <a:ext cx="1791448" cy="88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714">
                  <a:moveTo>
                    <a:pt x="278" y="0"/>
                  </a:moveTo>
                  <a:lnTo>
                    <a:pt x="0" y="668"/>
                  </a:lnTo>
                  <a:lnTo>
                    <a:pt x="239" y="585"/>
                  </a:lnTo>
                  <a:lnTo>
                    <a:pt x="345" y="681"/>
                  </a:lnTo>
                  <a:lnTo>
                    <a:pt x="488" y="535"/>
                  </a:lnTo>
                  <a:lnTo>
                    <a:pt x="822" y="714"/>
                  </a:lnTo>
                  <a:lnTo>
                    <a:pt x="842" y="606"/>
                  </a:lnTo>
                  <a:lnTo>
                    <a:pt x="1439" y="69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0A83BBE-4B3B-4B74-B9FB-977B78943CB0}"/>
                </a:ext>
              </a:extLst>
            </p:cNvPr>
            <p:cNvSpPr/>
            <p:nvPr/>
          </p:nvSpPr>
          <p:spPr>
            <a:xfrm>
              <a:off x="19527785" y="7817256"/>
              <a:ext cx="503300" cy="10352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5" h="832">
                  <a:moveTo>
                    <a:pt x="405" y="0"/>
                  </a:moveTo>
                  <a:lnTo>
                    <a:pt x="0" y="489"/>
                  </a:lnTo>
                  <a:lnTo>
                    <a:pt x="120" y="511"/>
                  </a:lnTo>
                  <a:lnTo>
                    <a:pt x="202" y="832"/>
                  </a:lnTo>
                  <a:close/>
                </a:path>
              </a:pathLst>
            </a:custGeom>
            <a:solidFill>
              <a:srgbClr val="ABE1E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04ABD6-3926-4D83-AEE6-E192C4C0A678}"/>
                </a:ext>
              </a:extLst>
            </p:cNvPr>
            <p:cNvSpPr/>
            <p:nvPr/>
          </p:nvSpPr>
          <p:spPr>
            <a:xfrm>
              <a:off x="11846235" y="9129077"/>
              <a:ext cx="721313" cy="93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" h="752">
                  <a:moveTo>
                    <a:pt x="373" y="0"/>
                  </a:moveTo>
                  <a:lnTo>
                    <a:pt x="0" y="436"/>
                  </a:lnTo>
                  <a:lnTo>
                    <a:pt x="256" y="422"/>
                  </a:lnTo>
                  <a:lnTo>
                    <a:pt x="310" y="752"/>
                  </a:lnTo>
                  <a:lnTo>
                    <a:pt x="580" y="1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0358C78-5DA2-444E-BD60-BFE12EDCF479}"/>
                </a:ext>
              </a:extLst>
            </p:cNvPr>
            <p:cNvSpPr/>
            <p:nvPr/>
          </p:nvSpPr>
          <p:spPr>
            <a:xfrm>
              <a:off x="15655865" y="9146518"/>
              <a:ext cx="740000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5" h="532">
                  <a:moveTo>
                    <a:pt x="0" y="311"/>
                  </a:moveTo>
                  <a:lnTo>
                    <a:pt x="157" y="473"/>
                  </a:lnTo>
                  <a:lnTo>
                    <a:pt x="262" y="532"/>
                  </a:lnTo>
                  <a:lnTo>
                    <a:pt x="265" y="458"/>
                  </a:lnTo>
                  <a:lnTo>
                    <a:pt x="466" y="476"/>
                  </a:lnTo>
                  <a:lnTo>
                    <a:pt x="445" y="405"/>
                  </a:lnTo>
                  <a:lnTo>
                    <a:pt x="595" y="352"/>
                  </a:lnTo>
                  <a:lnTo>
                    <a:pt x="81" y="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D52D44D-39EE-438A-BBB8-E5BBD3506578}"/>
                </a:ext>
              </a:extLst>
            </p:cNvPr>
            <p:cNvSpPr/>
            <p:nvPr/>
          </p:nvSpPr>
          <p:spPr>
            <a:xfrm>
              <a:off x="11367851" y="8635744"/>
              <a:ext cx="573064" cy="161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1299">
                  <a:moveTo>
                    <a:pt x="384" y="832"/>
                  </a:moveTo>
                  <a:lnTo>
                    <a:pt x="0" y="1299"/>
                  </a:lnTo>
                  <a:lnTo>
                    <a:pt x="0" y="680"/>
                  </a:lnTo>
                  <a:lnTo>
                    <a:pt x="391" y="0"/>
                  </a:lnTo>
                  <a:lnTo>
                    <a:pt x="289" y="551"/>
                  </a:lnTo>
                  <a:lnTo>
                    <a:pt x="461" y="511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D716EB-0B2A-477F-A9F3-A644A662A079}"/>
                </a:ext>
              </a:extLst>
            </p:cNvPr>
            <p:cNvSpPr/>
            <p:nvPr/>
          </p:nvSpPr>
          <p:spPr>
            <a:xfrm>
              <a:off x="3913032" y="12846518"/>
              <a:ext cx="1914781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8" h="213">
                  <a:moveTo>
                    <a:pt x="1538" y="106"/>
                  </a:moveTo>
                  <a:cubicBezTo>
                    <a:pt x="1538" y="165"/>
                    <a:pt x="1194" y="213"/>
                    <a:pt x="769" y="213"/>
                  </a:cubicBezTo>
                  <a:cubicBezTo>
                    <a:pt x="344" y="213"/>
                    <a:pt x="0" y="165"/>
                    <a:pt x="0" y="106"/>
                  </a:cubicBezTo>
                  <a:cubicBezTo>
                    <a:pt x="0" y="47"/>
                    <a:pt x="344" y="0"/>
                    <a:pt x="769" y="0"/>
                  </a:cubicBezTo>
                  <a:cubicBezTo>
                    <a:pt x="1194" y="0"/>
                    <a:pt x="1538" y="47"/>
                    <a:pt x="1538" y="106"/>
                  </a:cubicBezTo>
                  <a:close/>
                </a:path>
              </a:pathLst>
            </a:custGeom>
            <a:solidFill>
              <a:srgbClr val="2B1467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80" name="TextBox 479">
            <a:extLst>
              <a:ext uri="{FF2B5EF4-FFF2-40B4-BE49-F238E27FC236}">
                <a16:creationId xmlns:a16="http://schemas.microsoft.com/office/drawing/2014/main" id="{858E3581-579A-45A7-A8A7-22CBC6B4032C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2FD0FB5-5ADB-40FD-AB07-4B1770C757B9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0436718-C6FE-4B5D-9BA4-EA7013EA154B}"/>
              </a:ext>
            </a:extLst>
          </p:cNvPr>
          <p:cNvSpPr/>
          <p:nvPr/>
        </p:nvSpPr>
        <p:spPr>
          <a:xfrm>
            <a:off x="1" y="10925508"/>
            <a:ext cx="24377643" cy="27880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2239">
                <a:moveTo>
                  <a:pt x="14726" y="347"/>
                </a:moveTo>
                <a:cubicBezTo>
                  <a:pt x="13881" y="889"/>
                  <a:pt x="11742" y="1253"/>
                  <a:pt x="8591" y="254"/>
                </a:cubicBezTo>
                <a:cubicBezTo>
                  <a:pt x="5439" y="-746"/>
                  <a:pt x="6156" y="1593"/>
                  <a:pt x="3766" y="729"/>
                </a:cubicBezTo>
                <a:cubicBezTo>
                  <a:pt x="1920" y="62"/>
                  <a:pt x="535" y="330"/>
                  <a:pt x="0" y="486"/>
                </a:cubicBezTo>
                <a:lnTo>
                  <a:pt x="0" y="2239"/>
                </a:lnTo>
                <a:lnTo>
                  <a:pt x="19569" y="2239"/>
                </a:lnTo>
                <a:lnTo>
                  <a:pt x="19569" y="1111"/>
                </a:lnTo>
                <a:cubicBezTo>
                  <a:pt x="17777" y="361"/>
                  <a:pt x="15489" y="-142"/>
                  <a:pt x="14726" y="347"/>
                </a:cubicBezTo>
                <a:close/>
              </a:path>
            </a:pathLst>
          </a:custGeom>
          <a:gradFill>
            <a:gsLst>
              <a:gs pos="34000">
                <a:srgbClr val="C9EEF1"/>
              </a:gs>
              <a:gs pos="79000">
                <a:srgbClr val="F1F0EA"/>
              </a:gs>
            </a:gsLst>
            <a:lin ang="18000000" scaled="0"/>
          </a:gra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2A7D6EC8-E69E-4331-851F-711C4DCABA1D}"/>
              </a:ext>
            </a:extLst>
          </p:cNvPr>
          <p:cNvGrpSpPr/>
          <p:nvPr/>
        </p:nvGrpSpPr>
        <p:grpSpPr>
          <a:xfrm>
            <a:off x="3731146" y="3575340"/>
            <a:ext cx="6645055" cy="9535286"/>
            <a:chOff x="3731146" y="3575340"/>
            <a:chExt cx="6645055" cy="953528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B0AD869-8C04-408B-B91C-68F1DE55C31F}"/>
                </a:ext>
              </a:extLst>
            </p:cNvPr>
            <p:cNvSpPr/>
            <p:nvPr/>
          </p:nvSpPr>
          <p:spPr>
            <a:xfrm>
              <a:off x="5816605" y="9698404"/>
              <a:ext cx="585522" cy="52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1" h="421">
                  <a:moveTo>
                    <a:pt x="0" y="421"/>
                  </a:moveTo>
                  <a:lnTo>
                    <a:pt x="471" y="0"/>
                  </a:lnTo>
                  <a:lnTo>
                    <a:pt x="72" y="56"/>
                  </a:lnTo>
                  <a:lnTo>
                    <a:pt x="114" y="146"/>
                  </a:lnTo>
                  <a:close/>
                </a:path>
              </a:pathLst>
            </a:custGeom>
            <a:solidFill>
              <a:srgbClr val="8FD4E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61BD64-FBE3-497B-8A5E-B4051B846CA2}"/>
                </a:ext>
              </a:extLst>
            </p:cNvPr>
            <p:cNvSpPr/>
            <p:nvPr/>
          </p:nvSpPr>
          <p:spPr>
            <a:xfrm>
              <a:off x="5403002" y="7439784"/>
              <a:ext cx="330135" cy="156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259">
                  <a:moveTo>
                    <a:pt x="32" y="1259"/>
                  </a:moveTo>
                  <a:lnTo>
                    <a:pt x="0" y="1253"/>
                  </a:lnTo>
                  <a:lnTo>
                    <a:pt x="234" y="0"/>
                  </a:lnTo>
                  <a:lnTo>
                    <a:pt x="266" y="6"/>
                  </a:lnTo>
                  <a:close/>
                </a:path>
              </a:pathLst>
            </a:custGeom>
            <a:solidFill>
              <a:srgbClr val="542F7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DE482AF-9D22-43EF-AB29-DF547F54571B}"/>
                </a:ext>
              </a:extLst>
            </p:cNvPr>
            <p:cNvSpPr/>
            <p:nvPr/>
          </p:nvSpPr>
          <p:spPr>
            <a:xfrm>
              <a:off x="6926605" y="12846518"/>
              <a:ext cx="2025657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213">
                  <a:moveTo>
                    <a:pt x="1627" y="106"/>
                  </a:moveTo>
                  <a:cubicBezTo>
                    <a:pt x="1627" y="165"/>
                    <a:pt x="1263" y="213"/>
                    <a:pt x="813" y="213"/>
                  </a:cubicBezTo>
                  <a:cubicBezTo>
                    <a:pt x="364" y="213"/>
                    <a:pt x="0" y="165"/>
                    <a:pt x="0" y="106"/>
                  </a:cubicBezTo>
                  <a:cubicBezTo>
                    <a:pt x="0" y="47"/>
                    <a:pt x="364" y="0"/>
                    <a:pt x="813" y="0"/>
                  </a:cubicBezTo>
                  <a:cubicBezTo>
                    <a:pt x="1263" y="0"/>
                    <a:pt x="1627" y="47"/>
                    <a:pt x="1627" y="106"/>
                  </a:cubicBezTo>
                  <a:close/>
                </a:path>
              </a:pathLst>
            </a:custGeom>
            <a:solidFill>
              <a:srgbClr val="2B1467">
                <a:alpha val="1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9DA22E-90E7-4A63-8086-611B52FC7C64}"/>
                </a:ext>
              </a:extLst>
            </p:cNvPr>
            <p:cNvSpPr/>
            <p:nvPr/>
          </p:nvSpPr>
          <p:spPr>
            <a:xfrm>
              <a:off x="5637211" y="7439784"/>
              <a:ext cx="383704" cy="7437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" h="598">
                  <a:moveTo>
                    <a:pt x="308" y="0"/>
                  </a:moveTo>
                  <a:cubicBezTo>
                    <a:pt x="238" y="16"/>
                    <a:pt x="165" y="34"/>
                    <a:pt x="90" y="57"/>
                  </a:cubicBezTo>
                  <a:lnTo>
                    <a:pt x="0" y="598"/>
                  </a:lnTo>
                  <a:cubicBezTo>
                    <a:pt x="290" y="584"/>
                    <a:pt x="314" y="196"/>
                    <a:pt x="308" y="0"/>
                  </a:cubicBezTo>
                  <a:close/>
                </a:path>
              </a:pathLst>
            </a:custGeom>
            <a:solidFill>
              <a:srgbClr val="2B14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E343535-7328-46B0-989A-F92D60B077EB}"/>
                </a:ext>
              </a:extLst>
            </p:cNvPr>
            <p:cNvSpPr/>
            <p:nvPr/>
          </p:nvSpPr>
          <p:spPr>
            <a:xfrm>
              <a:off x="5625995" y="7426081"/>
              <a:ext cx="464680" cy="82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662">
                  <a:moveTo>
                    <a:pt x="372" y="0"/>
                  </a:moveTo>
                  <a:cubicBezTo>
                    <a:pt x="354" y="4"/>
                    <a:pt x="336" y="8"/>
                    <a:pt x="317" y="11"/>
                  </a:cubicBezTo>
                  <a:cubicBezTo>
                    <a:pt x="323" y="207"/>
                    <a:pt x="299" y="595"/>
                    <a:pt x="9" y="609"/>
                  </a:cubicBezTo>
                  <a:lnTo>
                    <a:pt x="0" y="661"/>
                  </a:lnTo>
                  <a:cubicBezTo>
                    <a:pt x="378" y="694"/>
                    <a:pt x="380" y="162"/>
                    <a:pt x="372" y="0"/>
                  </a:cubicBezTo>
                  <a:close/>
                </a:path>
              </a:pathLst>
            </a:custGeom>
            <a:solidFill>
              <a:srgbClr val="150D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0EF4B88-217C-4F47-BCA1-6369F51D33EF}"/>
                </a:ext>
              </a:extLst>
            </p:cNvPr>
            <p:cNvSpPr/>
            <p:nvPr/>
          </p:nvSpPr>
          <p:spPr>
            <a:xfrm>
              <a:off x="5033002" y="7371266"/>
              <a:ext cx="2739495" cy="445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0" h="3578">
                  <a:moveTo>
                    <a:pt x="1968" y="705"/>
                  </a:moveTo>
                  <a:cubicBezTo>
                    <a:pt x="1640" y="677"/>
                    <a:pt x="1652" y="159"/>
                    <a:pt x="1660" y="28"/>
                  </a:cubicBezTo>
                  <a:cubicBezTo>
                    <a:pt x="1471" y="-3"/>
                    <a:pt x="1189" y="-21"/>
                    <a:pt x="848" y="44"/>
                  </a:cubicBezTo>
                  <a:cubicBezTo>
                    <a:pt x="856" y="206"/>
                    <a:pt x="854" y="738"/>
                    <a:pt x="476" y="705"/>
                  </a:cubicBezTo>
                  <a:lnTo>
                    <a:pt x="0" y="3575"/>
                  </a:lnTo>
                  <a:lnTo>
                    <a:pt x="554" y="3567"/>
                  </a:lnTo>
                  <a:lnTo>
                    <a:pt x="1242" y="850"/>
                  </a:lnTo>
                  <a:lnTo>
                    <a:pt x="1659" y="3578"/>
                  </a:lnTo>
                  <a:lnTo>
                    <a:pt x="2200" y="3574"/>
                  </a:lnTo>
                  <a:close/>
                </a:path>
              </a:pathLst>
            </a:custGeom>
            <a:solidFill>
              <a:srgbClr val="3E207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FF72E62-14FD-49AD-B4B9-F56717DEAB91}"/>
                </a:ext>
              </a:extLst>
            </p:cNvPr>
            <p:cNvSpPr/>
            <p:nvPr/>
          </p:nvSpPr>
          <p:spPr>
            <a:xfrm>
              <a:off x="7158322" y="7416114"/>
              <a:ext cx="318923" cy="76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614">
                  <a:moveTo>
                    <a:pt x="257" y="614"/>
                  </a:moveTo>
                  <a:lnTo>
                    <a:pt x="212" y="55"/>
                  </a:lnTo>
                  <a:cubicBezTo>
                    <a:pt x="212" y="55"/>
                    <a:pt x="135" y="26"/>
                    <a:pt x="0" y="0"/>
                  </a:cubicBezTo>
                  <a:cubicBezTo>
                    <a:pt x="-2" y="177"/>
                    <a:pt x="21" y="553"/>
                    <a:pt x="257" y="614"/>
                  </a:cubicBezTo>
                  <a:close/>
                </a:path>
              </a:pathLst>
            </a:custGeom>
            <a:solidFill>
              <a:srgbClr val="2B14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DB5D5AD-0941-4660-9DE9-AF01FB347EBB}"/>
                </a:ext>
              </a:extLst>
            </p:cNvPr>
            <p:cNvSpPr/>
            <p:nvPr/>
          </p:nvSpPr>
          <p:spPr>
            <a:xfrm>
              <a:off x="7097278" y="7406148"/>
              <a:ext cx="386195" cy="84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77">
                  <a:moveTo>
                    <a:pt x="311" y="677"/>
                  </a:moveTo>
                  <a:lnTo>
                    <a:pt x="306" y="622"/>
                  </a:lnTo>
                  <a:cubicBezTo>
                    <a:pt x="70" y="561"/>
                    <a:pt x="47" y="185"/>
                    <a:pt x="49" y="8"/>
                  </a:cubicBezTo>
                  <a:cubicBezTo>
                    <a:pt x="35" y="5"/>
                    <a:pt x="19" y="3"/>
                    <a:pt x="3" y="0"/>
                  </a:cubicBezTo>
                  <a:cubicBezTo>
                    <a:pt x="-5" y="131"/>
                    <a:pt x="-17" y="649"/>
                    <a:pt x="311" y="677"/>
                  </a:cubicBezTo>
                  <a:close/>
                </a:path>
              </a:pathLst>
            </a:custGeom>
            <a:solidFill>
              <a:srgbClr val="150D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3D373C5-A8F5-4F5B-A2E7-74E685348F8F}"/>
                </a:ext>
              </a:extLst>
            </p:cNvPr>
            <p:cNvSpPr/>
            <p:nvPr/>
          </p:nvSpPr>
          <p:spPr>
            <a:xfrm>
              <a:off x="5395527" y="3965269"/>
              <a:ext cx="307710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803">
                  <a:moveTo>
                    <a:pt x="0" y="0"/>
                  </a:moveTo>
                  <a:lnTo>
                    <a:pt x="0" y="803"/>
                  </a:lnTo>
                  <a:lnTo>
                    <a:pt x="248" y="770"/>
                  </a:lnTo>
                  <a:lnTo>
                    <a:pt x="248" y="33"/>
                  </a:ln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FDAAB54-E4BE-4EB8-8E91-09B94A691FEE}"/>
                </a:ext>
              </a:extLst>
            </p:cNvPr>
            <p:cNvSpPr/>
            <p:nvPr/>
          </p:nvSpPr>
          <p:spPr>
            <a:xfrm>
              <a:off x="5704483" y="3965269"/>
              <a:ext cx="200572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803">
                  <a:moveTo>
                    <a:pt x="162" y="0"/>
                  </a:moveTo>
                  <a:lnTo>
                    <a:pt x="0" y="33"/>
                  </a:lnTo>
                  <a:lnTo>
                    <a:pt x="0" y="770"/>
                  </a:lnTo>
                  <a:lnTo>
                    <a:pt x="162" y="803"/>
                  </a:ln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77D1310-A4BE-464B-B832-A795DDBBD301}"/>
                </a:ext>
              </a:extLst>
            </p:cNvPr>
            <p:cNvSpPr/>
            <p:nvPr/>
          </p:nvSpPr>
          <p:spPr>
            <a:xfrm>
              <a:off x="7428659" y="3965269"/>
              <a:ext cx="275320" cy="10003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804">
                  <a:moveTo>
                    <a:pt x="76" y="0"/>
                  </a:moveTo>
                  <a:cubicBezTo>
                    <a:pt x="74" y="0"/>
                    <a:pt x="72" y="0"/>
                    <a:pt x="69" y="0"/>
                  </a:cubicBezTo>
                  <a:lnTo>
                    <a:pt x="0" y="40"/>
                  </a:lnTo>
                  <a:lnTo>
                    <a:pt x="0" y="764"/>
                  </a:lnTo>
                  <a:lnTo>
                    <a:pt x="62" y="803"/>
                  </a:lnTo>
                  <a:cubicBezTo>
                    <a:pt x="67" y="804"/>
                    <a:pt x="71" y="804"/>
                    <a:pt x="76" y="804"/>
                  </a:cubicBezTo>
                  <a:cubicBezTo>
                    <a:pt x="156" y="804"/>
                    <a:pt x="222" y="624"/>
                    <a:pt x="222" y="402"/>
                  </a:cubicBezTo>
                  <a:cubicBezTo>
                    <a:pt x="222" y="180"/>
                    <a:pt x="156" y="0"/>
                    <a:pt x="76" y="0"/>
                  </a:cubicBez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A16A1A8-D0DA-4391-8B98-7D42828564EB}"/>
                </a:ext>
              </a:extLst>
            </p:cNvPr>
            <p:cNvSpPr/>
            <p:nvPr/>
          </p:nvSpPr>
          <p:spPr>
            <a:xfrm>
              <a:off x="7254248" y="3965269"/>
              <a:ext cx="183132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803">
                  <a:moveTo>
                    <a:pt x="0" y="0"/>
                  </a:moveTo>
                  <a:lnTo>
                    <a:pt x="0" y="803"/>
                  </a:lnTo>
                  <a:lnTo>
                    <a:pt x="139" y="764"/>
                  </a:lnTo>
                  <a:lnTo>
                    <a:pt x="139" y="40"/>
                  </a:ln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D1D2848-8BBA-4599-8CA2-E162FD2F6731}"/>
                </a:ext>
              </a:extLst>
            </p:cNvPr>
            <p:cNvSpPr/>
            <p:nvPr/>
          </p:nvSpPr>
          <p:spPr>
            <a:xfrm>
              <a:off x="5206167" y="3965269"/>
              <a:ext cx="361280" cy="10003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804">
                  <a:moveTo>
                    <a:pt x="291" y="402"/>
                  </a:moveTo>
                  <a:cubicBezTo>
                    <a:pt x="291" y="624"/>
                    <a:pt x="226" y="804"/>
                    <a:pt x="146" y="804"/>
                  </a:cubicBezTo>
                  <a:cubicBezTo>
                    <a:pt x="65" y="804"/>
                    <a:pt x="0" y="624"/>
                    <a:pt x="0" y="402"/>
                  </a:cubicBezTo>
                  <a:cubicBezTo>
                    <a:pt x="0" y="180"/>
                    <a:pt x="65" y="0"/>
                    <a:pt x="146" y="0"/>
                  </a:cubicBezTo>
                  <a:cubicBezTo>
                    <a:pt x="226" y="0"/>
                    <a:pt x="291" y="180"/>
                    <a:pt x="291" y="402"/>
                  </a:cubicBezTo>
                  <a:close/>
                </a:path>
              </a:pathLst>
            </a:custGeom>
            <a:solidFill>
              <a:srgbClr val="E9417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59F35F2-3DB5-45C9-9805-35D5C8142558}"/>
                </a:ext>
              </a:extLst>
            </p:cNvPr>
            <p:cNvSpPr/>
            <p:nvPr/>
          </p:nvSpPr>
          <p:spPr>
            <a:xfrm>
              <a:off x="5906302" y="3965269"/>
              <a:ext cx="137037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803">
                  <a:moveTo>
                    <a:pt x="0" y="803"/>
                  </a:moveTo>
                  <a:lnTo>
                    <a:pt x="111" y="803"/>
                  </a:lnTo>
                  <a:lnTo>
                    <a:pt x="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9F45555-FA76-4CA5-A8F4-222DB9EAC104}"/>
                </a:ext>
              </a:extLst>
            </p:cNvPr>
            <p:cNvSpPr/>
            <p:nvPr/>
          </p:nvSpPr>
          <p:spPr>
            <a:xfrm>
              <a:off x="7118457" y="3965269"/>
              <a:ext cx="135791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803">
                  <a:moveTo>
                    <a:pt x="0" y="803"/>
                  </a:moveTo>
                  <a:lnTo>
                    <a:pt x="110" y="803"/>
                  </a:lnTo>
                  <a:lnTo>
                    <a:pt x="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0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E5B92BD-A28B-4DB8-A269-D40916CE886D}"/>
                </a:ext>
              </a:extLst>
            </p:cNvPr>
            <p:cNvSpPr/>
            <p:nvPr/>
          </p:nvSpPr>
          <p:spPr>
            <a:xfrm>
              <a:off x="6036946" y="3965269"/>
              <a:ext cx="517168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0" h="803">
                  <a:moveTo>
                    <a:pt x="0" y="0"/>
                  </a:moveTo>
                  <a:lnTo>
                    <a:pt x="0" y="803"/>
                  </a:lnTo>
                  <a:lnTo>
                    <a:pt x="410" y="760"/>
                  </a:lnTo>
                  <a:lnTo>
                    <a:pt x="410" y="43"/>
                  </a:ln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D5FD58E-A814-462E-AF4C-AC7D5B391C9A}"/>
                </a:ext>
              </a:extLst>
            </p:cNvPr>
            <p:cNvSpPr/>
            <p:nvPr/>
          </p:nvSpPr>
          <p:spPr>
            <a:xfrm>
              <a:off x="6555359" y="3965269"/>
              <a:ext cx="569326" cy="99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803">
                  <a:moveTo>
                    <a:pt x="452" y="0"/>
                  </a:moveTo>
                  <a:lnTo>
                    <a:pt x="0" y="43"/>
                  </a:lnTo>
                  <a:lnTo>
                    <a:pt x="0" y="760"/>
                  </a:lnTo>
                  <a:lnTo>
                    <a:pt x="452" y="803"/>
                  </a:ln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7CDB21D-AD8E-4524-A8FB-15E7901DA0AE}"/>
                </a:ext>
              </a:extLst>
            </p:cNvPr>
            <p:cNvSpPr/>
            <p:nvPr/>
          </p:nvSpPr>
          <p:spPr>
            <a:xfrm>
              <a:off x="5257244" y="4104801"/>
              <a:ext cx="306465" cy="76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614">
                  <a:moveTo>
                    <a:pt x="156" y="614"/>
                  </a:moveTo>
                  <a:cubicBezTo>
                    <a:pt x="151" y="614"/>
                    <a:pt x="145" y="614"/>
                    <a:pt x="139" y="614"/>
                  </a:cubicBezTo>
                  <a:cubicBezTo>
                    <a:pt x="94" y="606"/>
                    <a:pt x="57" y="552"/>
                    <a:pt x="29" y="452"/>
                  </a:cubicBezTo>
                  <a:cubicBezTo>
                    <a:pt x="-13" y="296"/>
                    <a:pt x="-13" y="55"/>
                    <a:pt x="48" y="9"/>
                  </a:cubicBezTo>
                  <a:cubicBezTo>
                    <a:pt x="58" y="1"/>
                    <a:pt x="75" y="-5"/>
                    <a:pt x="98" y="8"/>
                  </a:cubicBezTo>
                  <a:cubicBezTo>
                    <a:pt x="176" y="55"/>
                    <a:pt x="201" y="326"/>
                    <a:pt x="179" y="429"/>
                  </a:cubicBezTo>
                  <a:cubicBezTo>
                    <a:pt x="171" y="465"/>
                    <a:pt x="158" y="484"/>
                    <a:pt x="141" y="485"/>
                  </a:cubicBezTo>
                  <a:cubicBezTo>
                    <a:pt x="123" y="487"/>
                    <a:pt x="99" y="479"/>
                    <a:pt x="83" y="428"/>
                  </a:cubicBezTo>
                  <a:cubicBezTo>
                    <a:pt x="60" y="356"/>
                    <a:pt x="63" y="224"/>
                    <a:pt x="93" y="208"/>
                  </a:cubicBezTo>
                  <a:cubicBezTo>
                    <a:pt x="97" y="206"/>
                    <a:pt x="108" y="203"/>
                    <a:pt x="119" y="217"/>
                  </a:cubicBezTo>
                  <a:cubicBezTo>
                    <a:pt x="123" y="222"/>
                    <a:pt x="122" y="228"/>
                    <a:pt x="117" y="232"/>
                  </a:cubicBezTo>
                  <a:cubicBezTo>
                    <a:pt x="113" y="236"/>
                    <a:pt x="106" y="234"/>
                    <a:pt x="103" y="230"/>
                  </a:cubicBezTo>
                  <a:cubicBezTo>
                    <a:pt x="102" y="230"/>
                    <a:pt x="102" y="229"/>
                    <a:pt x="102" y="229"/>
                  </a:cubicBezTo>
                  <a:cubicBezTo>
                    <a:pt x="89" y="247"/>
                    <a:pt x="81" y="367"/>
                    <a:pt x="108" y="434"/>
                  </a:cubicBezTo>
                  <a:cubicBezTo>
                    <a:pt x="116" y="455"/>
                    <a:pt x="126" y="465"/>
                    <a:pt x="138" y="464"/>
                  </a:cubicBezTo>
                  <a:cubicBezTo>
                    <a:pt x="143" y="463"/>
                    <a:pt x="151" y="453"/>
                    <a:pt x="157" y="425"/>
                  </a:cubicBezTo>
                  <a:cubicBezTo>
                    <a:pt x="180" y="318"/>
                    <a:pt x="151" y="65"/>
                    <a:pt x="87" y="26"/>
                  </a:cubicBezTo>
                  <a:cubicBezTo>
                    <a:pt x="73" y="19"/>
                    <a:pt x="65" y="22"/>
                    <a:pt x="60" y="26"/>
                  </a:cubicBezTo>
                  <a:cubicBezTo>
                    <a:pt x="12" y="63"/>
                    <a:pt x="7" y="287"/>
                    <a:pt x="50" y="447"/>
                  </a:cubicBezTo>
                  <a:cubicBezTo>
                    <a:pt x="75" y="536"/>
                    <a:pt x="106" y="587"/>
                    <a:pt x="143" y="592"/>
                  </a:cubicBezTo>
                  <a:cubicBezTo>
                    <a:pt x="186" y="599"/>
                    <a:pt x="226" y="539"/>
                    <a:pt x="226" y="538"/>
                  </a:cubicBezTo>
                  <a:cubicBezTo>
                    <a:pt x="230" y="534"/>
                    <a:pt x="236" y="532"/>
                    <a:pt x="242" y="535"/>
                  </a:cubicBezTo>
                  <a:cubicBezTo>
                    <a:pt x="247" y="538"/>
                    <a:pt x="248" y="545"/>
                    <a:pt x="245" y="550"/>
                  </a:cubicBezTo>
                  <a:cubicBezTo>
                    <a:pt x="243" y="553"/>
                    <a:pt x="206" y="609"/>
                    <a:pt x="156" y="614"/>
                  </a:cubicBezTo>
                  <a:close/>
                </a:path>
              </a:pathLst>
            </a:custGeom>
            <a:solidFill>
              <a:srgbClr val="CA296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3C744A-5493-48D1-A448-40838B29CC93}"/>
                </a:ext>
              </a:extLst>
            </p:cNvPr>
            <p:cNvSpPr/>
            <p:nvPr/>
          </p:nvSpPr>
          <p:spPr>
            <a:xfrm>
              <a:off x="5819096" y="3575340"/>
              <a:ext cx="1258249" cy="90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1" h="724">
                  <a:moveTo>
                    <a:pt x="1011" y="262"/>
                  </a:moveTo>
                  <a:cubicBezTo>
                    <a:pt x="1011" y="262"/>
                    <a:pt x="889" y="-34"/>
                    <a:pt x="560" y="3"/>
                  </a:cubicBezTo>
                  <a:cubicBezTo>
                    <a:pt x="232" y="41"/>
                    <a:pt x="-62" y="360"/>
                    <a:pt x="12" y="686"/>
                  </a:cubicBezTo>
                  <a:cubicBezTo>
                    <a:pt x="37" y="794"/>
                    <a:pt x="154" y="634"/>
                    <a:pt x="154" y="634"/>
                  </a:cubicBezTo>
                  <a:cubicBezTo>
                    <a:pt x="154" y="634"/>
                    <a:pt x="157" y="779"/>
                    <a:pt x="301" y="675"/>
                  </a:cubicBezTo>
                  <a:cubicBezTo>
                    <a:pt x="446" y="571"/>
                    <a:pt x="800" y="198"/>
                    <a:pt x="1011" y="262"/>
                  </a:cubicBezTo>
                  <a:close/>
                </a:path>
              </a:pathLst>
            </a:custGeom>
            <a:solidFill>
              <a:srgbClr val="3E207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64C1FA9-5DD3-494C-B94D-AD87DE81C7FA}"/>
                </a:ext>
              </a:extLst>
            </p:cNvPr>
            <p:cNvSpPr/>
            <p:nvPr/>
          </p:nvSpPr>
          <p:spPr>
            <a:xfrm>
              <a:off x="9877885" y="4112276"/>
              <a:ext cx="495825" cy="742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597">
                  <a:moveTo>
                    <a:pt x="275" y="80"/>
                  </a:moveTo>
                  <a:lnTo>
                    <a:pt x="353" y="597"/>
                  </a:lnTo>
                  <a:lnTo>
                    <a:pt x="399" y="566"/>
                  </a:lnTo>
                  <a:lnTo>
                    <a:pt x="313" y="0"/>
                  </a:lnTo>
                  <a:lnTo>
                    <a:pt x="0" y="207"/>
                  </a:lnTo>
                  <a:lnTo>
                    <a:pt x="27" y="2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29D5FC-D27A-4671-B327-AF4B826BB250}"/>
                </a:ext>
              </a:extLst>
            </p:cNvPr>
            <p:cNvSpPr/>
            <p:nvPr/>
          </p:nvSpPr>
          <p:spPr>
            <a:xfrm>
              <a:off x="9911521" y="4211939"/>
              <a:ext cx="404882" cy="68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549">
                  <a:moveTo>
                    <a:pt x="0" y="164"/>
                  </a:moveTo>
                  <a:lnTo>
                    <a:pt x="134" y="350"/>
                  </a:lnTo>
                  <a:lnTo>
                    <a:pt x="285" y="249"/>
                  </a:lnTo>
                  <a:lnTo>
                    <a:pt x="290" y="277"/>
                  </a:lnTo>
                  <a:lnTo>
                    <a:pt x="148" y="370"/>
                  </a:lnTo>
                  <a:lnTo>
                    <a:pt x="278" y="549"/>
                  </a:lnTo>
                  <a:lnTo>
                    <a:pt x="326" y="517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9D076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D58D918-342F-4515-9722-2FC427EB374C}"/>
                </a:ext>
              </a:extLst>
            </p:cNvPr>
            <p:cNvSpPr/>
            <p:nvPr/>
          </p:nvSpPr>
          <p:spPr>
            <a:xfrm>
              <a:off x="10078454" y="4522141"/>
              <a:ext cx="193098" cy="1494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21">
                  <a:moveTo>
                    <a:pt x="151" y="0"/>
                  </a:moveTo>
                  <a:lnTo>
                    <a:pt x="0" y="101"/>
                  </a:lnTo>
                  <a:lnTo>
                    <a:pt x="14" y="121"/>
                  </a:lnTo>
                  <a:lnTo>
                    <a:pt x="156" y="2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593114F-807E-4CDC-A072-DA0232C88798}"/>
                </a:ext>
              </a:extLst>
            </p:cNvPr>
            <p:cNvSpPr/>
            <p:nvPr/>
          </p:nvSpPr>
          <p:spPr>
            <a:xfrm>
              <a:off x="8290746" y="4221906"/>
              <a:ext cx="2085455" cy="1787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5" h="1436">
                  <a:moveTo>
                    <a:pt x="1332" y="0"/>
                  </a:moveTo>
                  <a:lnTo>
                    <a:pt x="0" y="958"/>
                  </a:lnTo>
                  <a:lnTo>
                    <a:pt x="343" y="1436"/>
                  </a:lnTo>
                  <a:lnTo>
                    <a:pt x="383" y="1407"/>
                  </a:lnTo>
                  <a:lnTo>
                    <a:pt x="69" y="971"/>
                  </a:lnTo>
                  <a:lnTo>
                    <a:pt x="1322" y="71"/>
                  </a:lnTo>
                  <a:lnTo>
                    <a:pt x="1635" y="507"/>
                  </a:lnTo>
                  <a:lnTo>
                    <a:pt x="1675" y="47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10084FA-BBCA-44EB-B5A6-0C4A9CA594C1}"/>
                </a:ext>
              </a:extLst>
            </p:cNvPr>
            <p:cNvSpPr/>
            <p:nvPr/>
          </p:nvSpPr>
          <p:spPr>
            <a:xfrm>
              <a:off x="8376706" y="4310357"/>
              <a:ext cx="1949664" cy="166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6" h="1336">
                  <a:moveTo>
                    <a:pt x="0" y="900"/>
                  </a:moveTo>
                  <a:lnTo>
                    <a:pt x="314" y="1336"/>
                  </a:lnTo>
                  <a:lnTo>
                    <a:pt x="1566" y="436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FB426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1F9FAC8-6A50-4853-BD69-B37DCA4390B0}"/>
                </a:ext>
              </a:extLst>
            </p:cNvPr>
            <p:cNvSpPr/>
            <p:nvPr/>
          </p:nvSpPr>
          <p:spPr>
            <a:xfrm>
              <a:off x="9117952" y="4880929"/>
              <a:ext cx="413603" cy="56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51">
                  <a:moveTo>
                    <a:pt x="0" y="15"/>
                  </a:moveTo>
                  <a:lnTo>
                    <a:pt x="313" y="451"/>
                  </a:lnTo>
                  <a:lnTo>
                    <a:pt x="333" y="43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ECD3CFB-6C21-4E14-A81A-969AD5E9773D}"/>
                </a:ext>
              </a:extLst>
            </p:cNvPr>
            <p:cNvSpPr/>
            <p:nvPr/>
          </p:nvSpPr>
          <p:spPr>
            <a:xfrm>
              <a:off x="9377073" y="4695303"/>
              <a:ext cx="414849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" h="450">
                  <a:moveTo>
                    <a:pt x="0" y="14"/>
                  </a:moveTo>
                  <a:lnTo>
                    <a:pt x="313" y="450"/>
                  </a:lnTo>
                  <a:lnTo>
                    <a:pt x="334" y="43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783421F-0F04-4202-8AEC-7286FB92EA36}"/>
                </a:ext>
              </a:extLst>
            </p:cNvPr>
            <p:cNvSpPr/>
            <p:nvPr/>
          </p:nvSpPr>
          <p:spPr>
            <a:xfrm>
              <a:off x="9636198" y="4508438"/>
              <a:ext cx="413603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50">
                  <a:moveTo>
                    <a:pt x="0" y="14"/>
                  </a:moveTo>
                  <a:lnTo>
                    <a:pt x="314" y="450"/>
                  </a:lnTo>
                  <a:lnTo>
                    <a:pt x="333" y="43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B01E76-8D60-4911-8286-7D4FB50BFE3C}"/>
                </a:ext>
              </a:extLst>
            </p:cNvPr>
            <p:cNvSpPr/>
            <p:nvPr/>
          </p:nvSpPr>
          <p:spPr>
            <a:xfrm>
              <a:off x="8566066" y="4571973"/>
              <a:ext cx="1579664" cy="114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9" h="924">
                  <a:moveTo>
                    <a:pt x="0" y="900"/>
                  </a:moveTo>
                  <a:lnTo>
                    <a:pt x="16" y="924"/>
                  </a:lnTo>
                  <a:lnTo>
                    <a:pt x="1269" y="23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F4F5093-29B2-4A91-B637-83A170CB2091}"/>
                </a:ext>
              </a:extLst>
            </p:cNvPr>
            <p:cNvSpPr/>
            <p:nvPr/>
          </p:nvSpPr>
          <p:spPr>
            <a:xfrm>
              <a:off x="9343440" y="4890896"/>
              <a:ext cx="444748" cy="72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584">
                  <a:moveTo>
                    <a:pt x="119" y="584"/>
                  </a:moveTo>
                  <a:lnTo>
                    <a:pt x="345" y="424"/>
                  </a:lnTo>
                  <a:lnTo>
                    <a:pt x="358" y="238"/>
                  </a:lnTo>
                  <a:lnTo>
                    <a:pt x="274" y="49"/>
                  </a:lnTo>
                  <a:cubicBezTo>
                    <a:pt x="274" y="49"/>
                    <a:pt x="235" y="55"/>
                    <a:pt x="242" y="122"/>
                  </a:cubicBezTo>
                  <a:lnTo>
                    <a:pt x="170" y="0"/>
                  </a:lnTo>
                  <a:cubicBezTo>
                    <a:pt x="170" y="0"/>
                    <a:pt x="126" y="30"/>
                    <a:pt x="154" y="100"/>
                  </a:cubicBezTo>
                  <a:lnTo>
                    <a:pt x="94" y="22"/>
                  </a:lnTo>
                  <a:cubicBezTo>
                    <a:pt x="94" y="22"/>
                    <a:pt x="43" y="74"/>
                    <a:pt x="127" y="176"/>
                  </a:cubicBezTo>
                  <a:lnTo>
                    <a:pt x="157" y="241"/>
                  </a:lnTo>
                  <a:lnTo>
                    <a:pt x="61" y="131"/>
                  </a:lnTo>
                  <a:cubicBezTo>
                    <a:pt x="61" y="131"/>
                    <a:pt x="26" y="195"/>
                    <a:pt x="88" y="256"/>
                  </a:cubicBezTo>
                  <a:lnTo>
                    <a:pt x="120" y="304"/>
                  </a:lnTo>
                  <a:cubicBezTo>
                    <a:pt x="120" y="304"/>
                    <a:pt x="6" y="317"/>
                    <a:pt x="0" y="457"/>
                  </a:cubicBezTo>
                  <a:close/>
                </a:path>
              </a:pathLst>
            </a:custGeom>
            <a:solidFill>
              <a:srgbClr val="FDD8B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CB1D786-8B69-4426-9743-AE9FF6EF240F}"/>
                </a:ext>
              </a:extLst>
            </p:cNvPr>
            <p:cNvSpPr/>
            <p:nvPr/>
          </p:nvSpPr>
          <p:spPr>
            <a:xfrm>
              <a:off x="8598457" y="5254667"/>
              <a:ext cx="413603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50">
                  <a:moveTo>
                    <a:pt x="0" y="15"/>
                  </a:moveTo>
                  <a:lnTo>
                    <a:pt x="313" y="450"/>
                  </a:lnTo>
                  <a:lnTo>
                    <a:pt x="333" y="43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8A01F56-F164-4388-8262-832747038357}"/>
                </a:ext>
              </a:extLst>
            </p:cNvPr>
            <p:cNvSpPr/>
            <p:nvPr/>
          </p:nvSpPr>
          <p:spPr>
            <a:xfrm>
              <a:off x="8857578" y="5067798"/>
              <a:ext cx="413603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450">
                  <a:moveTo>
                    <a:pt x="0" y="15"/>
                  </a:moveTo>
                  <a:lnTo>
                    <a:pt x="314" y="450"/>
                  </a:lnTo>
                  <a:lnTo>
                    <a:pt x="333" y="43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DD82C72-9AAA-4024-A5BF-2D4480617BC0}"/>
                </a:ext>
              </a:extLst>
            </p:cNvPr>
            <p:cNvSpPr/>
            <p:nvPr/>
          </p:nvSpPr>
          <p:spPr>
            <a:xfrm>
              <a:off x="4983170" y="4867226"/>
              <a:ext cx="320350" cy="2531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033">
                  <a:moveTo>
                    <a:pt x="212" y="120"/>
                  </a:moveTo>
                  <a:cubicBezTo>
                    <a:pt x="212" y="75"/>
                    <a:pt x="227" y="33"/>
                    <a:pt x="253" y="0"/>
                  </a:cubicBezTo>
                  <a:lnTo>
                    <a:pt x="193" y="0"/>
                  </a:lnTo>
                  <a:cubicBezTo>
                    <a:pt x="86" y="0"/>
                    <a:pt x="0" y="87"/>
                    <a:pt x="0" y="193"/>
                  </a:cubicBezTo>
                  <a:lnTo>
                    <a:pt x="0" y="1839"/>
                  </a:lnTo>
                  <a:cubicBezTo>
                    <a:pt x="0" y="1946"/>
                    <a:pt x="86" y="2033"/>
                    <a:pt x="193" y="2033"/>
                  </a:cubicBezTo>
                  <a:lnTo>
                    <a:pt x="253" y="2033"/>
                  </a:lnTo>
                  <a:cubicBezTo>
                    <a:pt x="227" y="2000"/>
                    <a:pt x="212" y="1958"/>
                    <a:pt x="212" y="1913"/>
                  </a:cubicBezTo>
                  <a:close/>
                </a:path>
              </a:pathLst>
            </a:custGeom>
            <a:solidFill>
              <a:srgbClr val="9D076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196437-2EFB-4729-9A0B-F145030CB6EB}"/>
                </a:ext>
              </a:extLst>
            </p:cNvPr>
            <p:cNvSpPr/>
            <p:nvPr/>
          </p:nvSpPr>
          <p:spPr>
            <a:xfrm>
              <a:off x="5247278" y="4867226"/>
              <a:ext cx="2462930" cy="2531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8" h="2033">
                  <a:moveTo>
                    <a:pt x="1978" y="1839"/>
                  </a:moveTo>
                  <a:lnTo>
                    <a:pt x="1978" y="193"/>
                  </a:lnTo>
                  <a:cubicBezTo>
                    <a:pt x="1978" y="87"/>
                    <a:pt x="1892" y="0"/>
                    <a:pt x="1785" y="0"/>
                  </a:cubicBezTo>
                  <a:lnTo>
                    <a:pt x="41" y="0"/>
                  </a:lnTo>
                  <a:cubicBezTo>
                    <a:pt x="15" y="33"/>
                    <a:pt x="0" y="75"/>
                    <a:pt x="0" y="120"/>
                  </a:cubicBezTo>
                  <a:lnTo>
                    <a:pt x="0" y="1913"/>
                  </a:lnTo>
                  <a:cubicBezTo>
                    <a:pt x="0" y="1958"/>
                    <a:pt x="15" y="2000"/>
                    <a:pt x="41" y="2033"/>
                  </a:cubicBezTo>
                  <a:lnTo>
                    <a:pt x="1785" y="2033"/>
                  </a:lnTo>
                  <a:cubicBezTo>
                    <a:pt x="1892" y="2033"/>
                    <a:pt x="1978" y="1946"/>
                    <a:pt x="1978" y="1839"/>
                  </a:cubicBezTo>
                  <a:close/>
                </a:path>
              </a:pathLst>
            </a:custGeom>
            <a:solidFill>
              <a:srgbClr val="770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CD9203A-B20F-40BC-A730-0F2097FE6580}"/>
                </a:ext>
              </a:extLst>
            </p:cNvPr>
            <p:cNvSpPr/>
            <p:nvPr/>
          </p:nvSpPr>
          <p:spPr>
            <a:xfrm>
              <a:off x="5623507" y="5858875"/>
              <a:ext cx="574310" cy="17154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1378">
                  <a:moveTo>
                    <a:pt x="217" y="62"/>
                  </a:moveTo>
                  <a:cubicBezTo>
                    <a:pt x="90" y="-155"/>
                    <a:pt x="277" y="243"/>
                    <a:pt x="217" y="594"/>
                  </a:cubicBezTo>
                  <a:cubicBezTo>
                    <a:pt x="200" y="701"/>
                    <a:pt x="75" y="1002"/>
                    <a:pt x="75" y="1002"/>
                  </a:cubicBezTo>
                  <a:cubicBezTo>
                    <a:pt x="75" y="1002"/>
                    <a:pt x="-79" y="1270"/>
                    <a:pt x="53" y="1337"/>
                  </a:cubicBezTo>
                  <a:cubicBezTo>
                    <a:pt x="120" y="1370"/>
                    <a:pt x="277" y="1382"/>
                    <a:pt x="452" y="1377"/>
                  </a:cubicBezTo>
                  <a:cubicBezTo>
                    <a:pt x="498" y="979"/>
                    <a:pt x="361" y="305"/>
                    <a:pt x="217" y="62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D919368-FE67-4F88-8F41-D3B3C5CB33D7}"/>
                </a:ext>
              </a:extLst>
            </p:cNvPr>
            <p:cNvSpPr/>
            <p:nvPr/>
          </p:nvSpPr>
          <p:spPr>
            <a:xfrm>
              <a:off x="6789568" y="5250929"/>
              <a:ext cx="2565081" cy="226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0" h="1819">
                  <a:moveTo>
                    <a:pt x="1876" y="227"/>
                  </a:moveTo>
                  <a:lnTo>
                    <a:pt x="1085" y="797"/>
                  </a:lnTo>
                  <a:cubicBezTo>
                    <a:pt x="1085" y="797"/>
                    <a:pt x="1011" y="787"/>
                    <a:pt x="994" y="824"/>
                  </a:cubicBezTo>
                  <a:cubicBezTo>
                    <a:pt x="978" y="863"/>
                    <a:pt x="947" y="42"/>
                    <a:pt x="545" y="86"/>
                  </a:cubicBezTo>
                  <a:lnTo>
                    <a:pt x="206" y="0"/>
                  </a:lnTo>
                  <a:lnTo>
                    <a:pt x="0" y="122"/>
                  </a:lnTo>
                  <a:lnTo>
                    <a:pt x="55" y="1792"/>
                  </a:lnTo>
                  <a:cubicBezTo>
                    <a:pt x="301" y="1745"/>
                    <a:pt x="444" y="1870"/>
                    <a:pt x="559" y="1793"/>
                  </a:cubicBezTo>
                  <a:cubicBezTo>
                    <a:pt x="681" y="1710"/>
                    <a:pt x="541" y="1641"/>
                    <a:pt x="532" y="1322"/>
                  </a:cubicBezTo>
                  <a:cubicBezTo>
                    <a:pt x="524" y="1003"/>
                    <a:pt x="568" y="811"/>
                    <a:pt x="568" y="811"/>
                  </a:cubicBezTo>
                  <a:cubicBezTo>
                    <a:pt x="568" y="811"/>
                    <a:pt x="550" y="1377"/>
                    <a:pt x="816" y="1435"/>
                  </a:cubicBezTo>
                  <a:cubicBezTo>
                    <a:pt x="1027" y="1482"/>
                    <a:pt x="1766" y="730"/>
                    <a:pt x="2060" y="421"/>
                  </a:cubicBezTo>
                  <a:cubicBezTo>
                    <a:pt x="1951" y="356"/>
                    <a:pt x="1899" y="273"/>
                    <a:pt x="1876" y="227"/>
                  </a:cubicBezTo>
                  <a:close/>
                </a:path>
              </a:pathLst>
            </a:custGeom>
            <a:solidFill>
              <a:srgbClr val="A994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8F6B07D-4BBB-450E-ACAF-0267370ECFA9}"/>
                </a:ext>
              </a:extLst>
            </p:cNvPr>
            <p:cNvSpPr/>
            <p:nvPr/>
          </p:nvSpPr>
          <p:spPr>
            <a:xfrm>
              <a:off x="6233945" y="3815774"/>
              <a:ext cx="956768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586">
                  <a:moveTo>
                    <a:pt x="384" y="0"/>
                  </a:moveTo>
                  <a:cubicBezTo>
                    <a:pt x="155" y="0"/>
                    <a:pt x="-37" y="251"/>
                    <a:pt x="6" y="585"/>
                  </a:cubicBezTo>
                  <a:cubicBezTo>
                    <a:pt x="32" y="587"/>
                    <a:pt x="88" y="586"/>
                    <a:pt x="117" y="531"/>
                  </a:cubicBezTo>
                  <a:cubicBezTo>
                    <a:pt x="156" y="458"/>
                    <a:pt x="16" y="143"/>
                    <a:pt x="233" y="256"/>
                  </a:cubicBezTo>
                  <a:cubicBezTo>
                    <a:pt x="450" y="369"/>
                    <a:pt x="613" y="428"/>
                    <a:pt x="600" y="315"/>
                  </a:cubicBezTo>
                  <a:cubicBezTo>
                    <a:pt x="600" y="315"/>
                    <a:pt x="695" y="503"/>
                    <a:pt x="768" y="474"/>
                  </a:cubicBezTo>
                  <a:cubicBezTo>
                    <a:pt x="769" y="457"/>
                    <a:pt x="769" y="440"/>
                    <a:pt x="769" y="424"/>
                  </a:cubicBezTo>
                  <a:cubicBezTo>
                    <a:pt x="769" y="190"/>
                    <a:pt x="618" y="0"/>
                    <a:pt x="384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66A68EB-B9B6-4C32-A253-02C1583A31E3}"/>
                </a:ext>
              </a:extLst>
            </p:cNvPr>
            <p:cNvSpPr/>
            <p:nvPr/>
          </p:nvSpPr>
          <p:spPr>
            <a:xfrm>
              <a:off x="9116706" y="5394195"/>
              <a:ext cx="399899" cy="39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322">
                  <a:moveTo>
                    <a:pt x="153" y="0"/>
                  </a:moveTo>
                  <a:lnTo>
                    <a:pt x="17" y="63"/>
                  </a:lnTo>
                  <a:cubicBezTo>
                    <a:pt x="3" y="69"/>
                    <a:pt x="-4" y="86"/>
                    <a:pt x="3" y="100"/>
                  </a:cubicBezTo>
                  <a:lnTo>
                    <a:pt x="8" y="112"/>
                  </a:lnTo>
                  <a:cubicBezTo>
                    <a:pt x="31" y="158"/>
                    <a:pt x="83" y="241"/>
                    <a:pt x="192" y="306"/>
                  </a:cubicBezTo>
                  <a:cubicBezTo>
                    <a:pt x="209" y="314"/>
                    <a:pt x="232" y="329"/>
                    <a:pt x="239" y="319"/>
                  </a:cubicBezTo>
                  <a:cubicBezTo>
                    <a:pt x="289" y="249"/>
                    <a:pt x="322" y="175"/>
                    <a:pt x="322" y="175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226BE1E-DE4A-4FA9-BBA4-8DABBF5DCD8B}"/>
                </a:ext>
              </a:extLst>
            </p:cNvPr>
            <p:cNvSpPr/>
            <p:nvPr/>
          </p:nvSpPr>
          <p:spPr>
            <a:xfrm>
              <a:off x="6326133" y="5230997"/>
              <a:ext cx="449731" cy="34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281">
                  <a:moveTo>
                    <a:pt x="133" y="12"/>
                  </a:moveTo>
                  <a:lnTo>
                    <a:pt x="125" y="7"/>
                  </a:lnTo>
                  <a:cubicBezTo>
                    <a:pt x="114" y="-1"/>
                    <a:pt x="99" y="-2"/>
                    <a:pt x="86" y="3"/>
                  </a:cubicBezTo>
                  <a:lnTo>
                    <a:pt x="27" y="26"/>
                  </a:lnTo>
                  <a:cubicBezTo>
                    <a:pt x="-5" y="39"/>
                    <a:pt x="-10" y="82"/>
                    <a:pt x="17" y="103"/>
                  </a:cubicBezTo>
                  <a:lnTo>
                    <a:pt x="243" y="270"/>
                  </a:lnTo>
                  <a:cubicBezTo>
                    <a:pt x="275" y="294"/>
                    <a:pt x="321" y="278"/>
                    <a:pt x="333" y="240"/>
                  </a:cubicBezTo>
                  <a:lnTo>
                    <a:pt x="362" y="143"/>
                  </a:ln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989C37D-B9EF-41EF-AF30-4A925EC6670F}"/>
                </a:ext>
              </a:extLst>
            </p:cNvPr>
            <p:cNvSpPr/>
            <p:nvPr/>
          </p:nvSpPr>
          <p:spPr>
            <a:xfrm>
              <a:off x="6778356" y="5239717"/>
              <a:ext cx="431044" cy="33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7" h="268">
                  <a:moveTo>
                    <a:pt x="0" y="135"/>
                  </a:moveTo>
                  <a:lnTo>
                    <a:pt x="38" y="231"/>
                  </a:lnTo>
                  <a:cubicBezTo>
                    <a:pt x="52" y="268"/>
                    <a:pt x="99" y="280"/>
                    <a:pt x="129" y="253"/>
                  </a:cubicBezTo>
                  <a:lnTo>
                    <a:pt x="337" y="76"/>
                  </a:lnTo>
                  <a:cubicBezTo>
                    <a:pt x="355" y="60"/>
                    <a:pt x="349" y="29"/>
                    <a:pt x="325" y="21"/>
                  </a:cubicBezTo>
                  <a:lnTo>
                    <a:pt x="258" y="2"/>
                  </a:lnTo>
                  <a:cubicBezTo>
                    <a:pt x="244" y="-2"/>
                    <a:pt x="229" y="-1"/>
                    <a:pt x="217" y="6"/>
                  </a:cubicBezTo>
                  <a:lnTo>
                    <a:pt x="215" y="8"/>
                  </a:ln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F929250-82BE-45A2-B3CF-63DEB40C8BBA}"/>
                </a:ext>
              </a:extLst>
            </p:cNvPr>
            <p:cNvSpPr/>
            <p:nvPr/>
          </p:nvSpPr>
          <p:spPr>
            <a:xfrm>
              <a:off x="6864315" y="5828973"/>
              <a:ext cx="69764" cy="697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57">
                  <a:moveTo>
                    <a:pt x="57" y="29"/>
                  </a:moveTo>
                  <a:cubicBezTo>
                    <a:pt x="56" y="45"/>
                    <a:pt x="43" y="58"/>
                    <a:pt x="27" y="57"/>
                  </a:cubicBezTo>
                  <a:cubicBezTo>
                    <a:pt x="11" y="56"/>
                    <a:pt x="-1" y="43"/>
                    <a:pt x="0" y="27"/>
                  </a:cubicBezTo>
                  <a:cubicBezTo>
                    <a:pt x="0" y="11"/>
                    <a:pt x="14" y="-1"/>
                    <a:pt x="30" y="0"/>
                  </a:cubicBezTo>
                  <a:cubicBezTo>
                    <a:pt x="45" y="0"/>
                    <a:pt x="58" y="13"/>
                    <a:pt x="57" y="29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664CDDC-72AD-420B-8B3F-75EDFEFCBF11}"/>
                </a:ext>
              </a:extLst>
            </p:cNvPr>
            <p:cNvSpPr/>
            <p:nvPr/>
          </p:nvSpPr>
          <p:spPr>
            <a:xfrm>
              <a:off x="6871790" y="6027057"/>
              <a:ext cx="71010" cy="7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8">
                  <a:moveTo>
                    <a:pt x="58" y="30"/>
                  </a:moveTo>
                  <a:cubicBezTo>
                    <a:pt x="57" y="46"/>
                    <a:pt x="44" y="59"/>
                    <a:pt x="28" y="58"/>
                  </a:cubicBezTo>
                  <a:cubicBezTo>
                    <a:pt x="12" y="58"/>
                    <a:pt x="0" y="44"/>
                    <a:pt x="0" y="28"/>
                  </a:cubicBezTo>
                  <a:cubicBezTo>
                    <a:pt x="1" y="12"/>
                    <a:pt x="14" y="0"/>
                    <a:pt x="30" y="0"/>
                  </a:cubicBezTo>
                  <a:cubicBezTo>
                    <a:pt x="45" y="1"/>
                    <a:pt x="58" y="14"/>
                    <a:pt x="58" y="30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881A17E-5FC3-47F9-804E-F6D4541301FE}"/>
                </a:ext>
              </a:extLst>
            </p:cNvPr>
            <p:cNvSpPr/>
            <p:nvPr/>
          </p:nvSpPr>
          <p:spPr>
            <a:xfrm>
              <a:off x="6879265" y="6226384"/>
              <a:ext cx="72256" cy="7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58">
                  <a:moveTo>
                    <a:pt x="59" y="30"/>
                  </a:moveTo>
                  <a:cubicBezTo>
                    <a:pt x="58" y="46"/>
                    <a:pt x="44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1" y="13"/>
                    <a:pt x="15" y="0"/>
                    <a:pt x="31" y="0"/>
                  </a:cubicBezTo>
                  <a:cubicBezTo>
                    <a:pt x="46" y="1"/>
                    <a:pt x="59" y="15"/>
                    <a:pt x="59" y="30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9633A97-04B0-4210-AED2-EDA3023F2B1C}"/>
                </a:ext>
              </a:extLst>
            </p:cNvPr>
            <p:cNvSpPr/>
            <p:nvPr/>
          </p:nvSpPr>
          <p:spPr>
            <a:xfrm>
              <a:off x="5611049" y="5289545"/>
              <a:ext cx="576801" cy="18886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1517">
                  <a:moveTo>
                    <a:pt x="338" y="1384"/>
                  </a:moveTo>
                  <a:cubicBezTo>
                    <a:pt x="545" y="1107"/>
                    <a:pt x="478" y="471"/>
                    <a:pt x="279" y="0"/>
                  </a:cubicBezTo>
                  <a:lnTo>
                    <a:pt x="259" y="10"/>
                  </a:lnTo>
                  <a:cubicBezTo>
                    <a:pt x="239" y="19"/>
                    <a:pt x="230" y="43"/>
                    <a:pt x="239" y="64"/>
                  </a:cubicBezTo>
                  <a:cubicBezTo>
                    <a:pt x="419" y="467"/>
                    <a:pt x="480" y="1106"/>
                    <a:pt x="289" y="1361"/>
                  </a:cubicBezTo>
                  <a:cubicBezTo>
                    <a:pt x="230" y="1439"/>
                    <a:pt x="153" y="1473"/>
                    <a:pt x="48" y="1464"/>
                  </a:cubicBezTo>
                  <a:cubicBezTo>
                    <a:pt x="26" y="1463"/>
                    <a:pt x="7" y="1478"/>
                    <a:pt x="3" y="1499"/>
                  </a:cubicBezTo>
                  <a:lnTo>
                    <a:pt x="0" y="1517"/>
                  </a:lnTo>
                  <a:cubicBezTo>
                    <a:pt x="116" y="1520"/>
                    <a:pt x="258" y="1492"/>
                    <a:pt x="338" y="1384"/>
                  </a:cubicBezTo>
                  <a:close/>
                </a:path>
              </a:pathLst>
            </a:custGeom>
            <a:solidFill>
              <a:srgbClr val="770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F235B1A-90BB-4318-8C89-D5509921005C}"/>
                </a:ext>
              </a:extLst>
            </p:cNvPr>
            <p:cNvSpPr/>
            <p:nvPr/>
          </p:nvSpPr>
          <p:spPr>
            <a:xfrm>
              <a:off x="5587379" y="5224768"/>
              <a:ext cx="794815" cy="21577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9" h="1733">
                  <a:moveTo>
                    <a:pt x="38" y="1730"/>
                  </a:moveTo>
                  <a:cubicBezTo>
                    <a:pt x="58" y="1732"/>
                    <a:pt x="78" y="1733"/>
                    <a:pt x="98" y="1733"/>
                  </a:cubicBezTo>
                  <a:cubicBezTo>
                    <a:pt x="255" y="1733"/>
                    <a:pt x="386" y="1668"/>
                    <a:pt x="480" y="1542"/>
                  </a:cubicBezTo>
                  <a:cubicBezTo>
                    <a:pt x="636" y="1334"/>
                    <a:pt x="650" y="1017"/>
                    <a:pt x="635" y="788"/>
                  </a:cubicBezTo>
                  <a:cubicBezTo>
                    <a:pt x="618" y="524"/>
                    <a:pt x="550" y="242"/>
                    <a:pt x="453" y="25"/>
                  </a:cubicBezTo>
                  <a:cubicBezTo>
                    <a:pt x="444" y="3"/>
                    <a:pt x="418" y="-6"/>
                    <a:pt x="397" y="5"/>
                  </a:cubicBezTo>
                  <a:lnTo>
                    <a:pt x="298" y="52"/>
                  </a:lnTo>
                  <a:cubicBezTo>
                    <a:pt x="497" y="523"/>
                    <a:pt x="564" y="1159"/>
                    <a:pt x="357" y="1436"/>
                  </a:cubicBezTo>
                  <a:cubicBezTo>
                    <a:pt x="277" y="1544"/>
                    <a:pt x="135" y="1572"/>
                    <a:pt x="19" y="1569"/>
                  </a:cubicBezTo>
                  <a:lnTo>
                    <a:pt x="1" y="1682"/>
                  </a:lnTo>
                  <a:cubicBezTo>
                    <a:pt x="-3" y="1705"/>
                    <a:pt x="14" y="1727"/>
                    <a:pt x="38" y="1730"/>
                  </a:cubicBezTo>
                  <a:close/>
                </a:path>
              </a:pathLst>
            </a:custGeom>
            <a:solidFill>
              <a:srgbClr val="9D076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7E93A34-68A7-4FB9-9B34-2F0732A49745}"/>
                </a:ext>
              </a:extLst>
            </p:cNvPr>
            <p:cNvSpPr/>
            <p:nvPr/>
          </p:nvSpPr>
          <p:spPr>
            <a:xfrm>
              <a:off x="7290376" y="5262141"/>
              <a:ext cx="159461" cy="15161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218">
                  <a:moveTo>
                    <a:pt x="37" y="11"/>
                  </a:moveTo>
                  <a:cubicBezTo>
                    <a:pt x="36" y="8"/>
                    <a:pt x="35" y="4"/>
                    <a:pt x="35" y="0"/>
                  </a:cubicBezTo>
                  <a:lnTo>
                    <a:pt x="30" y="2"/>
                  </a:lnTo>
                  <a:cubicBezTo>
                    <a:pt x="8" y="10"/>
                    <a:pt x="-4" y="33"/>
                    <a:pt x="2" y="55"/>
                  </a:cubicBezTo>
                  <a:cubicBezTo>
                    <a:pt x="38" y="182"/>
                    <a:pt x="138" y="608"/>
                    <a:pt x="56" y="1168"/>
                  </a:cubicBezTo>
                  <a:cubicBezTo>
                    <a:pt x="52" y="1192"/>
                    <a:pt x="68" y="1214"/>
                    <a:pt x="92" y="1217"/>
                  </a:cubicBezTo>
                  <a:lnTo>
                    <a:pt x="95" y="1218"/>
                  </a:lnTo>
                  <a:cubicBezTo>
                    <a:pt x="184" y="611"/>
                    <a:pt x="75" y="149"/>
                    <a:pt x="37" y="11"/>
                  </a:cubicBezTo>
                  <a:close/>
                </a:path>
              </a:pathLst>
            </a:custGeom>
            <a:solidFill>
              <a:srgbClr val="770E4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F88D3EC-6A54-4D09-BB84-21852AC7CD3A}"/>
                </a:ext>
              </a:extLst>
            </p:cNvPr>
            <p:cNvSpPr/>
            <p:nvPr/>
          </p:nvSpPr>
          <p:spPr>
            <a:xfrm>
              <a:off x="7333979" y="5208572"/>
              <a:ext cx="332626" cy="159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1281">
                  <a:moveTo>
                    <a:pt x="233" y="1244"/>
                  </a:moveTo>
                  <a:cubicBezTo>
                    <a:pt x="324" y="630"/>
                    <a:pt x="213" y="172"/>
                    <a:pt x="172" y="31"/>
                  </a:cubicBezTo>
                  <a:cubicBezTo>
                    <a:pt x="165" y="8"/>
                    <a:pt x="139" y="-6"/>
                    <a:pt x="116" y="3"/>
                  </a:cubicBezTo>
                  <a:lnTo>
                    <a:pt x="0" y="43"/>
                  </a:lnTo>
                  <a:cubicBezTo>
                    <a:pt x="0" y="47"/>
                    <a:pt x="1" y="51"/>
                    <a:pt x="2" y="54"/>
                  </a:cubicBezTo>
                  <a:cubicBezTo>
                    <a:pt x="40" y="192"/>
                    <a:pt x="149" y="654"/>
                    <a:pt x="60" y="1261"/>
                  </a:cubicBezTo>
                  <a:lnTo>
                    <a:pt x="183" y="1281"/>
                  </a:lnTo>
                  <a:cubicBezTo>
                    <a:pt x="207" y="1285"/>
                    <a:pt x="229" y="1268"/>
                    <a:pt x="233" y="1244"/>
                  </a:cubicBezTo>
                  <a:close/>
                </a:path>
              </a:pathLst>
            </a:custGeom>
            <a:solidFill>
              <a:srgbClr val="9D076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317729F-ABE9-4AB9-8489-006A54DB2798}"/>
                </a:ext>
              </a:extLst>
            </p:cNvPr>
            <p:cNvSpPr/>
            <p:nvPr/>
          </p:nvSpPr>
          <p:spPr>
            <a:xfrm>
              <a:off x="6062022" y="5605980"/>
              <a:ext cx="289024" cy="25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203">
                  <a:moveTo>
                    <a:pt x="168" y="32"/>
                  </a:moveTo>
                  <a:cubicBezTo>
                    <a:pt x="167" y="32"/>
                    <a:pt x="167" y="32"/>
                    <a:pt x="166" y="32"/>
                  </a:cubicBezTo>
                  <a:lnTo>
                    <a:pt x="39" y="66"/>
                  </a:lnTo>
                  <a:cubicBezTo>
                    <a:pt x="37" y="67"/>
                    <a:pt x="34" y="68"/>
                    <a:pt x="34" y="70"/>
                  </a:cubicBezTo>
                  <a:cubicBezTo>
                    <a:pt x="33" y="72"/>
                    <a:pt x="32" y="75"/>
                    <a:pt x="33" y="77"/>
                  </a:cubicBezTo>
                  <a:lnTo>
                    <a:pt x="56" y="164"/>
                  </a:lnTo>
                  <a:cubicBezTo>
                    <a:pt x="57" y="169"/>
                    <a:pt x="62" y="172"/>
                    <a:pt x="67" y="171"/>
                  </a:cubicBezTo>
                  <a:lnTo>
                    <a:pt x="194" y="136"/>
                  </a:lnTo>
                  <a:cubicBezTo>
                    <a:pt x="196" y="136"/>
                    <a:pt x="198" y="135"/>
                    <a:pt x="199" y="132"/>
                  </a:cubicBezTo>
                  <a:cubicBezTo>
                    <a:pt x="200" y="130"/>
                    <a:pt x="201" y="128"/>
                    <a:pt x="200" y="126"/>
                  </a:cubicBezTo>
                  <a:lnTo>
                    <a:pt x="176" y="38"/>
                  </a:lnTo>
                  <a:cubicBezTo>
                    <a:pt x="176" y="36"/>
                    <a:pt x="175" y="34"/>
                    <a:pt x="173" y="33"/>
                  </a:cubicBezTo>
                  <a:cubicBezTo>
                    <a:pt x="172" y="32"/>
                    <a:pt x="170" y="32"/>
                    <a:pt x="168" y="32"/>
                  </a:cubicBezTo>
                  <a:close/>
                  <a:moveTo>
                    <a:pt x="64" y="203"/>
                  </a:moveTo>
                  <a:cubicBezTo>
                    <a:pt x="47" y="203"/>
                    <a:pt x="29" y="191"/>
                    <a:pt x="25" y="173"/>
                  </a:cubicBezTo>
                  <a:lnTo>
                    <a:pt x="1" y="85"/>
                  </a:lnTo>
                  <a:cubicBezTo>
                    <a:pt x="-4" y="63"/>
                    <a:pt x="9" y="41"/>
                    <a:pt x="31" y="35"/>
                  </a:cubicBezTo>
                  <a:lnTo>
                    <a:pt x="157" y="1"/>
                  </a:lnTo>
                  <a:cubicBezTo>
                    <a:pt x="168" y="-2"/>
                    <a:pt x="179" y="0"/>
                    <a:pt x="189" y="5"/>
                  </a:cubicBezTo>
                  <a:cubicBezTo>
                    <a:pt x="199" y="11"/>
                    <a:pt x="205" y="19"/>
                    <a:pt x="207" y="30"/>
                  </a:cubicBezTo>
                  <a:lnTo>
                    <a:pt x="231" y="118"/>
                  </a:lnTo>
                  <a:cubicBezTo>
                    <a:pt x="234" y="128"/>
                    <a:pt x="233" y="139"/>
                    <a:pt x="227" y="149"/>
                  </a:cubicBezTo>
                  <a:cubicBezTo>
                    <a:pt x="222" y="158"/>
                    <a:pt x="213" y="165"/>
                    <a:pt x="202" y="168"/>
                  </a:cubicBezTo>
                  <a:lnTo>
                    <a:pt x="75" y="202"/>
                  </a:lnTo>
                  <a:cubicBezTo>
                    <a:pt x="72" y="203"/>
                    <a:pt x="68" y="203"/>
                    <a:pt x="64" y="203"/>
                  </a:cubicBezTo>
                  <a:close/>
                </a:path>
              </a:pathLst>
            </a:custGeom>
            <a:solidFill>
              <a:srgbClr val="E29F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885BA9D-E84F-4DE3-99E5-7F3A23D3CB42}"/>
                </a:ext>
              </a:extLst>
            </p:cNvPr>
            <p:cNvSpPr/>
            <p:nvPr/>
          </p:nvSpPr>
          <p:spPr>
            <a:xfrm>
              <a:off x="7403743" y="5728067"/>
              <a:ext cx="290269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62">
                  <a:moveTo>
                    <a:pt x="16" y="62"/>
                  </a:moveTo>
                  <a:cubicBezTo>
                    <a:pt x="8" y="62"/>
                    <a:pt x="1" y="57"/>
                    <a:pt x="0" y="49"/>
                  </a:cubicBezTo>
                  <a:cubicBezTo>
                    <a:pt x="-1" y="40"/>
                    <a:pt x="5" y="32"/>
                    <a:pt x="14" y="31"/>
                  </a:cubicBezTo>
                  <a:lnTo>
                    <a:pt x="215" y="0"/>
                  </a:lnTo>
                  <a:cubicBezTo>
                    <a:pt x="224" y="-1"/>
                    <a:pt x="233" y="5"/>
                    <a:pt x="234" y="14"/>
                  </a:cubicBezTo>
                  <a:cubicBezTo>
                    <a:pt x="235" y="23"/>
                    <a:pt x="229" y="31"/>
                    <a:pt x="220" y="32"/>
                  </a:cubicBezTo>
                  <a:lnTo>
                    <a:pt x="19" y="62"/>
                  </a:lnTo>
                  <a:cubicBezTo>
                    <a:pt x="17" y="62"/>
                    <a:pt x="17" y="62"/>
                    <a:pt x="16" y="62"/>
                  </a:cubicBezTo>
                  <a:close/>
                </a:path>
              </a:pathLst>
            </a:custGeom>
            <a:solidFill>
              <a:srgbClr val="E29F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3FE404C-69A1-47CE-B3ED-5AB6D361C75E}"/>
                </a:ext>
              </a:extLst>
            </p:cNvPr>
            <p:cNvSpPr/>
            <p:nvPr/>
          </p:nvSpPr>
          <p:spPr>
            <a:xfrm>
              <a:off x="7408726" y="5816515"/>
              <a:ext cx="289024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62">
                  <a:moveTo>
                    <a:pt x="15" y="62"/>
                  </a:moveTo>
                  <a:cubicBezTo>
                    <a:pt x="8" y="62"/>
                    <a:pt x="0" y="56"/>
                    <a:pt x="0" y="48"/>
                  </a:cubicBezTo>
                  <a:cubicBezTo>
                    <a:pt x="-2" y="39"/>
                    <a:pt x="4" y="30"/>
                    <a:pt x="13" y="29"/>
                  </a:cubicBezTo>
                  <a:lnTo>
                    <a:pt x="215" y="0"/>
                  </a:lnTo>
                  <a:cubicBezTo>
                    <a:pt x="223" y="-2"/>
                    <a:pt x="232" y="4"/>
                    <a:pt x="233" y="13"/>
                  </a:cubicBezTo>
                  <a:cubicBezTo>
                    <a:pt x="234" y="22"/>
                    <a:pt x="228" y="30"/>
                    <a:pt x="220" y="31"/>
                  </a:cubicBezTo>
                  <a:lnTo>
                    <a:pt x="18" y="61"/>
                  </a:lnTo>
                  <a:cubicBezTo>
                    <a:pt x="17" y="62"/>
                    <a:pt x="16" y="62"/>
                    <a:pt x="15" y="62"/>
                  </a:cubicBezTo>
                  <a:close/>
                </a:path>
              </a:pathLst>
            </a:custGeom>
            <a:solidFill>
              <a:srgbClr val="E29F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EADEDED-4576-4C87-BA16-3770C0B19DCC}"/>
                </a:ext>
              </a:extLst>
            </p:cNvPr>
            <p:cNvSpPr/>
            <p:nvPr/>
          </p:nvSpPr>
          <p:spPr>
            <a:xfrm>
              <a:off x="7473507" y="5969751"/>
              <a:ext cx="148249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41">
                  <a:moveTo>
                    <a:pt x="120" y="71"/>
                  </a:moveTo>
                  <a:cubicBezTo>
                    <a:pt x="120" y="109"/>
                    <a:pt x="93" y="141"/>
                    <a:pt x="60" y="141"/>
                  </a:cubicBezTo>
                  <a:cubicBezTo>
                    <a:pt x="27" y="141"/>
                    <a:pt x="0" y="109"/>
                    <a:pt x="0" y="71"/>
                  </a:cubicBezTo>
                  <a:cubicBezTo>
                    <a:pt x="0" y="32"/>
                    <a:pt x="27" y="0"/>
                    <a:pt x="60" y="0"/>
                  </a:cubicBezTo>
                  <a:cubicBezTo>
                    <a:pt x="93" y="0"/>
                    <a:pt x="120" y="32"/>
                    <a:pt x="120" y="71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9BB9258-27DE-4899-9339-F55A24CCCD84}"/>
                </a:ext>
              </a:extLst>
            </p:cNvPr>
            <p:cNvSpPr/>
            <p:nvPr/>
          </p:nvSpPr>
          <p:spPr>
            <a:xfrm>
              <a:off x="7498423" y="5968505"/>
              <a:ext cx="148249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41">
                  <a:moveTo>
                    <a:pt x="120" y="70"/>
                  </a:moveTo>
                  <a:cubicBezTo>
                    <a:pt x="120" y="110"/>
                    <a:pt x="93" y="141"/>
                    <a:pt x="60" y="141"/>
                  </a:cubicBezTo>
                  <a:cubicBezTo>
                    <a:pt x="26" y="141"/>
                    <a:pt x="0" y="110"/>
                    <a:pt x="0" y="70"/>
                  </a:cubicBezTo>
                  <a:cubicBezTo>
                    <a:pt x="0" y="32"/>
                    <a:pt x="26" y="0"/>
                    <a:pt x="60" y="0"/>
                  </a:cubicBezTo>
                  <a:cubicBezTo>
                    <a:pt x="93" y="0"/>
                    <a:pt x="120" y="32"/>
                    <a:pt x="120" y="70"/>
                  </a:cubicBezTo>
                  <a:close/>
                </a:path>
              </a:pathLst>
            </a:custGeom>
            <a:solidFill>
              <a:srgbClr val="E29F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89D5465-9B32-42FD-84CB-1B49D6F8256B}"/>
                </a:ext>
              </a:extLst>
            </p:cNvPr>
            <p:cNvSpPr/>
            <p:nvPr/>
          </p:nvSpPr>
          <p:spPr>
            <a:xfrm>
              <a:off x="6755931" y="5395441"/>
              <a:ext cx="103974" cy="209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1682">
                  <a:moveTo>
                    <a:pt x="18" y="11"/>
                  </a:moveTo>
                  <a:lnTo>
                    <a:pt x="0" y="0"/>
                  </a:lnTo>
                  <a:lnTo>
                    <a:pt x="55" y="1682"/>
                  </a:lnTo>
                  <a:cubicBezTo>
                    <a:pt x="65" y="1679"/>
                    <a:pt x="73" y="1678"/>
                    <a:pt x="82" y="1676"/>
                  </a:cubicBezTo>
                  <a:lnTo>
                    <a:pt x="27" y="6"/>
                  </a:ln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5A0FDC6-D8FA-44B7-97C9-C3721FD9F99C}"/>
                </a:ext>
              </a:extLst>
            </p:cNvPr>
            <p:cNvSpPr/>
            <p:nvPr/>
          </p:nvSpPr>
          <p:spPr>
            <a:xfrm>
              <a:off x="7887110" y="6106788"/>
              <a:ext cx="137037" cy="27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225">
                  <a:moveTo>
                    <a:pt x="56" y="209"/>
                  </a:moveTo>
                  <a:cubicBezTo>
                    <a:pt x="73" y="164"/>
                    <a:pt x="104" y="143"/>
                    <a:pt x="111" y="139"/>
                  </a:cubicBezTo>
                  <a:cubicBezTo>
                    <a:pt x="107" y="134"/>
                    <a:pt x="101" y="79"/>
                    <a:pt x="87" y="0"/>
                  </a:cubicBezTo>
                  <a:cubicBezTo>
                    <a:pt x="-6" y="55"/>
                    <a:pt x="-8" y="141"/>
                    <a:pt x="8" y="205"/>
                  </a:cubicBezTo>
                  <a:cubicBezTo>
                    <a:pt x="14" y="229"/>
                    <a:pt x="47" y="232"/>
                    <a:pt x="56" y="209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35808B0-022D-4267-B201-D94D58AE6B15}"/>
                </a:ext>
              </a:extLst>
            </p:cNvPr>
            <p:cNvSpPr/>
            <p:nvPr/>
          </p:nvSpPr>
          <p:spPr>
            <a:xfrm>
              <a:off x="6500544" y="4877192"/>
              <a:ext cx="528216" cy="362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291">
                  <a:moveTo>
                    <a:pt x="425" y="216"/>
                  </a:moveTo>
                  <a:lnTo>
                    <a:pt x="395" y="19"/>
                  </a:lnTo>
                  <a:lnTo>
                    <a:pt x="4" y="0"/>
                  </a:lnTo>
                  <a:lnTo>
                    <a:pt x="0" y="133"/>
                  </a:lnTo>
                  <a:cubicBezTo>
                    <a:pt x="101" y="226"/>
                    <a:pt x="311" y="386"/>
                    <a:pt x="425" y="216"/>
                  </a:cubicBezTo>
                  <a:close/>
                </a:path>
              </a:pathLst>
            </a:custGeom>
            <a:solidFill>
              <a:srgbClr val="F7B6A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495E70C-124B-4F11-95A8-0F5E25E16A0D}"/>
                </a:ext>
              </a:extLst>
            </p:cNvPr>
            <p:cNvSpPr/>
            <p:nvPr/>
          </p:nvSpPr>
          <p:spPr>
            <a:xfrm>
              <a:off x="6493069" y="5042882"/>
              <a:ext cx="551886" cy="3650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" h="294">
                  <a:moveTo>
                    <a:pt x="6" y="0"/>
                  </a:moveTo>
                  <a:lnTo>
                    <a:pt x="0" y="163"/>
                  </a:lnTo>
                  <a:lnTo>
                    <a:pt x="229" y="294"/>
                  </a:lnTo>
                  <a:lnTo>
                    <a:pt x="444" y="167"/>
                  </a:lnTo>
                  <a:lnTo>
                    <a:pt x="431" y="83"/>
                  </a:lnTo>
                  <a:cubicBezTo>
                    <a:pt x="317" y="253"/>
                    <a:pt x="107" y="93"/>
                    <a:pt x="6" y="0"/>
                  </a:cubicBezTo>
                  <a:close/>
                </a:path>
              </a:pathLst>
            </a:custGeom>
            <a:solidFill>
              <a:srgbClr val="FDD8B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20DE848-7568-4799-89A7-83CD4779A851}"/>
                </a:ext>
              </a:extLst>
            </p:cNvPr>
            <p:cNvSpPr/>
            <p:nvPr/>
          </p:nvSpPr>
          <p:spPr>
            <a:xfrm>
              <a:off x="5454079" y="9599986"/>
              <a:ext cx="548148" cy="86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695">
                  <a:moveTo>
                    <a:pt x="430" y="385"/>
                  </a:moveTo>
                  <a:cubicBezTo>
                    <a:pt x="396" y="576"/>
                    <a:pt x="303" y="718"/>
                    <a:pt x="160" y="692"/>
                  </a:cubicBezTo>
                  <a:cubicBezTo>
                    <a:pt x="16" y="667"/>
                    <a:pt x="-22" y="501"/>
                    <a:pt x="12" y="311"/>
                  </a:cubicBezTo>
                  <a:cubicBezTo>
                    <a:pt x="46" y="120"/>
                    <a:pt x="139" y="-23"/>
                    <a:pt x="282" y="3"/>
                  </a:cubicBezTo>
                  <a:cubicBezTo>
                    <a:pt x="426" y="28"/>
                    <a:pt x="464" y="194"/>
                    <a:pt x="430" y="385"/>
                  </a:cubicBezTo>
                  <a:close/>
                </a:path>
              </a:pathLst>
            </a:custGeom>
            <a:solidFill>
              <a:srgbClr val="2B14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FBB5354-C8BE-448F-A192-B0B1C884AB2B}"/>
                </a:ext>
              </a:extLst>
            </p:cNvPr>
            <p:cNvSpPr/>
            <p:nvPr/>
          </p:nvSpPr>
          <p:spPr>
            <a:xfrm>
              <a:off x="6962733" y="9599986"/>
              <a:ext cx="549394" cy="86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" h="695">
                  <a:moveTo>
                    <a:pt x="12" y="385"/>
                  </a:moveTo>
                  <a:cubicBezTo>
                    <a:pt x="45" y="576"/>
                    <a:pt x="139" y="718"/>
                    <a:pt x="282" y="692"/>
                  </a:cubicBezTo>
                  <a:cubicBezTo>
                    <a:pt x="425" y="667"/>
                    <a:pt x="464" y="501"/>
                    <a:pt x="430" y="311"/>
                  </a:cubicBezTo>
                  <a:cubicBezTo>
                    <a:pt x="396" y="120"/>
                    <a:pt x="302" y="-23"/>
                    <a:pt x="159" y="3"/>
                  </a:cubicBezTo>
                  <a:cubicBezTo>
                    <a:pt x="16" y="28"/>
                    <a:pt x="-23" y="194"/>
                    <a:pt x="12" y="385"/>
                  </a:cubicBezTo>
                  <a:close/>
                </a:path>
              </a:pathLst>
            </a:custGeom>
            <a:solidFill>
              <a:srgbClr val="2B14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E73759C-E316-407E-830A-2653639885E1}"/>
                </a:ext>
              </a:extLst>
            </p:cNvPr>
            <p:cNvSpPr/>
            <p:nvPr/>
          </p:nvSpPr>
          <p:spPr>
            <a:xfrm>
              <a:off x="4596975" y="12118976"/>
              <a:ext cx="604209" cy="56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451">
                  <a:moveTo>
                    <a:pt x="324" y="358"/>
                  </a:moveTo>
                  <a:cubicBezTo>
                    <a:pt x="390" y="336"/>
                    <a:pt x="441" y="276"/>
                    <a:pt x="452" y="210"/>
                  </a:cubicBezTo>
                  <a:lnTo>
                    <a:pt x="486" y="0"/>
                  </a:lnTo>
                  <a:lnTo>
                    <a:pt x="323" y="0"/>
                  </a:lnTo>
                  <a:cubicBezTo>
                    <a:pt x="312" y="97"/>
                    <a:pt x="294" y="200"/>
                    <a:pt x="269" y="231"/>
                  </a:cubicBezTo>
                  <a:cubicBezTo>
                    <a:pt x="239" y="268"/>
                    <a:pt x="119" y="309"/>
                    <a:pt x="0" y="343"/>
                  </a:cubicBezTo>
                  <a:lnTo>
                    <a:pt x="60" y="451"/>
                  </a:lnTo>
                  <a:close/>
                </a:path>
              </a:pathLst>
            </a:custGeom>
            <a:solidFill>
              <a:srgbClr val="DA85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09712BB-2822-4B37-A057-A74DDBD53932}"/>
                </a:ext>
              </a:extLst>
            </p:cNvPr>
            <p:cNvSpPr/>
            <p:nvPr/>
          </p:nvSpPr>
          <p:spPr>
            <a:xfrm>
              <a:off x="4215763" y="11879784"/>
              <a:ext cx="1466297" cy="98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8" h="791">
                  <a:moveTo>
                    <a:pt x="645" y="0"/>
                  </a:moveTo>
                  <a:cubicBezTo>
                    <a:pt x="645" y="0"/>
                    <a:pt x="640" y="93"/>
                    <a:pt x="629" y="192"/>
                  </a:cubicBezTo>
                  <a:lnTo>
                    <a:pt x="792" y="192"/>
                  </a:lnTo>
                  <a:lnTo>
                    <a:pt x="758" y="402"/>
                  </a:lnTo>
                  <a:cubicBezTo>
                    <a:pt x="747" y="468"/>
                    <a:pt x="696" y="528"/>
                    <a:pt x="630" y="550"/>
                  </a:cubicBezTo>
                  <a:lnTo>
                    <a:pt x="366" y="643"/>
                  </a:lnTo>
                  <a:lnTo>
                    <a:pt x="306" y="535"/>
                  </a:lnTo>
                  <a:cubicBezTo>
                    <a:pt x="269" y="545"/>
                    <a:pt x="232" y="555"/>
                    <a:pt x="198" y="564"/>
                  </a:cubicBezTo>
                  <a:cubicBezTo>
                    <a:pt x="99" y="589"/>
                    <a:pt x="19" y="674"/>
                    <a:pt x="3" y="772"/>
                  </a:cubicBezTo>
                  <a:lnTo>
                    <a:pt x="0" y="791"/>
                  </a:lnTo>
                  <a:lnTo>
                    <a:pt x="1048" y="791"/>
                  </a:lnTo>
                  <a:lnTo>
                    <a:pt x="1109" y="42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E29F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6A38893-3A16-4CBE-B07D-EF3795D99F1B}"/>
                </a:ext>
              </a:extLst>
            </p:cNvPr>
            <p:cNvSpPr/>
            <p:nvPr/>
          </p:nvSpPr>
          <p:spPr>
            <a:xfrm>
              <a:off x="4200813" y="12865202"/>
              <a:ext cx="131929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" h="74">
                  <a:moveTo>
                    <a:pt x="0" y="74"/>
                  </a:moveTo>
                  <a:lnTo>
                    <a:pt x="515" y="74"/>
                  </a:lnTo>
                  <a:lnTo>
                    <a:pt x="695" y="74"/>
                  </a:lnTo>
                  <a:lnTo>
                    <a:pt x="756" y="22"/>
                  </a:lnTo>
                  <a:lnTo>
                    <a:pt x="799" y="74"/>
                  </a:lnTo>
                  <a:lnTo>
                    <a:pt x="1048" y="74"/>
                  </a:lnTo>
                  <a:lnTo>
                    <a:pt x="106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ED7ABF2-F2BE-453C-BF95-6784DAD24834}"/>
                </a:ext>
              </a:extLst>
            </p:cNvPr>
            <p:cNvSpPr/>
            <p:nvPr/>
          </p:nvSpPr>
          <p:spPr>
            <a:xfrm>
              <a:off x="4716571" y="12445370"/>
              <a:ext cx="102155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14">
                  <a:moveTo>
                    <a:pt x="71" y="114"/>
                  </a:moveTo>
                  <a:cubicBezTo>
                    <a:pt x="68" y="114"/>
                    <a:pt x="65" y="112"/>
                    <a:pt x="63" y="110"/>
                  </a:cubicBezTo>
                  <a:lnTo>
                    <a:pt x="1" y="18"/>
                  </a:lnTo>
                  <a:cubicBezTo>
                    <a:pt x="-1" y="13"/>
                    <a:pt x="0" y="7"/>
                    <a:pt x="5" y="3"/>
                  </a:cubicBezTo>
                  <a:cubicBezTo>
                    <a:pt x="11" y="-1"/>
                    <a:pt x="17" y="0"/>
                    <a:pt x="20" y="4"/>
                  </a:cubicBezTo>
                  <a:lnTo>
                    <a:pt x="82" y="96"/>
                  </a:lnTo>
                  <a:cubicBezTo>
                    <a:pt x="85" y="101"/>
                    <a:pt x="83" y="108"/>
                    <a:pt x="79" y="111"/>
                  </a:cubicBezTo>
                  <a:cubicBezTo>
                    <a:pt x="76" y="113"/>
                    <a:pt x="74" y="114"/>
                    <a:pt x="71" y="114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A154788-6199-495D-A7A8-D7D411E1AB85}"/>
                </a:ext>
              </a:extLst>
            </p:cNvPr>
            <p:cNvSpPr/>
            <p:nvPr/>
          </p:nvSpPr>
          <p:spPr>
            <a:xfrm>
              <a:off x="4811247" y="12391805"/>
              <a:ext cx="103401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114">
                  <a:moveTo>
                    <a:pt x="71" y="114"/>
                  </a:moveTo>
                  <a:cubicBezTo>
                    <a:pt x="67" y="114"/>
                    <a:pt x="65" y="113"/>
                    <a:pt x="63" y="110"/>
                  </a:cubicBezTo>
                  <a:lnTo>
                    <a:pt x="1" y="19"/>
                  </a:lnTo>
                  <a:cubicBezTo>
                    <a:pt x="-2" y="14"/>
                    <a:pt x="0" y="7"/>
                    <a:pt x="4" y="3"/>
                  </a:cubicBezTo>
                  <a:cubicBezTo>
                    <a:pt x="10" y="-1"/>
                    <a:pt x="17" y="0"/>
                    <a:pt x="20" y="4"/>
                  </a:cubicBezTo>
                  <a:lnTo>
                    <a:pt x="82" y="97"/>
                  </a:lnTo>
                  <a:cubicBezTo>
                    <a:pt x="85" y="101"/>
                    <a:pt x="83" y="108"/>
                    <a:pt x="77" y="112"/>
                  </a:cubicBezTo>
                  <a:cubicBezTo>
                    <a:pt x="76" y="113"/>
                    <a:pt x="73" y="114"/>
                    <a:pt x="71" y="114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97D4F3E-0BA9-429C-85B5-A43DCDCBB8E1}"/>
                </a:ext>
              </a:extLst>
            </p:cNvPr>
            <p:cNvSpPr/>
            <p:nvPr/>
          </p:nvSpPr>
          <p:spPr>
            <a:xfrm>
              <a:off x="4909668" y="12336986"/>
              <a:ext cx="102155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14">
                  <a:moveTo>
                    <a:pt x="71" y="114"/>
                  </a:moveTo>
                  <a:cubicBezTo>
                    <a:pt x="68" y="114"/>
                    <a:pt x="65" y="112"/>
                    <a:pt x="64" y="109"/>
                  </a:cubicBezTo>
                  <a:lnTo>
                    <a:pt x="2" y="18"/>
                  </a:lnTo>
                  <a:cubicBezTo>
                    <a:pt x="-1" y="13"/>
                    <a:pt x="0" y="6"/>
                    <a:pt x="5" y="2"/>
                  </a:cubicBezTo>
                  <a:cubicBezTo>
                    <a:pt x="10" y="-1"/>
                    <a:pt x="17" y="-1"/>
                    <a:pt x="20" y="3"/>
                  </a:cubicBezTo>
                  <a:lnTo>
                    <a:pt x="82" y="96"/>
                  </a:lnTo>
                  <a:cubicBezTo>
                    <a:pt x="85" y="100"/>
                    <a:pt x="84" y="107"/>
                    <a:pt x="78" y="111"/>
                  </a:cubicBezTo>
                  <a:cubicBezTo>
                    <a:pt x="76" y="112"/>
                    <a:pt x="73" y="114"/>
                    <a:pt x="71" y="114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F52F1F0-645E-4EAA-9259-411B87A92BD2}"/>
                </a:ext>
              </a:extLst>
            </p:cNvPr>
            <p:cNvSpPr/>
            <p:nvPr/>
          </p:nvSpPr>
          <p:spPr>
            <a:xfrm>
              <a:off x="5156335" y="9082983"/>
              <a:ext cx="467172" cy="59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477">
                  <a:moveTo>
                    <a:pt x="133" y="477"/>
                  </a:moveTo>
                  <a:lnTo>
                    <a:pt x="107" y="477"/>
                  </a:lnTo>
                  <a:cubicBezTo>
                    <a:pt x="32" y="477"/>
                    <a:pt x="-13" y="418"/>
                    <a:pt x="3" y="343"/>
                  </a:cubicBezTo>
                  <a:lnTo>
                    <a:pt x="82" y="0"/>
                  </a:lnTo>
                  <a:lnTo>
                    <a:pt x="376" y="0"/>
                  </a:lnTo>
                  <a:lnTo>
                    <a:pt x="297" y="343"/>
                  </a:lnTo>
                  <a:cubicBezTo>
                    <a:pt x="280" y="418"/>
                    <a:pt x="207" y="477"/>
                    <a:pt x="133" y="477"/>
                  </a:cubicBezTo>
                  <a:close/>
                </a:path>
              </a:pathLst>
            </a:custGeom>
            <a:solidFill>
              <a:srgbClr val="A994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4E66537-5590-445B-8BE0-A9340415C3BF}"/>
                </a:ext>
              </a:extLst>
            </p:cNvPr>
            <p:cNvSpPr/>
            <p:nvPr/>
          </p:nvSpPr>
          <p:spPr>
            <a:xfrm>
              <a:off x="6192834" y="4103556"/>
              <a:ext cx="996633" cy="97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1" h="787">
                  <a:moveTo>
                    <a:pt x="633" y="83"/>
                  </a:moveTo>
                  <a:cubicBezTo>
                    <a:pt x="646" y="196"/>
                    <a:pt x="483" y="137"/>
                    <a:pt x="266" y="24"/>
                  </a:cubicBezTo>
                  <a:cubicBezTo>
                    <a:pt x="49" y="-89"/>
                    <a:pt x="189" y="226"/>
                    <a:pt x="150" y="299"/>
                  </a:cubicBezTo>
                  <a:cubicBezTo>
                    <a:pt x="140" y="319"/>
                    <a:pt x="125" y="332"/>
                    <a:pt x="110" y="340"/>
                  </a:cubicBezTo>
                  <a:cubicBezTo>
                    <a:pt x="89" y="298"/>
                    <a:pt x="55" y="273"/>
                    <a:pt x="30" y="282"/>
                  </a:cubicBezTo>
                  <a:cubicBezTo>
                    <a:pt x="0" y="293"/>
                    <a:pt x="-9" y="346"/>
                    <a:pt x="11" y="400"/>
                  </a:cubicBezTo>
                  <a:cubicBezTo>
                    <a:pt x="30" y="455"/>
                    <a:pt x="70" y="490"/>
                    <a:pt x="100" y="479"/>
                  </a:cubicBezTo>
                  <a:cubicBezTo>
                    <a:pt x="106" y="477"/>
                    <a:pt x="110" y="474"/>
                    <a:pt x="114" y="469"/>
                  </a:cubicBezTo>
                  <a:cubicBezTo>
                    <a:pt x="211" y="787"/>
                    <a:pt x="453" y="800"/>
                    <a:pt x="562" y="782"/>
                  </a:cubicBezTo>
                  <a:cubicBezTo>
                    <a:pt x="697" y="760"/>
                    <a:pt x="792" y="475"/>
                    <a:pt x="801" y="242"/>
                  </a:cubicBezTo>
                  <a:cubicBezTo>
                    <a:pt x="728" y="271"/>
                    <a:pt x="633" y="83"/>
                    <a:pt x="633" y="83"/>
                  </a:cubicBezTo>
                  <a:close/>
                </a:path>
              </a:pathLst>
            </a:custGeom>
            <a:solidFill>
              <a:srgbClr val="FDD8B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2EA8B84-C46E-4DC9-A8C0-E6E9595CDC25}"/>
                </a:ext>
              </a:extLst>
            </p:cNvPr>
            <p:cNvSpPr/>
            <p:nvPr/>
          </p:nvSpPr>
          <p:spPr>
            <a:xfrm>
              <a:off x="6820712" y="4507192"/>
              <a:ext cx="97172" cy="242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96">
                  <a:moveTo>
                    <a:pt x="27" y="196"/>
                  </a:moveTo>
                  <a:cubicBezTo>
                    <a:pt x="15" y="196"/>
                    <a:pt x="5" y="195"/>
                    <a:pt x="4" y="195"/>
                  </a:cubicBezTo>
                  <a:cubicBezTo>
                    <a:pt x="1" y="194"/>
                    <a:pt x="-1" y="191"/>
                    <a:pt x="0" y="188"/>
                  </a:cubicBezTo>
                  <a:cubicBezTo>
                    <a:pt x="1" y="185"/>
                    <a:pt x="4" y="183"/>
                    <a:pt x="7" y="184"/>
                  </a:cubicBezTo>
                  <a:cubicBezTo>
                    <a:pt x="7" y="184"/>
                    <a:pt x="51" y="193"/>
                    <a:pt x="66" y="172"/>
                  </a:cubicBezTo>
                  <a:cubicBezTo>
                    <a:pt x="70" y="167"/>
                    <a:pt x="70" y="149"/>
                    <a:pt x="39" y="85"/>
                  </a:cubicBezTo>
                  <a:cubicBezTo>
                    <a:pt x="22" y="50"/>
                    <a:pt x="14" y="8"/>
                    <a:pt x="13" y="6"/>
                  </a:cubicBezTo>
                  <a:cubicBezTo>
                    <a:pt x="12" y="3"/>
                    <a:pt x="14" y="0"/>
                    <a:pt x="17" y="0"/>
                  </a:cubicBezTo>
                  <a:cubicBezTo>
                    <a:pt x="20" y="0"/>
                    <a:pt x="23" y="1"/>
                    <a:pt x="24" y="4"/>
                  </a:cubicBezTo>
                  <a:cubicBezTo>
                    <a:pt x="24" y="5"/>
                    <a:pt x="32" y="47"/>
                    <a:pt x="49" y="80"/>
                  </a:cubicBezTo>
                  <a:cubicBezTo>
                    <a:pt x="75" y="136"/>
                    <a:pt x="84" y="166"/>
                    <a:pt x="75" y="178"/>
                  </a:cubicBezTo>
                  <a:cubicBezTo>
                    <a:pt x="64" y="193"/>
                    <a:pt x="43" y="196"/>
                    <a:pt x="27" y="196"/>
                  </a:cubicBezTo>
                  <a:close/>
                </a:path>
              </a:pathLst>
            </a:custGeom>
            <a:solidFill>
              <a:srgbClr val="F7B6A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95DA40A-6A21-46F4-8CE8-C82DC2C0421C}"/>
                </a:ext>
              </a:extLst>
            </p:cNvPr>
            <p:cNvSpPr/>
            <p:nvPr/>
          </p:nvSpPr>
          <p:spPr>
            <a:xfrm>
              <a:off x="6098153" y="3814529"/>
              <a:ext cx="1093805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586">
                  <a:moveTo>
                    <a:pt x="97" y="574"/>
                  </a:moveTo>
                  <a:cubicBezTo>
                    <a:pt x="97" y="574"/>
                    <a:pt x="111" y="598"/>
                    <a:pt x="119" y="579"/>
                  </a:cubicBezTo>
                  <a:cubicBezTo>
                    <a:pt x="167" y="453"/>
                    <a:pt x="372" y="0"/>
                    <a:pt x="868" y="316"/>
                  </a:cubicBezTo>
                  <a:cubicBezTo>
                    <a:pt x="870" y="317"/>
                    <a:pt x="872" y="316"/>
                    <a:pt x="873" y="314"/>
                  </a:cubicBezTo>
                  <a:cubicBezTo>
                    <a:pt x="878" y="309"/>
                    <a:pt x="880" y="301"/>
                    <a:pt x="879" y="294"/>
                  </a:cubicBezTo>
                  <a:cubicBezTo>
                    <a:pt x="873" y="259"/>
                    <a:pt x="866" y="151"/>
                    <a:pt x="788" y="70"/>
                  </a:cubicBezTo>
                  <a:cubicBezTo>
                    <a:pt x="788" y="70"/>
                    <a:pt x="248" y="-214"/>
                    <a:pt x="8" y="363"/>
                  </a:cubicBezTo>
                  <a:cubicBezTo>
                    <a:pt x="-5" y="394"/>
                    <a:pt x="-1" y="428"/>
                    <a:pt x="17" y="456"/>
                  </a:cubicBezTo>
                  <a:close/>
                </a:path>
              </a:pathLst>
            </a:custGeom>
            <a:solidFill>
              <a:srgbClr val="805BA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F73B8EC-E9E9-4BD7-9821-A7CFD3D794B5}"/>
                </a:ext>
              </a:extLst>
            </p:cNvPr>
            <p:cNvSpPr/>
            <p:nvPr/>
          </p:nvSpPr>
          <p:spPr>
            <a:xfrm>
              <a:off x="7039968" y="9722071"/>
              <a:ext cx="393670" cy="62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500">
                  <a:moveTo>
                    <a:pt x="8" y="276"/>
                  </a:moveTo>
                  <a:cubicBezTo>
                    <a:pt x="33" y="413"/>
                    <a:pt x="99" y="516"/>
                    <a:pt x="203" y="498"/>
                  </a:cubicBezTo>
                  <a:cubicBezTo>
                    <a:pt x="306" y="479"/>
                    <a:pt x="333" y="360"/>
                    <a:pt x="309" y="223"/>
                  </a:cubicBezTo>
                  <a:cubicBezTo>
                    <a:pt x="284" y="86"/>
                    <a:pt x="218" y="-17"/>
                    <a:pt x="114" y="2"/>
                  </a:cubicBezTo>
                  <a:cubicBezTo>
                    <a:pt x="12" y="20"/>
                    <a:pt x="-16" y="139"/>
                    <a:pt x="8" y="276"/>
                  </a:cubicBezTo>
                  <a:close/>
                </a:path>
              </a:pathLst>
            </a:custGeom>
            <a:solidFill>
              <a:srgbClr val="150D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4C80038-0BB0-4419-990F-43BFFC5DCDAC}"/>
                </a:ext>
              </a:extLst>
            </p:cNvPr>
            <p:cNvSpPr/>
            <p:nvPr/>
          </p:nvSpPr>
          <p:spPr>
            <a:xfrm>
              <a:off x="5531318" y="9722071"/>
              <a:ext cx="394916" cy="62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500">
                  <a:moveTo>
                    <a:pt x="310" y="276"/>
                  </a:moveTo>
                  <a:cubicBezTo>
                    <a:pt x="285" y="413"/>
                    <a:pt x="218" y="516"/>
                    <a:pt x="115" y="498"/>
                  </a:cubicBezTo>
                  <a:cubicBezTo>
                    <a:pt x="12" y="479"/>
                    <a:pt x="-16" y="360"/>
                    <a:pt x="8" y="223"/>
                  </a:cubicBezTo>
                  <a:cubicBezTo>
                    <a:pt x="33" y="86"/>
                    <a:pt x="100" y="-17"/>
                    <a:pt x="203" y="2"/>
                  </a:cubicBezTo>
                  <a:cubicBezTo>
                    <a:pt x="306" y="20"/>
                    <a:pt x="333" y="139"/>
                    <a:pt x="310" y="276"/>
                  </a:cubicBezTo>
                  <a:close/>
                </a:path>
              </a:pathLst>
            </a:custGeom>
            <a:solidFill>
              <a:srgbClr val="150D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3D7F83-6C75-4890-A511-B66A10DD2437}"/>
                </a:ext>
              </a:extLst>
            </p:cNvPr>
            <p:cNvSpPr/>
            <p:nvPr/>
          </p:nvSpPr>
          <p:spPr>
            <a:xfrm>
              <a:off x="4889736" y="11780121"/>
              <a:ext cx="925623" cy="18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4" h="147">
                  <a:moveTo>
                    <a:pt x="719" y="147"/>
                  </a:moveTo>
                  <a:lnTo>
                    <a:pt x="0" y="147"/>
                  </a:lnTo>
                  <a:lnTo>
                    <a:pt x="24" y="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8E0EA98-3C4C-432C-9F3C-E993B4DE694A}"/>
                </a:ext>
              </a:extLst>
            </p:cNvPr>
            <p:cNvSpPr/>
            <p:nvPr/>
          </p:nvSpPr>
          <p:spPr>
            <a:xfrm>
              <a:off x="4851113" y="12041737"/>
              <a:ext cx="921886" cy="15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124">
                  <a:moveTo>
                    <a:pt x="720" y="124"/>
                  </a:moveTo>
                  <a:lnTo>
                    <a:pt x="0" y="124"/>
                  </a:lnTo>
                  <a:lnTo>
                    <a:pt x="21" y="0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01C69E3-80A4-48E8-AD9B-17AE7B9C762E}"/>
                </a:ext>
              </a:extLst>
            </p:cNvPr>
            <p:cNvSpPr/>
            <p:nvPr/>
          </p:nvSpPr>
          <p:spPr>
            <a:xfrm>
              <a:off x="7579399" y="12118976"/>
              <a:ext cx="604209" cy="56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6" h="451">
                  <a:moveTo>
                    <a:pt x="162" y="358"/>
                  </a:moveTo>
                  <a:cubicBezTo>
                    <a:pt x="96" y="336"/>
                    <a:pt x="46" y="276"/>
                    <a:pt x="35" y="210"/>
                  </a:cubicBezTo>
                  <a:lnTo>
                    <a:pt x="0" y="0"/>
                  </a:lnTo>
                  <a:lnTo>
                    <a:pt x="163" y="0"/>
                  </a:lnTo>
                  <a:cubicBezTo>
                    <a:pt x="174" y="97"/>
                    <a:pt x="191" y="200"/>
                    <a:pt x="217" y="231"/>
                  </a:cubicBezTo>
                  <a:cubicBezTo>
                    <a:pt x="247" y="268"/>
                    <a:pt x="367" y="309"/>
                    <a:pt x="486" y="343"/>
                  </a:cubicBezTo>
                  <a:lnTo>
                    <a:pt x="425" y="451"/>
                  </a:lnTo>
                  <a:close/>
                </a:path>
              </a:pathLst>
            </a:custGeom>
            <a:solidFill>
              <a:srgbClr val="DA85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238D491-E4F3-4125-912B-EB7CA17702C1}"/>
                </a:ext>
              </a:extLst>
            </p:cNvPr>
            <p:cNvSpPr/>
            <p:nvPr/>
          </p:nvSpPr>
          <p:spPr>
            <a:xfrm>
              <a:off x="7097278" y="11879784"/>
              <a:ext cx="1467542" cy="98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9" h="791">
                  <a:moveTo>
                    <a:pt x="534" y="0"/>
                  </a:moveTo>
                  <a:cubicBezTo>
                    <a:pt x="534" y="0"/>
                    <a:pt x="539" y="93"/>
                    <a:pt x="550" y="192"/>
                  </a:cubicBezTo>
                  <a:lnTo>
                    <a:pt x="387" y="192"/>
                  </a:lnTo>
                  <a:lnTo>
                    <a:pt x="422" y="402"/>
                  </a:lnTo>
                  <a:cubicBezTo>
                    <a:pt x="433" y="468"/>
                    <a:pt x="483" y="528"/>
                    <a:pt x="549" y="550"/>
                  </a:cubicBezTo>
                  <a:lnTo>
                    <a:pt x="812" y="643"/>
                  </a:lnTo>
                  <a:lnTo>
                    <a:pt x="873" y="535"/>
                  </a:lnTo>
                  <a:cubicBezTo>
                    <a:pt x="910" y="545"/>
                    <a:pt x="947" y="555"/>
                    <a:pt x="981" y="564"/>
                  </a:cubicBezTo>
                  <a:cubicBezTo>
                    <a:pt x="1080" y="589"/>
                    <a:pt x="1160" y="674"/>
                    <a:pt x="1177" y="772"/>
                  </a:cubicBezTo>
                  <a:lnTo>
                    <a:pt x="1179" y="791"/>
                  </a:lnTo>
                  <a:lnTo>
                    <a:pt x="131" y="791"/>
                  </a:lnTo>
                  <a:lnTo>
                    <a:pt x="70" y="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9F5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D97513A-1F7C-472D-985A-CA36C0DD9E61}"/>
                </a:ext>
              </a:extLst>
            </p:cNvPr>
            <p:cNvSpPr/>
            <p:nvPr/>
          </p:nvSpPr>
          <p:spPr>
            <a:xfrm>
              <a:off x="7260477" y="12865202"/>
              <a:ext cx="1320539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1" h="74">
                  <a:moveTo>
                    <a:pt x="1061" y="74"/>
                  </a:moveTo>
                  <a:lnTo>
                    <a:pt x="546" y="74"/>
                  </a:lnTo>
                  <a:lnTo>
                    <a:pt x="365" y="74"/>
                  </a:lnTo>
                  <a:lnTo>
                    <a:pt x="304" y="22"/>
                  </a:lnTo>
                  <a:lnTo>
                    <a:pt x="261" y="74"/>
                  </a:lnTo>
                  <a:lnTo>
                    <a:pt x="12" y="74"/>
                  </a:lnTo>
                  <a:lnTo>
                    <a:pt x="0" y="0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22124D0-470E-4C7E-8CBF-C6F00F6739D8}"/>
                </a:ext>
              </a:extLst>
            </p:cNvPr>
            <p:cNvSpPr/>
            <p:nvPr/>
          </p:nvSpPr>
          <p:spPr>
            <a:xfrm>
              <a:off x="7960612" y="12445370"/>
              <a:ext cx="103401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114">
                  <a:moveTo>
                    <a:pt x="12" y="114"/>
                  </a:moveTo>
                  <a:cubicBezTo>
                    <a:pt x="15" y="114"/>
                    <a:pt x="18" y="112"/>
                    <a:pt x="20" y="110"/>
                  </a:cubicBezTo>
                  <a:lnTo>
                    <a:pt x="82" y="18"/>
                  </a:lnTo>
                  <a:cubicBezTo>
                    <a:pt x="85" y="13"/>
                    <a:pt x="83" y="7"/>
                    <a:pt x="77" y="3"/>
                  </a:cubicBezTo>
                  <a:cubicBezTo>
                    <a:pt x="73" y="-1"/>
                    <a:pt x="66" y="0"/>
                    <a:pt x="63" y="4"/>
                  </a:cubicBezTo>
                  <a:lnTo>
                    <a:pt x="1" y="96"/>
                  </a:lnTo>
                  <a:cubicBezTo>
                    <a:pt x="-2" y="101"/>
                    <a:pt x="0" y="108"/>
                    <a:pt x="5" y="111"/>
                  </a:cubicBezTo>
                  <a:cubicBezTo>
                    <a:pt x="7" y="113"/>
                    <a:pt x="10" y="114"/>
                    <a:pt x="12" y="114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FE8D2D5-3EFB-4FE2-9E26-238CDFD22E9D}"/>
                </a:ext>
              </a:extLst>
            </p:cNvPr>
            <p:cNvSpPr/>
            <p:nvPr/>
          </p:nvSpPr>
          <p:spPr>
            <a:xfrm>
              <a:off x="7865931" y="12391805"/>
              <a:ext cx="103401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114">
                  <a:moveTo>
                    <a:pt x="13" y="114"/>
                  </a:moveTo>
                  <a:cubicBezTo>
                    <a:pt x="16" y="114"/>
                    <a:pt x="19" y="113"/>
                    <a:pt x="21" y="110"/>
                  </a:cubicBezTo>
                  <a:lnTo>
                    <a:pt x="83" y="19"/>
                  </a:lnTo>
                  <a:cubicBezTo>
                    <a:pt x="85" y="14"/>
                    <a:pt x="84" y="7"/>
                    <a:pt x="78" y="3"/>
                  </a:cubicBezTo>
                  <a:cubicBezTo>
                    <a:pt x="73" y="-1"/>
                    <a:pt x="67" y="0"/>
                    <a:pt x="63" y="4"/>
                  </a:cubicBezTo>
                  <a:lnTo>
                    <a:pt x="2" y="97"/>
                  </a:lnTo>
                  <a:cubicBezTo>
                    <a:pt x="-1" y="101"/>
                    <a:pt x="0" y="108"/>
                    <a:pt x="5" y="112"/>
                  </a:cubicBezTo>
                  <a:cubicBezTo>
                    <a:pt x="8" y="113"/>
                    <a:pt x="10" y="114"/>
                    <a:pt x="13" y="114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0DFEC84-2D8C-4586-87F7-6E1BD044D872}"/>
                </a:ext>
              </a:extLst>
            </p:cNvPr>
            <p:cNvSpPr/>
            <p:nvPr/>
          </p:nvSpPr>
          <p:spPr>
            <a:xfrm>
              <a:off x="7767514" y="12336986"/>
              <a:ext cx="103401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114">
                  <a:moveTo>
                    <a:pt x="12" y="114"/>
                  </a:moveTo>
                  <a:cubicBezTo>
                    <a:pt x="15" y="114"/>
                    <a:pt x="18" y="112"/>
                    <a:pt x="20" y="109"/>
                  </a:cubicBezTo>
                  <a:lnTo>
                    <a:pt x="82" y="18"/>
                  </a:lnTo>
                  <a:cubicBezTo>
                    <a:pt x="85" y="13"/>
                    <a:pt x="83" y="6"/>
                    <a:pt x="78" y="2"/>
                  </a:cubicBezTo>
                  <a:cubicBezTo>
                    <a:pt x="72" y="-1"/>
                    <a:pt x="66" y="-1"/>
                    <a:pt x="63" y="3"/>
                  </a:cubicBezTo>
                  <a:lnTo>
                    <a:pt x="1" y="96"/>
                  </a:lnTo>
                  <a:cubicBezTo>
                    <a:pt x="-2" y="100"/>
                    <a:pt x="0" y="107"/>
                    <a:pt x="5" y="111"/>
                  </a:cubicBezTo>
                  <a:cubicBezTo>
                    <a:pt x="7" y="112"/>
                    <a:pt x="10" y="114"/>
                    <a:pt x="12" y="114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1CB42C1-5D1A-445E-80A7-5F611B2BA3E6}"/>
                </a:ext>
              </a:extLst>
            </p:cNvPr>
            <p:cNvSpPr/>
            <p:nvPr/>
          </p:nvSpPr>
          <p:spPr>
            <a:xfrm>
              <a:off x="6966470" y="11780121"/>
              <a:ext cx="924377" cy="18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147">
                  <a:moveTo>
                    <a:pt x="24" y="147"/>
                  </a:moveTo>
                  <a:lnTo>
                    <a:pt x="743" y="147"/>
                  </a:lnTo>
                  <a:lnTo>
                    <a:pt x="7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2A81C7D-3AE5-42AD-82F5-321FF110AC30}"/>
                </a:ext>
              </a:extLst>
            </p:cNvPr>
            <p:cNvSpPr/>
            <p:nvPr/>
          </p:nvSpPr>
          <p:spPr>
            <a:xfrm>
              <a:off x="7008824" y="12041737"/>
              <a:ext cx="920640" cy="15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0" h="124">
                  <a:moveTo>
                    <a:pt x="21" y="124"/>
                  </a:moveTo>
                  <a:lnTo>
                    <a:pt x="740" y="124"/>
                  </a:lnTo>
                  <a:lnTo>
                    <a:pt x="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F8522EC-6517-479B-9AE2-D2D45BB2B4EE}"/>
                </a:ext>
              </a:extLst>
            </p:cNvPr>
            <p:cNvSpPr/>
            <p:nvPr/>
          </p:nvSpPr>
          <p:spPr>
            <a:xfrm>
              <a:off x="5206167" y="8932242"/>
              <a:ext cx="470909" cy="28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231">
                  <a:moveTo>
                    <a:pt x="267" y="231"/>
                  </a:moveTo>
                  <a:lnTo>
                    <a:pt x="61" y="231"/>
                  </a:lnTo>
                  <a:cubicBezTo>
                    <a:pt x="18" y="231"/>
                    <a:pt x="-8" y="197"/>
                    <a:pt x="2" y="154"/>
                  </a:cubicBezTo>
                  <a:lnTo>
                    <a:pt x="24" y="55"/>
                  </a:lnTo>
                  <a:cubicBezTo>
                    <a:pt x="32" y="23"/>
                    <a:pt x="60" y="0"/>
                    <a:pt x="92" y="0"/>
                  </a:cubicBezTo>
                  <a:lnTo>
                    <a:pt x="309" y="0"/>
                  </a:lnTo>
                  <a:cubicBezTo>
                    <a:pt x="354" y="0"/>
                    <a:pt x="387" y="42"/>
                    <a:pt x="377" y="86"/>
                  </a:cubicBezTo>
                  <a:lnTo>
                    <a:pt x="361" y="154"/>
                  </a:lnTo>
                  <a:cubicBezTo>
                    <a:pt x="352" y="197"/>
                    <a:pt x="309" y="231"/>
                    <a:pt x="267" y="231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0A7E8DE-1EAE-4F96-B900-8A6EA40D57AD}"/>
                </a:ext>
              </a:extLst>
            </p:cNvPr>
            <p:cNvSpPr/>
            <p:nvPr/>
          </p:nvSpPr>
          <p:spPr>
            <a:xfrm>
              <a:off x="5801652" y="6606350"/>
              <a:ext cx="797307" cy="56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1" h="451">
                  <a:moveTo>
                    <a:pt x="618" y="358"/>
                  </a:moveTo>
                  <a:lnTo>
                    <a:pt x="97" y="9"/>
                  </a:lnTo>
                  <a:cubicBezTo>
                    <a:pt x="82" y="-1"/>
                    <a:pt x="64" y="-2"/>
                    <a:pt x="47" y="5"/>
                  </a:cubicBezTo>
                  <a:cubicBezTo>
                    <a:pt x="42" y="7"/>
                    <a:pt x="35" y="10"/>
                    <a:pt x="28" y="14"/>
                  </a:cubicBezTo>
                  <a:cubicBezTo>
                    <a:pt x="-8" y="32"/>
                    <a:pt x="-10" y="81"/>
                    <a:pt x="24" y="103"/>
                  </a:cubicBezTo>
                  <a:lnTo>
                    <a:pt x="562" y="444"/>
                  </a:lnTo>
                  <a:cubicBezTo>
                    <a:pt x="586" y="459"/>
                    <a:pt x="618" y="452"/>
                    <a:pt x="633" y="427"/>
                  </a:cubicBezTo>
                  <a:cubicBezTo>
                    <a:pt x="647" y="404"/>
                    <a:pt x="641" y="373"/>
                    <a:pt x="618" y="358"/>
                  </a:cubicBezTo>
                  <a:close/>
                </a:path>
              </a:pathLst>
            </a:custGeom>
            <a:solidFill>
              <a:srgbClr val="CAB8E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4A1C10-0F56-4712-A16B-C9762C8F237F}"/>
                </a:ext>
              </a:extLst>
            </p:cNvPr>
            <p:cNvSpPr/>
            <p:nvPr/>
          </p:nvSpPr>
          <p:spPr>
            <a:xfrm>
              <a:off x="5601083" y="6679852"/>
              <a:ext cx="955522" cy="73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8" h="587">
                  <a:moveTo>
                    <a:pt x="116" y="0"/>
                  </a:moveTo>
                  <a:cubicBezTo>
                    <a:pt x="32" y="64"/>
                    <a:pt x="-70" y="168"/>
                    <a:pt x="67" y="334"/>
                  </a:cubicBezTo>
                  <a:lnTo>
                    <a:pt x="660" y="587"/>
                  </a:lnTo>
                  <a:lnTo>
                    <a:pt x="768" y="413"/>
                  </a:lnTo>
                  <a:close/>
                </a:path>
              </a:pathLst>
            </a:custGeom>
            <a:solidFill>
              <a:srgbClr val="A994D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7ABDAB9-1420-4242-953C-97690176053C}"/>
                </a:ext>
              </a:extLst>
            </p:cNvPr>
            <p:cNvSpPr/>
            <p:nvPr/>
          </p:nvSpPr>
          <p:spPr>
            <a:xfrm>
              <a:off x="3731146" y="7012478"/>
              <a:ext cx="3557977" cy="592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7" h="4760">
                  <a:moveTo>
                    <a:pt x="32" y="4753"/>
                  </a:moveTo>
                  <a:lnTo>
                    <a:pt x="27" y="4750"/>
                  </a:lnTo>
                  <a:cubicBezTo>
                    <a:pt x="1" y="4735"/>
                    <a:pt x="-7" y="4702"/>
                    <a:pt x="8" y="4677"/>
                  </a:cubicBezTo>
                  <a:lnTo>
                    <a:pt x="2753" y="26"/>
                  </a:lnTo>
                  <a:cubicBezTo>
                    <a:pt x="2768" y="1"/>
                    <a:pt x="2800" y="-7"/>
                    <a:pt x="2826" y="7"/>
                  </a:cubicBezTo>
                  <a:lnTo>
                    <a:pt x="2831" y="10"/>
                  </a:lnTo>
                  <a:cubicBezTo>
                    <a:pt x="2857" y="26"/>
                    <a:pt x="2865" y="59"/>
                    <a:pt x="2850" y="84"/>
                  </a:cubicBezTo>
                  <a:lnTo>
                    <a:pt x="106" y="4734"/>
                  </a:lnTo>
                  <a:cubicBezTo>
                    <a:pt x="90" y="4760"/>
                    <a:pt x="57" y="4768"/>
                    <a:pt x="32" y="4753"/>
                  </a:cubicBezTo>
                  <a:close/>
                </a:path>
              </a:pathLst>
            </a:custGeom>
            <a:solidFill>
              <a:srgbClr val="B54F4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3B4A54B-C17E-4C45-A96B-B0816694F890}"/>
                </a:ext>
              </a:extLst>
            </p:cNvPr>
            <p:cNvSpPr/>
            <p:nvPr/>
          </p:nvSpPr>
          <p:spPr>
            <a:xfrm>
              <a:off x="6622628" y="7239212"/>
              <a:ext cx="617913" cy="6179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" h="497">
                  <a:moveTo>
                    <a:pt x="0" y="205"/>
                  </a:moveTo>
                  <a:lnTo>
                    <a:pt x="84" y="258"/>
                  </a:lnTo>
                  <a:cubicBezTo>
                    <a:pt x="84" y="258"/>
                    <a:pt x="123" y="397"/>
                    <a:pt x="224" y="421"/>
                  </a:cubicBezTo>
                  <a:lnTo>
                    <a:pt x="192" y="474"/>
                  </a:lnTo>
                  <a:cubicBezTo>
                    <a:pt x="192" y="474"/>
                    <a:pt x="414" y="546"/>
                    <a:pt x="374" y="436"/>
                  </a:cubicBezTo>
                  <a:cubicBezTo>
                    <a:pt x="374" y="436"/>
                    <a:pt x="467" y="410"/>
                    <a:pt x="415" y="353"/>
                  </a:cubicBezTo>
                  <a:cubicBezTo>
                    <a:pt x="415" y="353"/>
                    <a:pt x="505" y="337"/>
                    <a:pt x="460" y="278"/>
                  </a:cubicBezTo>
                  <a:cubicBezTo>
                    <a:pt x="460" y="278"/>
                    <a:pt x="522" y="259"/>
                    <a:pt x="486" y="198"/>
                  </a:cubicBezTo>
                  <a:cubicBezTo>
                    <a:pt x="451" y="137"/>
                    <a:pt x="414" y="71"/>
                    <a:pt x="414" y="71"/>
                  </a:cubicBezTo>
                  <a:lnTo>
                    <a:pt x="206" y="3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DD8B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E12742D-4561-49AC-A9B6-FA0BD2355854}"/>
                </a:ext>
              </a:extLst>
            </p:cNvPr>
            <p:cNvSpPr/>
            <p:nvPr/>
          </p:nvSpPr>
          <p:spPr>
            <a:xfrm>
              <a:off x="6633844" y="7237966"/>
              <a:ext cx="244175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259">
                  <a:moveTo>
                    <a:pt x="59" y="259"/>
                  </a:moveTo>
                  <a:lnTo>
                    <a:pt x="0" y="223"/>
                  </a:lnTo>
                  <a:lnTo>
                    <a:pt x="138" y="0"/>
                  </a:lnTo>
                  <a:lnTo>
                    <a:pt x="197" y="36"/>
                  </a:lnTo>
                  <a:close/>
                </a:path>
              </a:pathLst>
            </a:custGeom>
            <a:solidFill>
              <a:srgbClr val="501E3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4E958C2-1EDA-4534-B251-BA3F681564DA}"/>
                </a:ext>
              </a:extLst>
            </p:cNvPr>
            <p:cNvSpPr/>
            <p:nvPr/>
          </p:nvSpPr>
          <p:spPr>
            <a:xfrm>
              <a:off x="6692396" y="7331401"/>
              <a:ext cx="134545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09">
                  <a:moveTo>
                    <a:pt x="100" y="83"/>
                  </a:moveTo>
                  <a:cubicBezTo>
                    <a:pt x="84" y="108"/>
                    <a:pt x="50" y="116"/>
                    <a:pt x="25" y="100"/>
                  </a:cubicBezTo>
                  <a:cubicBezTo>
                    <a:pt x="0" y="85"/>
                    <a:pt x="-8" y="51"/>
                    <a:pt x="8" y="26"/>
                  </a:cubicBezTo>
                  <a:cubicBezTo>
                    <a:pt x="23" y="0"/>
                    <a:pt x="56" y="-8"/>
                    <a:pt x="82" y="8"/>
                  </a:cubicBezTo>
                  <a:cubicBezTo>
                    <a:pt x="108" y="24"/>
                    <a:pt x="116" y="57"/>
                    <a:pt x="100" y="83"/>
                  </a:cubicBezTo>
                  <a:close/>
                </a:path>
              </a:pathLst>
            </a:custGeom>
            <a:solidFill>
              <a:srgbClr val="805BA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8299E43-7C6A-4043-A196-8BE2C130FACB}"/>
                </a:ext>
              </a:extLst>
            </p:cNvPr>
            <p:cNvSpPr/>
            <p:nvPr/>
          </p:nvSpPr>
          <p:spPr>
            <a:xfrm>
              <a:off x="6704854" y="7342613"/>
              <a:ext cx="108384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92">
                  <a:moveTo>
                    <a:pt x="82" y="70"/>
                  </a:moveTo>
                  <a:cubicBezTo>
                    <a:pt x="69" y="92"/>
                    <a:pt x="42" y="98"/>
                    <a:pt x="21" y="85"/>
                  </a:cubicBezTo>
                  <a:cubicBezTo>
                    <a:pt x="0" y="72"/>
                    <a:pt x="-6" y="44"/>
                    <a:pt x="7" y="22"/>
                  </a:cubicBezTo>
                  <a:cubicBezTo>
                    <a:pt x="20" y="0"/>
                    <a:pt x="47" y="-6"/>
                    <a:pt x="68" y="7"/>
                  </a:cubicBezTo>
                  <a:cubicBezTo>
                    <a:pt x="88" y="21"/>
                    <a:pt x="95" y="49"/>
                    <a:pt x="82" y="70"/>
                  </a:cubicBezTo>
                  <a:close/>
                </a:path>
              </a:pathLst>
            </a:custGeom>
            <a:solidFill>
              <a:srgbClr val="CAB8E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36EED25-3B5F-4A1B-910B-97E08189B902}"/>
                </a:ext>
              </a:extLst>
            </p:cNvPr>
            <p:cNvSpPr/>
            <p:nvPr/>
          </p:nvSpPr>
          <p:spPr>
            <a:xfrm>
              <a:off x="6417073" y="7078502"/>
              <a:ext cx="368754" cy="41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334">
                  <a:moveTo>
                    <a:pt x="297" y="129"/>
                  </a:moveTo>
                  <a:lnTo>
                    <a:pt x="203" y="11"/>
                  </a:lnTo>
                  <a:cubicBezTo>
                    <a:pt x="194" y="-1"/>
                    <a:pt x="176" y="-4"/>
                    <a:pt x="164" y="5"/>
                  </a:cubicBezTo>
                  <a:lnTo>
                    <a:pt x="153" y="15"/>
                  </a:lnTo>
                  <a:cubicBezTo>
                    <a:pt x="113" y="46"/>
                    <a:pt x="46" y="116"/>
                    <a:pt x="7" y="237"/>
                  </a:cubicBezTo>
                  <a:cubicBezTo>
                    <a:pt x="4" y="256"/>
                    <a:pt x="-6" y="282"/>
                    <a:pt x="6" y="287"/>
                  </a:cubicBezTo>
                  <a:cubicBezTo>
                    <a:pt x="85" y="319"/>
                    <a:pt x="165" y="334"/>
                    <a:pt x="165" y="334"/>
                  </a:cubicBezTo>
                  <a:close/>
                </a:path>
              </a:pathLst>
            </a:custGeom>
            <a:solidFill>
              <a:srgbClr val="8D7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68" name="Freeform: Shape 467">
            <a:extLst>
              <a:ext uri="{FF2B5EF4-FFF2-40B4-BE49-F238E27FC236}">
                <a16:creationId xmlns:a16="http://schemas.microsoft.com/office/drawing/2014/main" id="{62AFD566-5A1C-4DC7-8F95-9738103ABB6F}"/>
              </a:ext>
            </a:extLst>
          </p:cNvPr>
          <p:cNvSpPr/>
          <p:nvPr/>
        </p:nvSpPr>
        <p:spPr>
          <a:xfrm>
            <a:off x="14016404" y="3836956"/>
            <a:ext cx="8164917" cy="20692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55" h="1662">
                <a:moveTo>
                  <a:pt x="6433" y="1662"/>
                </a:moveTo>
                <a:lnTo>
                  <a:pt x="122" y="1662"/>
                </a:lnTo>
                <a:cubicBezTo>
                  <a:pt x="55" y="1662"/>
                  <a:pt x="0" y="1607"/>
                  <a:pt x="0" y="1540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6433" y="0"/>
                </a:lnTo>
                <a:cubicBezTo>
                  <a:pt x="6500" y="0"/>
                  <a:pt x="6555" y="55"/>
                  <a:pt x="6555" y="122"/>
                </a:cubicBezTo>
                <a:lnTo>
                  <a:pt x="6555" y="1540"/>
                </a:lnTo>
                <a:cubicBezTo>
                  <a:pt x="6555" y="1607"/>
                  <a:pt x="6500" y="1662"/>
                  <a:pt x="6433" y="166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E23086A3-9870-4818-94CE-C91570154D99}"/>
              </a:ext>
            </a:extLst>
          </p:cNvPr>
          <p:cNvSpPr/>
          <p:nvPr/>
        </p:nvSpPr>
        <p:spPr>
          <a:xfrm>
            <a:off x="12708323" y="3665037"/>
            <a:ext cx="2413095" cy="24130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8" h="1938">
                <a:moveTo>
                  <a:pt x="1938" y="969"/>
                </a:moveTo>
                <a:cubicBezTo>
                  <a:pt x="1938" y="1504"/>
                  <a:pt x="1504" y="1938"/>
                  <a:pt x="969" y="1938"/>
                </a:cubicBezTo>
                <a:cubicBezTo>
                  <a:pt x="434" y="1938"/>
                  <a:pt x="0" y="1504"/>
                  <a:pt x="0" y="969"/>
                </a:cubicBezTo>
                <a:cubicBezTo>
                  <a:pt x="0" y="434"/>
                  <a:pt x="434" y="0"/>
                  <a:pt x="969" y="0"/>
                </a:cubicBezTo>
                <a:cubicBezTo>
                  <a:pt x="1504" y="0"/>
                  <a:pt x="1938" y="434"/>
                  <a:pt x="1938" y="969"/>
                </a:cubicBezTo>
                <a:close/>
              </a:path>
            </a:pathLst>
          </a:custGeom>
          <a:solidFill>
            <a:srgbClr val="A994DA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F9B5C4F6-2C3F-4BB2-A907-F3311FEA230E}"/>
              </a:ext>
            </a:extLst>
          </p:cNvPr>
          <p:cNvSpPr/>
          <p:nvPr/>
        </p:nvSpPr>
        <p:spPr>
          <a:xfrm>
            <a:off x="12876505" y="3835707"/>
            <a:ext cx="2070505" cy="2071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3" h="1664">
                <a:moveTo>
                  <a:pt x="1663" y="832"/>
                </a:moveTo>
                <a:cubicBezTo>
                  <a:pt x="1663" y="1291"/>
                  <a:pt x="1291" y="1664"/>
                  <a:pt x="832" y="1664"/>
                </a:cubicBezTo>
                <a:cubicBezTo>
                  <a:pt x="372" y="1664"/>
                  <a:pt x="0" y="1291"/>
                  <a:pt x="0" y="832"/>
                </a:cubicBezTo>
                <a:cubicBezTo>
                  <a:pt x="0" y="373"/>
                  <a:pt x="372" y="0"/>
                  <a:pt x="832" y="0"/>
                </a:cubicBezTo>
                <a:cubicBezTo>
                  <a:pt x="1291" y="0"/>
                  <a:pt x="1663" y="373"/>
                  <a:pt x="1663" y="8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1" name="Freeform: Shape 470">
            <a:extLst>
              <a:ext uri="{FF2B5EF4-FFF2-40B4-BE49-F238E27FC236}">
                <a16:creationId xmlns:a16="http://schemas.microsoft.com/office/drawing/2014/main" id="{193910AD-2746-4606-B09D-CB8F225B7434}"/>
              </a:ext>
            </a:extLst>
          </p:cNvPr>
          <p:cNvSpPr/>
          <p:nvPr/>
        </p:nvSpPr>
        <p:spPr>
          <a:xfrm>
            <a:off x="14018895" y="6747125"/>
            <a:ext cx="8166163" cy="2070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56" h="1663">
                <a:moveTo>
                  <a:pt x="6433" y="1663"/>
                </a:moveTo>
                <a:lnTo>
                  <a:pt x="122" y="1663"/>
                </a:lnTo>
                <a:cubicBezTo>
                  <a:pt x="55" y="1663"/>
                  <a:pt x="0" y="1608"/>
                  <a:pt x="0" y="1541"/>
                </a:cubicBezTo>
                <a:lnTo>
                  <a:pt x="0" y="122"/>
                </a:lnTo>
                <a:cubicBezTo>
                  <a:pt x="0" y="55"/>
                  <a:pt x="55" y="0"/>
                  <a:pt x="122" y="0"/>
                </a:cubicBezTo>
                <a:lnTo>
                  <a:pt x="6433" y="0"/>
                </a:lnTo>
                <a:cubicBezTo>
                  <a:pt x="6500" y="0"/>
                  <a:pt x="6556" y="55"/>
                  <a:pt x="6556" y="122"/>
                </a:cubicBezTo>
                <a:lnTo>
                  <a:pt x="6556" y="1541"/>
                </a:lnTo>
                <a:cubicBezTo>
                  <a:pt x="6556" y="1608"/>
                  <a:pt x="6500" y="1663"/>
                  <a:pt x="6433" y="166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2" name="Freeform: Shape 471">
            <a:extLst>
              <a:ext uri="{FF2B5EF4-FFF2-40B4-BE49-F238E27FC236}">
                <a16:creationId xmlns:a16="http://schemas.microsoft.com/office/drawing/2014/main" id="{A1B4BFFF-2C18-43DE-8D54-FD0B1F86A9AC}"/>
              </a:ext>
            </a:extLst>
          </p:cNvPr>
          <p:cNvSpPr/>
          <p:nvPr/>
        </p:nvSpPr>
        <p:spPr>
          <a:xfrm>
            <a:off x="12710811" y="6576448"/>
            <a:ext cx="2413095" cy="24130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8" h="1938">
                <a:moveTo>
                  <a:pt x="1938" y="969"/>
                </a:moveTo>
                <a:cubicBezTo>
                  <a:pt x="1938" y="1504"/>
                  <a:pt x="1504" y="1938"/>
                  <a:pt x="969" y="1938"/>
                </a:cubicBezTo>
                <a:cubicBezTo>
                  <a:pt x="434" y="1938"/>
                  <a:pt x="0" y="1504"/>
                  <a:pt x="0" y="969"/>
                </a:cubicBezTo>
                <a:cubicBezTo>
                  <a:pt x="0" y="434"/>
                  <a:pt x="434" y="0"/>
                  <a:pt x="969" y="0"/>
                </a:cubicBezTo>
                <a:cubicBezTo>
                  <a:pt x="1504" y="0"/>
                  <a:pt x="1938" y="434"/>
                  <a:pt x="1938" y="969"/>
                </a:cubicBezTo>
                <a:close/>
              </a:path>
            </a:pathLst>
          </a:custGeom>
          <a:solidFill>
            <a:srgbClr val="CA296D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3" name="Freeform: Shape 472">
            <a:extLst>
              <a:ext uri="{FF2B5EF4-FFF2-40B4-BE49-F238E27FC236}">
                <a16:creationId xmlns:a16="http://schemas.microsoft.com/office/drawing/2014/main" id="{18DA99E1-7661-4A16-BBE1-825275E1748B}"/>
              </a:ext>
            </a:extLst>
          </p:cNvPr>
          <p:cNvSpPr/>
          <p:nvPr/>
        </p:nvSpPr>
        <p:spPr>
          <a:xfrm>
            <a:off x="12878996" y="6747125"/>
            <a:ext cx="2071751" cy="20705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4" h="1663">
                <a:moveTo>
                  <a:pt x="1664" y="832"/>
                </a:moveTo>
                <a:cubicBezTo>
                  <a:pt x="1664" y="1291"/>
                  <a:pt x="1291" y="1663"/>
                  <a:pt x="832" y="1663"/>
                </a:cubicBezTo>
                <a:cubicBezTo>
                  <a:pt x="373" y="1663"/>
                  <a:pt x="0" y="1291"/>
                  <a:pt x="0" y="832"/>
                </a:cubicBezTo>
                <a:cubicBezTo>
                  <a:pt x="0" y="372"/>
                  <a:pt x="373" y="0"/>
                  <a:pt x="832" y="0"/>
                </a:cubicBezTo>
                <a:cubicBezTo>
                  <a:pt x="1291" y="0"/>
                  <a:pt x="1664" y="372"/>
                  <a:pt x="1664" y="8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C900F9E2-75F8-4341-A3B9-44AD0BF5CDEF}"/>
              </a:ext>
            </a:extLst>
          </p:cNvPr>
          <p:cNvSpPr/>
          <p:nvPr/>
        </p:nvSpPr>
        <p:spPr>
          <a:xfrm>
            <a:off x="14021387" y="9657293"/>
            <a:ext cx="8166163" cy="20692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56" h="1662">
                <a:moveTo>
                  <a:pt x="6434" y="1662"/>
                </a:moveTo>
                <a:lnTo>
                  <a:pt x="123" y="1662"/>
                </a:lnTo>
                <a:cubicBezTo>
                  <a:pt x="56" y="1662"/>
                  <a:pt x="0" y="1607"/>
                  <a:pt x="0" y="1540"/>
                </a:cubicBezTo>
                <a:lnTo>
                  <a:pt x="0" y="122"/>
                </a:lnTo>
                <a:cubicBezTo>
                  <a:pt x="0" y="55"/>
                  <a:pt x="56" y="0"/>
                  <a:pt x="123" y="0"/>
                </a:cubicBezTo>
                <a:lnTo>
                  <a:pt x="6434" y="0"/>
                </a:lnTo>
                <a:cubicBezTo>
                  <a:pt x="6501" y="0"/>
                  <a:pt x="6556" y="55"/>
                  <a:pt x="6556" y="122"/>
                </a:cubicBezTo>
                <a:lnTo>
                  <a:pt x="6556" y="1540"/>
                </a:lnTo>
                <a:cubicBezTo>
                  <a:pt x="6556" y="1607"/>
                  <a:pt x="6501" y="1662"/>
                  <a:pt x="6434" y="166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5" name="Freeform: Shape 474">
            <a:extLst>
              <a:ext uri="{FF2B5EF4-FFF2-40B4-BE49-F238E27FC236}">
                <a16:creationId xmlns:a16="http://schemas.microsoft.com/office/drawing/2014/main" id="{8F7E430A-8775-41F7-803B-8F8759B17019}"/>
              </a:ext>
            </a:extLst>
          </p:cNvPr>
          <p:cNvSpPr/>
          <p:nvPr/>
        </p:nvSpPr>
        <p:spPr>
          <a:xfrm>
            <a:off x="12713306" y="9485374"/>
            <a:ext cx="2414344" cy="24130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39" h="1938">
                <a:moveTo>
                  <a:pt x="1939" y="969"/>
                </a:moveTo>
                <a:cubicBezTo>
                  <a:pt x="1939" y="1504"/>
                  <a:pt x="1505" y="1938"/>
                  <a:pt x="970" y="1938"/>
                </a:cubicBezTo>
                <a:cubicBezTo>
                  <a:pt x="435" y="1938"/>
                  <a:pt x="0" y="1504"/>
                  <a:pt x="0" y="969"/>
                </a:cubicBezTo>
                <a:cubicBezTo>
                  <a:pt x="0" y="434"/>
                  <a:pt x="435" y="0"/>
                  <a:pt x="970" y="0"/>
                </a:cubicBezTo>
                <a:cubicBezTo>
                  <a:pt x="1505" y="0"/>
                  <a:pt x="1939" y="434"/>
                  <a:pt x="1939" y="969"/>
                </a:cubicBezTo>
                <a:close/>
              </a:path>
            </a:pathLst>
          </a:custGeom>
          <a:solidFill>
            <a:srgbClr val="E29F56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85C34BE9-49C9-4C5A-B431-138E6EFF1F5F}"/>
              </a:ext>
            </a:extLst>
          </p:cNvPr>
          <p:cNvSpPr/>
          <p:nvPr/>
        </p:nvSpPr>
        <p:spPr>
          <a:xfrm>
            <a:off x="12882734" y="9656047"/>
            <a:ext cx="2070505" cy="20717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3" h="1664">
                <a:moveTo>
                  <a:pt x="1663" y="832"/>
                </a:moveTo>
                <a:cubicBezTo>
                  <a:pt x="1663" y="1291"/>
                  <a:pt x="1291" y="1664"/>
                  <a:pt x="831" y="1664"/>
                </a:cubicBezTo>
                <a:cubicBezTo>
                  <a:pt x="372" y="1664"/>
                  <a:pt x="0" y="1291"/>
                  <a:pt x="0" y="832"/>
                </a:cubicBezTo>
                <a:cubicBezTo>
                  <a:pt x="0" y="373"/>
                  <a:pt x="372" y="0"/>
                  <a:pt x="831" y="0"/>
                </a:cubicBezTo>
                <a:cubicBezTo>
                  <a:pt x="1291" y="0"/>
                  <a:pt x="1663" y="373"/>
                  <a:pt x="1663" y="8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B0CBE10-2E4A-4EA4-A14D-5DD0BBFF46CD}"/>
              </a:ext>
            </a:extLst>
          </p:cNvPr>
          <p:cNvSpPr/>
          <p:nvPr/>
        </p:nvSpPr>
        <p:spPr>
          <a:xfrm>
            <a:off x="13262694" y="10224127"/>
            <a:ext cx="1350438" cy="1219630"/>
          </a:xfrm>
          <a:custGeom>
            <a:avLst/>
            <a:gdLst>
              <a:gd name="connsiteX0" fmla="*/ 1073253 w 1350438"/>
              <a:gd name="connsiteY0" fmla="*/ 632722 h 1219630"/>
              <a:gd name="connsiteX1" fmla="*/ 957877 w 1350438"/>
              <a:gd name="connsiteY1" fmla="*/ 749343 h 1219630"/>
              <a:gd name="connsiteX2" fmla="*/ 1073253 w 1350438"/>
              <a:gd name="connsiteY2" fmla="*/ 865964 h 1219630"/>
              <a:gd name="connsiteX3" fmla="*/ 1189869 w 1350438"/>
              <a:gd name="connsiteY3" fmla="*/ 749343 h 1219630"/>
              <a:gd name="connsiteX4" fmla="*/ 1073253 w 1350438"/>
              <a:gd name="connsiteY4" fmla="*/ 632722 h 1219630"/>
              <a:gd name="connsiteX5" fmla="*/ 1073253 w 1350438"/>
              <a:gd name="connsiteY5" fmla="*/ 599225 h 1219630"/>
              <a:gd name="connsiteX6" fmla="*/ 1222125 w 1350438"/>
              <a:gd name="connsiteY6" fmla="*/ 749343 h 1219630"/>
              <a:gd name="connsiteX7" fmla="*/ 1073253 w 1350438"/>
              <a:gd name="connsiteY7" fmla="*/ 899461 h 1219630"/>
              <a:gd name="connsiteX8" fmla="*/ 924381 w 1350438"/>
              <a:gd name="connsiteY8" fmla="*/ 749343 h 1219630"/>
              <a:gd name="connsiteX9" fmla="*/ 1073253 w 1350438"/>
              <a:gd name="connsiteY9" fmla="*/ 599225 h 1219630"/>
              <a:gd name="connsiteX10" fmla="*/ 1072882 w 1350438"/>
              <a:gd name="connsiteY10" fmla="*/ 507764 h 1219630"/>
              <a:gd name="connsiteX11" fmla="*/ 1055458 w 1350438"/>
              <a:gd name="connsiteY11" fmla="*/ 509009 h 1219630"/>
              <a:gd name="connsiteX12" fmla="*/ 1050479 w 1350438"/>
              <a:gd name="connsiteY12" fmla="*/ 509009 h 1219630"/>
              <a:gd name="connsiteX13" fmla="*/ 1033054 w 1350438"/>
              <a:gd name="connsiteY13" fmla="*/ 511498 h 1219630"/>
              <a:gd name="connsiteX14" fmla="*/ 1029320 w 1350438"/>
              <a:gd name="connsiteY14" fmla="*/ 511498 h 1219630"/>
              <a:gd name="connsiteX15" fmla="*/ 1014384 w 1350438"/>
              <a:gd name="connsiteY15" fmla="*/ 515231 h 1219630"/>
              <a:gd name="connsiteX16" fmla="*/ 1006916 w 1350438"/>
              <a:gd name="connsiteY16" fmla="*/ 516476 h 1219630"/>
              <a:gd name="connsiteX17" fmla="*/ 996959 w 1350438"/>
              <a:gd name="connsiteY17" fmla="*/ 520210 h 1219630"/>
              <a:gd name="connsiteX18" fmla="*/ 982024 w 1350438"/>
              <a:gd name="connsiteY18" fmla="*/ 525188 h 1219630"/>
              <a:gd name="connsiteX19" fmla="*/ 978290 w 1350438"/>
              <a:gd name="connsiteY19" fmla="*/ 527677 h 1219630"/>
              <a:gd name="connsiteX20" fmla="*/ 865027 w 1350438"/>
              <a:gd name="connsiteY20" fmla="*/ 625994 h 1219630"/>
              <a:gd name="connsiteX21" fmla="*/ 855070 w 1350438"/>
              <a:gd name="connsiteY21" fmla="*/ 643417 h 1219630"/>
              <a:gd name="connsiteX22" fmla="*/ 851336 w 1350438"/>
              <a:gd name="connsiteY22" fmla="*/ 649640 h 1219630"/>
              <a:gd name="connsiteX23" fmla="*/ 848847 w 1350438"/>
              <a:gd name="connsiteY23" fmla="*/ 657107 h 1219630"/>
              <a:gd name="connsiteX24" fmla="*/ 842624 w 1350438"/>
              <a:gd name="connsiteY24" fmla="*/ 672041 h 1219630"/>
              <a:gd name="connsiteX25" fmla="*/ 841379 w 1350438"/>
              <a:gd name="connsiteY25" fmla="*/ 675775 h 1219630"/>
              <a:gd name="connsiteX26" fmla="*/ 836400 w 1350438"/>
              <a:gd name="connsiteY26" fmla="*/ 694442 h 1219630"/>
              <a:gd name="connsiteX27" fmla="*/ 828932 w 1350438"/>
              <a:gd name="connsiteY27" fmla="*/ 751690 h 1219630"/>
              <a:gd name="connsiteX28" fmla="*/ 1074127 w 1350438"/>
              <a:gd name="connsiteY28" fmla="*/ 1179805 h 1219630"/>
              <a:gd name="connsiteX29" fmla="*/ 1316833 w 1350438"/>
              <a:gd name="connsiteY29" fmla="*/ 751690 h 1219630"/>
              <a:gd name="connsiteX30" fmla="*/ 1247133 w 1350438"/>
              <a:gd name="connsiteY30" fmla="*/ 581191 h 1219630"/>
              <a:gd name="connsiteX31" fmla="*/ 1244643 w 1350438"/>
              <a:gd name="connsiteY31" fmla="*/ 578702 h 1219630"/>
              <a:gd name="connsiteX32" fmla="*/ 1237176 w 1350438"/>
              <a:gd name="connsiteY32" fmla="*/ 571235 h 1219630"/>
              <a:gd name="connsiteX33" fmla="*/ 1072882 w 1350438"/>
              <a:gd name="connsiteY33" fmla="*/ 507764 h 1219630"/>
              <a:gd name="connsiteX34" fmla="*/ 141464 w 1350438"/>
              <a:gd name="connsiteY34" fmla="*/ 506425 h 1219630"/>
              <a:gd name="connsiteX35" fmla="*/ 101907 w 1350438"/>
              <a:gd name="connsiteY35" fmla="*/ 544820 h 1219630"/>
              <a:gd name="connsiteX36" fmla="*/ 141464 w 1350438"/>
              <a:gd name="connsiteY36" fmla="*/ 583215 h 1219630"/>
              <a:gd name="connsiteX37" fmla="*/ 179784 w 1350438"/>
              <a:gd name="connsiteY37" fmla="*/ 544820 h 1219630"/>
              <a:gd name="connsiteX38" fmla="*/ 141464 w 1350438"/>
              <a:gd name="connsiteY38" fmla="*/ 506425 h 1219630"/>
              <a:gd name="connsiteX39" fmla="*/ 816005 w 1350438"/>
              <a:gd name="connsiteY39" fmla="*/ 434628 h 1219630"/>
              <a:gd name="connsiteX40" fmla="*/ 827248 w 1350438"/>
              <a:gd name="connsiteY40" fmla="*/ 440903 h 1219630"/>
              <a:gd name="connsiteX41" fmla="*/ 823551 w 1350438"/>
              <a:gd name="connsiteY41" fmla="*/ 464164 h 1219630"/>
              <a:gd name="connsiteX42" fmla="*/ 739769 w 1350438"/>
              <a:gd name="connsiteY42" fmla="*/ 505791 h 1219630"/>
              <a:gd name="connsiteX43" fmla="*/ 736072 w 1350438"/>
              <a:gd name="connsiteY43" fmla="*/ 505791 h 1219630"/>
              <a:gd name="connsiteX44" fmla="*/ 718823 w 1350438"/>
              <a:gd name="connsiteY44" fmla="*/ 493548 h 1219630"/>
              <a:gd name="connsiteX45" fmla="*/ 731144 w 1350438"/>
              <a:gd name="connsiteY45" fmla="*/ 472735 h 1219630"/>
              <a:gd name="connsiteX46" fmla="*/ 803838 w 1350438"/>
              <a:gd name="connsiteY46" fmla="*/ 438454 h 1219630"/>
              <a:gd name="connsiteX47" fmla="*/ 816005 w 1350438"/>
              <a:gd name="connsiteY47" fmla="*/ 434628 h 1219630"/>
              <a:gd name="connsiteX48" fmla="*/ 580793 w 1350438"/>
              <a:gd name="connsiteY48" fmla="*/ 412664 h 1219630"/>
              <a:gd name="connsiteX49" fmla="*/ 592637 w 1350438"/>
              <a:gd name="connsiteY49" fmla="*/ 418498 h 1219630"/>
              <a:gd name="connsiteX50" fmla="*/ 655398 w 1350438"/>
              <a:gd name="connsiteY50" fmla="*/ 467628 h 1219630"/>
              <a:gd name="connsiteX51" fmla="*/ 664012 w 1350438"/>
              <a:gd name="connsiteY51" fmla="*/ 489736 h 1219630"/>
              <a:gd name="connsiteX52" fmla="*/ 648014 w 1350438"/>
              <a:gd name="connsiteY52" fmla="*/ 499562 h 1219630"/>
              <a:gd name="connsiteX53" fmla="*/ 641861 w 1350438"/>
              <a:gd name="connsiteY53" fmla="*/ 497106 h 1219630"/>
              <a:gd name="connsiteX54" fmla="*/ 568025 w 1350438"/>
              <a:gd name="connsiteY54" fmla="*/ 439378 h 1219630"/>
              <a:gd name="connsiteX55" fmla="*/ 568025 w 1350438"/>
              <a:gd name="connsiteY55" fmla="*/ 416042 h 1219630"/>
              <a:gd name="connsiteX56" fmla="*/ 580793 w 1350438"/>
              <a:gd name="connsiteY56" fmla="*/ 412664 h 1219630"/>
              <a:gd name="connsiteX57" fmla="*/ 212078 w 1350438"/>
              <a:gd name="connsiteY57" fmla="*/ 402232 h 1219630"/>
              <a:gd name="connsiteX58" fmla="*/ 224284 w 1350438"/>
              <a:gd name="connsiteY58" fmla="*/ 407341 h 1219630"/>
              <a:gd name="connsiteX59" fmla="*/ 225521 w 1350438"/>
              <a:gd name="connsiteY59" fmla="*/ 430874 h 1219630"/>
              <a:gd name="connsiteX60" fmla="*/ 182256 w 1350438"/>
              <a:gd name="connsiteY60" fmla="*/ 484131 h 1219630"/>
              <a:gd name="connsiteX61" fmla="*/ 213159 w 1350438"/>
              <a:gd name="connsiteY61" fmla="*/ 544820 h 1219630"/>
              <a:gd name="connsiteX62" fmla="*/ 141464 w 1350438"/>
              <a:gd name="connsiteY62" fmla="*/ 615417 h 1219630"/>
              <a:gd name="connsiteX63" fmla="*/ 69768 w 1350438"/>
              <a:gd name="connsiteY63" fmla="*/ 544820 h 1219630"/>
              <a:gd name="connsiteX64" fmla="*/ 141464 w 1350438"/>
              <a:gd name="connsiteY64" fmla="*/ 472984 h 1219630"/>
              <a:gd name="connsiteX65" fmla="*/ 148880 w 1350438"/>
              <a:gd name="connsiteY65" fmla="*/ 472984 h 1219630"/>
              <a:gd name="connsiteX66" fmla="*/ 200798 w 1350438"/>
              <a:gd name="connsiteY66" fmla="*/ 407341 h 1219630"/>
              <a:gd name="connsiteX67" fmla="*/ 212078 w 1350438"/>
              <a:gd name="connsiteY67" fmla="*/ 402232 h 1219630"/>
              <a:gd name="connsiteX68" fmla="*/ 449504 w 1350438"/>
              <a:gd name="connsiteY68" fmla="*/ 297744 h 1219630"/>
              <a:gd name="connsiteX69" fmla="*/ 530770 w 1350438"/>
              <a:gd name="connsiteY69" fmla="*/ 349262 h 1219630"/>
              <a:gd name="connsiteX70" fmla="*/ 530770 w 1350438"/>
              <a:gd name="connsiteY70" fmla="*/ 372568 h 1219630"/>
              <a:gd name="connsiteX71" fmla="*/ 519688 w 1350438"/>
              <a:gd name="connsiteY71" fmla="*/ 377475 h 1219630"/>
              <a:gd name="connsiteX72" fmla="*/ 507375 w 1350438"/>
              <a:gd name="connsiteY72" fmla="*/ 372568 h 1219630"/>
              <a:gd name="connsiteX73" fmla="*/ 443347 w 1350438"/>
              <a:gd name="connsiteY73" fmla="*/ 329636 h 1219630"/>
              <a:gd name="connsiteX74" fmla="*/ 429803 w 1350438"/>
              <a:gd name="connsiteY74" fmla="*/ 310010 h 1219630"/>
              <a:gd name="connsiteX75" fmla="*/ 449504 w 1350438"/>
              <a:gd name="connsiteY75" fmla="*/ 297744 h 1219630"/>
              <a:gd name="connsiteX76" fmla="*/ 1130383 w 1350438"/>
              <a:gd name="connsiteY76" fmla="*/ 220225 h 1219630"/>
              <a:gd name="connsiteX77" fmla="*/ 1092002 w 1350438"/>
              <a:gd name="connsiteY77" fmla="*/ 258512 h 1219630"/>
              <a:gd name="connsiteX78" fmla="*/ 1130383 w 1350438"/>
              <a:gd name="connsiteY78" fmla="*/ 298034 h 1219630"/>
              <a:gd name="connsiteX79" fmla="*/ 1168764 w 1350438"/>
              <a:gd name="connsiteY79" fmla="*/ 258512 h 1219630"/>
              <a:gd name="connsiteX80" fmla="*/ 1130383 w 1350438"/>
              <a:gd name="connsiteY80" fmla="*/ 220225 h 1219630"/>
              <a:gd name="connsiteX81" fmla="*/ 1130383 w 1350438"/>
              <a:gd name="connsiteY81" fmla="*/ 188114 h 1219630"/>
              <a:gd name="connsiteX82" fmla="*/ 1202193 w 1350438"/>
              <a:gd name="connsiteY82" fmla="*/ 258512 h 1219630"/>
              <a:gd name="connsiteX83" fmla="*/ 1130383 w 1350438"/>
              <a:gd name="connsiteY83" fmla="*/ 331380 h 1219630"/>
              <a:gd name="connsiteX84" fmla="*/ 1063526 w 1350438"/>
              <a:gd name="connsiteY84" fmla="*/ 286918 h 1219630"/>
              <a:gd name="connsiteX85" fmla="*/ 1023907 w 1350438"/>
              <a:gd name="connsiteY85" fmla="*/ 294328 h 1219630"/>
              <a:gd name="connsiteX86" fmla="*/ 1017716 w 1350438"/>
              <a:gd name="connsiteY86" fmla="*/ 295564 h 1219630"/>
              <a:gd name="connsiteX87" fmla="*/ 1002859 w 1350438"/>
              <a:gd name="connsiteY87" fmla="*/ 284448 h 1219630"/>
              <a:gd name="connsiteX88" fmla="*/ 1012764 w 1350438"/>
              <a:gd name="connsiteY88" fmla="*/ 263452 h 1219630"/>
              <a:gd name="connsiteX89" fmla="*/ 1058574 w 1350438"/>
              <a:gd name="connsiteY89" fmla="*/ 253572 h 1219630"/>
              <a:gd name="connsiteX90" fmla="*/ 1130383 w 1350438"/>
              <a:gd name="connsiteY90" fmla="*/ 188114 h 1219630"/>
              <a:gd name="connsiteX91" fmla="*/ 968332 w 1350438"/>
              <a:gd name="connsiteY91" fmla="*/ 39825 h 1219630"/>
              <a:gd name="connsiteX92" fmla="*/ 968332 w 1350438"/>
              <a:gd name="connsiteY92" fmla="*/ 495319 h 1219630"/>
              <a:gd name="connsiteX93" fmla="*/ 973311 w 1350438"/>
              <a:gd name="connsiteY93" fmla="*/ 492830 h 1219630"/>
              <a:gd name="connsiteX94" fmla="*/ 978290 w 1350438"/>
              <a:gd name="connsiteY94" fmla="*/ 490341 h 1219630"/>
              <a:gd name="connsiteX95" fmla="*/ 988247 w 1350438"/>
              <a:gd name="connsiteY95" fmla="*/ 487852 h 1219630"/>
              <a:gd name="connsiteX96" fmla="*/ 1000693 w 1350438"/>
              <a:gd name="connsiteY96" fmla="*/ 484118 h 1219630"/>
              <a:gd name="connsiteX97" fmla="*/ 1009406 w 1350438"/>
              <a:gd name="connsiteY97" fmla="*/ 482874 h 1219630"/>
              <a:gd name="connsiteX98" fmla="*/ 1023097 w 1350438"/>
              <a:gd name="connsiteY98" fmla="*/ 479140 h 1219630"/>
              <a:gd name="connsiteX99" fmla="*/ 1029320 w 1350438"/>
              <a:gd name="connsiteY99" fmla="*/ 477896 h 1219630"/>
              <a:gd name="connsiteX100" fmla="*/ 1047990 w 1350438"/>
              <a:gd name="connsiteY100" fmla="*/ 475407 h 1219630"/>
              <a:gd name="connsiteX101" fmla="*/ 1052968 w 1350438"/>
              <a:gd name="connsiteY101" fmla="*/ 475407 h 1219630"/>
              <a:gd name="connsiteX102" fmla="*/ 1072882 w 1350438"/>
              <a:gd name="connsiteY102" fmla="*/ 474162 h 1219630"/>
              <a:gd name="connsiteX103" fmla="*/ 1094042 w 1350438"/>
              <a:gd name="connsiteY103" fmla="*/ 475407 h 1219630"/>
              <a:gd name="connsiteX104" fmla="*/ 1099020 w 1350438"/>
              <a:gd name="connsiteY104" fmla="*/ 475407 h 1219630"/>
              <a:gd name="connsiteX105" fmla="*/ 1117690 w 1350438"/>
              <a:gd name="connsiteY105" fmla="*/ 477896 h 1219630"/>
              <a:gd name="connsiteX106" fmla="*/ 1125158 w 1350438"/>
              <a:gd name="connsiteY106" fmla="*/ 479140 h 1219630"/>
              <a:gd name="connsiteX107" fmla="*/ 1136359 w 1350438"/>
              <a:gd name="connsiteY107" fmla="*/ 481629 h 1219630"/>
              <a:gd name="connsiteX108" fmla="*/ 1150050 w 1350438"/>
              <a:gd name="connsiteY108" fmla="*/ 485363 h 1219630"/>
              <a:gd name="connsiteX109" fmla="*/ 1158763 w 1350438"/>
              <a:gd name="connsiteY109" fmla="*/ 487852 h 1219630"/>
              <a:gd name="connsiteX110" fmla="*/ 1193613 w 1350438"/>
              <a:gd name="connsiteY110" fmla="*/ 501542 h 1219630"/>
              <a:gd name="connsiteX111" fmla="*/ 1194858 w 1350438"/>
              <a:gd name="connsiteY111" fmla="*/ 502786 h 1219630"/>
              <a:gd name="connsiteX112" fmla="*/ 1214772 w 1350438"/>
              <a:gd name="connsiteY112" fmla="*/ 513987 h 1219630"/>
              <a:gd name="connsiteX113" fmla="*/ 1219750 w 1350438"/>
              <a:gd name="connsiteY113" fmla="*/ 516476 h 1219630"/>
              <a:gd name="connsiteX114" fmla="*/ 1234686 w 1350438"/>
              <a:gd name="connsiteY114" fmla="*/ 526432 h 1219630"/>
              <a:gd name="connsiteX115" fmla="*/ 1240909 w 1350438"/>
              <a:gd name="connsiteY115" fmla="*/ 531410 h 1219630"/>
              <a:gd name="connsiteX116" fmla="*/ 1247133 w 1350438"/>
              <a:gd name="connsiteY116" fmla="*/ 535144 h 1219630"/>
              <a:gd name="connsiteX117" fmla="*/ 1247133 w 1350438"/>
              <a:gd name="connsiteY117" fmla="*/ 155565 h 1219630"/>
              <a:gd name="connsiteX118" fmla="*/ 1242154 w 1350438"/>
              <a:gd name="connsiteY118" fmla="*/ 148098 h 1219630"/>
              <a:gd name="connsiteX119" fmla="*/ 979534 w 1350438"/>
              <a:gd name="connsiteY119" fmla="*/ 43558 h 1219630"/>
              <a:gd name="connsiteX120" fmla="*/ 968332 w 1350438"/>
              <a:gd name="connsiteY120" fmla="*/ 39825 h 1219630"/>
              <a:gd name="connsiteX121" fmla="*/ 312405 w 1350438"/>
              <a:gd name="connsiteY121" fmla="*/ 39825 h 1219630"/>
              <a:gd name="connsiteX122" fmla="*/ 38584 w 1350438"/>
              <a:gd name="connsiteY122" fmla="*/ 148098 h 1219630"/>
              <a:gd name="connsiteX123" fmla="*/ 33605 w 1350438"/>
              <a:gd name="connsiteY123" fmla="*/ 155565 h 1219630"/>
              <a:gd name="connsiteX124" fmla="*/ 33605 w 1350438"/>
              <a:gd name="connsiteY124" fmla="*/ 726800 h 1219630"/>
              <a:gd name="connsiteX125" fmla="*/ 37339 w 1350438"/>
              <a:gd name="connsiteY125" fmla="*/ 733022 h 1219630"/>
              <a:gd name="connsiteX126" fmla="*/ 43563 w 1350438"/>
              <a:gd name="connsiteY126" fmla="*/ 733022 h 1219630"/>
              <a:gd name="connsiteX127" fmla="*/ 288757 w 1350438"/>
              <a:gd name="connsiteY127" fmla="*/ 635950 h 1219630"/>
              <a:gd name="connsiteX128" fmla="*/ 312405 w 1350438"/>
              <a:gd name="connsiteY128" fmla="*/ 629727 h 1219630"/>
              <a:gd name="connsiteX129" fmla="*/ 312405 w 1350438"/>
              <a:gd name="connsiteY129" fmla="*/ 357177 h 1219630"/>
              <a:gd name="connsiteX130" fmla="*/ 290002 w 1350438"/>
              <a:gd name="connsiteY130" fmla="*/ 372112 h 1219630"/>
              <a:gd name="connsiteX131" fmla="*/ 280045 w 1350438"/>
              <a:gd name="connsiteY131" fmla="*/ 374601 h 1219630"/>
              <a:gd name="connsiteX132" fmla="*/ 266354 w 1350438"/>
              <a:gd name="connsiteY132" fmla="*/ 368378 h 1219630"/>
              <a:gd name="connsiteX133" fmla="*/ 270088 w 1350438"/>
              <a:gd name="connsiteY133" fmla="*/ 344732 h 1219630"/>
              <a:gd name="connsiteX134" fmla="*/ 312405 w 1350438"/>
              <a:gd name="connsiteY134" fmla="*/ 319842 h 1219630"/>
              <a:gd name="connsiteX135" fmla="*/ 344766 w 1350438"/>
              <a:gd name="connsiteY135" fmla="*/ 38580 h 1219630"/>
              <a:gd name="connsiteX136" fmla="*/ 344766 w 1350438"/>
              <a:gd name="connsiteY136" fmla="*/ 304908 h 1219630"/>
              <a:gd name="connsiteX137" fmla="*/ 353479 w 1350438"/>
              <a:gd name="connsiteY137" fmla="*/ 302418 h 1219630"/>
              <a:gd name="connsiteX138" fmla="*/ 374638 w 1350438"/>
              <a:gd name="connsiteY138" fmla="*/ 313619 h 1219630"/>
              <a:gd name="connsiteX139" fmla="*/ 363436 w 1350438"/>
              <a:gd name="connsiteY139" fmla="*/ 333531 h 1219630"/>
              <a:gd name="connsiteX140" fmla="*/ 344766 w 1350438"/>
              <a:gd name="connsiteY140" fmla="*/ 340999 h 1219630"/>
              <a:gd name="connsiteX141" fmla="*/ 344766 w 1350438"/>
              <a:gd name="connsiteY141" fmla="*/ 629727 h 1219630"/>
              <a:gd name="connsiteX142" fmla="*/ 369659 w 1350438"/>
              <a:gd name="connsiteY142" fmla="*/ 635950 h 1219630"/>
              <a:gd name="connsiteX143" fmla="*/ 607386 w 1350438"/>
              <a:gd name="connsiteY143" fmla="*/ 731778 h 1219630"/>
              <a:gd name="connsiteX144" fmla="*/ 672107 w 1350438"/>
              <a:gd name="connsiteY144" fmla="*/ 731778 h 1219630"/>
              <a:gd name="connsiteX145" fmla="*/ 806529 w 1350438"/>
              <a:gd name="connsiteY145" fmla="*/ 678264 h 1219630"/>
              <a:gd name="connsiteX146" fmla="*/ 806529 w 1350438"/>
              <a:gd name="connsiteY146" fmla="*/ 675775 h 1219630"/>
              <a:gd name="connsiteX147" fmla="*/ 812752 w 1350438"/>
              <a:gd name="connsiteY147" fmla="*/ 657107 h 1219630"/>
              <a:gd name="connsiteX148" fmla="*/ 813997 w 1350438"/>
              <a:gd name="connsiteY148" fmla="*/ 653373 h 1219630"/>
              <a:gd name="connsiteX149" fmla="*/ 820220 w 1350438"/>
              <a:gd name="connsiteY149" fmla="*/ 639684 h 1219630"/>
              <a:gd name="connsiteX150" fmla="*/ 827688 w 1350438"/>
              <a:gd name="connsiteY150" fmla="*/ 623505 h 1219630"/>
              <a:gd name="connsiteX151" fmla="*/ 828932 w 1350438"/>
              <a:gd name="connsiteY151" fmla="*/ 619771 h 1219630"/>
              <a:gd name="connsiteX152" fmla="*/ 934727 w 1350438"/>
              <a:gd name="connsiteY152" fmla="*/ 511498 h 1219630"/>
              <a:gd name="connsiteX153" fmla="*/ 934727 w 1350438"/>
              <a:gd name="connsiteY153" fmla="*/ 354688 h 1219630"/>
              <a:gd name="connsiteX154" fmla="*/ 899877 w 1350438"/>
              <a:gd name="connsiteY154" fmla="*/ 392024 h 1219630"/>
              <a:gd name="connsiteX155" fmla="*/ 889920 w 1350438"/>
              <a:gd name="connsiteY155" fmla="*/ 400736 h 1219630"/>
              <a:gd name="connsiteX156" fmla="*/ 878718 w 1350438"/>
              <a:gd name="connsiteY156" fmla="*/ 406958 h 1219630"/>
              <a:gd name="connsiteX157" fmla="*/ 866272 w 1350438"/>
              <a:gd name="connsiteY157" fmla="*/ 401980 h 1219630"/>
              <a:gd name="connsiteX158" fmla="*/ 866272 w 1350438"/>
              <a:gd name="connsiteY158" fmla="*/ 378334 h 1219630"/>
              <a:gd name="connsiteX159" fmla="*/ 874984 w 1350438"/>
              <a:gd name="connsiteY159" fmla="*/ 368378 h 1219630"/>
              <a:gd name="connsiteX160" fmla="*/ 929749 w 1350438"/>
              <a:gd name="connsiteY160" fmla="*/ 314864 h 1219630"/>
              <a:gd name="connsiteX161" fmla="*/ 934727 w 1350438"/>
              <a:gd name="connsiteY161" fmla="*/ 311130 h 1219630"/>
              <a:gd name="connsiteX162" fmla="*/ 934727 w 1350438"/>
              <a:gd name="connsiteY162" fmla="*/ 39825 h 1219630"/>
              <a:gd name="connsiteX163" fmla="*/ 923525 w 1350438"/>
              <a:gd name="connsiteY163" fmla="*/ 43558 h 1219630"/>
              <a:gd name="connsiteX164" fmla="*/ 704468 w 1350438"/>
              <a:gd name="connsiteY164" fmla="*/ 131919 h 1219630"/>
              <a:gd name="connsiteX165" fmla="*/ 576270 w 1350438"/>
              <a:gd name="connsiteY165" fmla="*/ 131919 h 1219630"/>
              <a:gd name="connsiteX166" fmla="*/ 307427 w 1350438"/>
              <a:gd name="connsiteY166" fmla="*/ 3734 h 1219630"/>
              <a:gd name="connsiteX167" fmla="*/ 349745 w 1350438"/>
              <a:gd name="connsiteY167" fmla="*/ 3734 h 1219630"/>
              <a:gd name="connsiteX168" fmla="*/ 587472 w 1350438"/>
              <a:gd name="connsiteY168" fmla="*/ 100806 h 1219630"/>
              <a:gd name="connsiteX169" fmla="*/ 690777 w 1350438"/>
              <a:gd name="connsiteY169" fmla="*/ 100806 h 1219630"/>
              <a:gd name="connsiteX170" fmla="*/ 911079 w 1350438"/>
              <a:gd name="connsiteY170" fmla="*/ 12445 h 1219630"/>
              <a:gd name="connsiteX171" fmla="*/ 991981 w 1350438"/>
              <a:gd name="connsiteY171" fmla="*/ 12445 h 1219630"/>
              <a:gd name="connsiteX172" fmla="*/ 1254600 w 1350438"/>
              <a:gd name="connsiteY172" fmla="*/ 116985 h 1219630"/>
              <a:gd name="connsiteX173" fmla="*/ 1279493 w 1350438"/>
              <a:gd name="connsiteY173" fmla="*/ 155565 h 1219630"/>
              <a:gd name="connsiteX174" fmla="*/ 1279493 w 1350438"/>
              <a:gd name="connsiteY174" fmla="*/ 567501 h 1219630"/>
              <a:gd name="connsiteX175" fmla="*/ 1350438 w 1350438"/>
              <a:gd name="connsiteY175" fmla="*/ 751690 h 1219630"/>
              <a:gd name="connsiteX176" fmla="*/ 1084084 w 1350438"/>
              <a:gd name="connsiteY176" fmla="*/ 1215896 h 1219630"/>
              <a:gd name="connsiteX177" fmla="*/ 1072882 w 1350438"/>
              <a:gd name="connsiteY177" fmla="*/ 1219630 h 1219630"/>
              <a:gd name="connsiteX178" fmla="*/ 1061681 w 1350438"/>
              <a:gd name="connsiteY178" fmla="*/ 1215896 h 1219630"/>
              <a:gd name="connsiteX179" fmla="*/ 795327 w 1350438"/>
              <a:gd name="connsiteY179" fmla="*/ 751690 h 1219630"/>
              <a:gd name="connsiteX180" fmla="*/ 797816 w 1350438"/>
              <a:gd name="connsiteY180" fmla="*/ 716844 h 1219630"/>
              <a:gd name="connsiteX181" fmla="*/ 684554 w 1350438"/>
              <a:gd name="connsiteY181" fmla="*/ 762891 h 1219630"/>
              <a:gd name="connsiteX182" fmla="*/ 639747 w 1350438"/>
              <a:gd name="connsiteY182" fmla="*/ 770358 h 1219630"/>
              <a:gd name="connsiteX183" fmla="*/ 596184 w 1350438"/>
              <a:gd name="connsiteY183" fmla="*/ 762891 h 1219630"/>
              <a:gd name="connsiteX184" fmla="*/ 357213 w 1350438"/>
              <a:gd name="connsiteY184" fmla="*/ 667063 h 1219630"/>
              <a:gd name="connsiteX185" fmla="*/ 299959 w 1350438"/>
              <a:gd name="connsiteY185" fmla="*/ 667063 h 1219630"/>
              <a:gd name="connsiteX186" fmla="*/ 56009 w 1350438"/>
              <a:gd name="connsiteY186" fmla="*/ 765380 h 1219630"/>
              <a:gd name="connsiteX187" fmla="*/ 18670 w 1350438"/>
              <a:gd name="connsiteY187" fmla="*/ 760402 h 1219630"/>
              <a:gd name="connsiteX188" fmla="*/ 0 w 1350438"/>
              <a:gd name="connsiteY188" fmla="*/ 726800 h 1219630"/>
              <a:gd name="connsiteX189" fmla="*/ 0 w 1350438"/>
              <a:gd name="connsiteY189" fmla="*/ 155565 h 1219630"/>
              <a:gd name="connsiteX190" fmla="*/ 26138 w 1350438"/>
              <a:gd name="connsiteY190" fmla="*/ 116985 h 121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350438" h="1219630">
                <a:moveTo>
                  <a:pt x="1073253" y="632722"/>
                </a:moveTo>
                <a:cubicBezTo>
                  <a:pt x="1009982" y="632722"/>
                  <a:pt x="957877" y="684829"/>
                  <a:pt x="957877" y="749343"/>
                </a:cubicBezTo>
                <a:cubicBezTo>
                  <a:pt x="957877" y="813857"/>
                  <a:pt x="1009982" y="865964"/>
                  <a:pt x="1073253" y="865964"/>
                </a:cubicBezTo>
                <a:cubicBezTo>
                  <a:pt x="1137764" y="865964"/>
                  <a:pt x="1189869" y="813857"/>
                  <a:pt x="1189869" y="749343"/>
                </a:cubicBezTo>
                <a:cubicBezTo>
                  <a:pt x="1189869" y="684829"/>
                  <a:pt x="1137764" y="632722"/>
                  <a:pt x="1073253" y="632722"/>
                </a:cubicBezTo>
                <a:close/>
                <a:moveTo>
                  <a:pt x="1073253" y="599225"/>
                </a:moveTo>
                <a:cubicBezTo>
                  <a:pt x="1156373" y="599225"/>
                  <a:pt x="1222125" y="667460"/>
                  <a:pt x="1222125" y="749343"/>
                </a:cubicBezTo>
                <a:cubicBezTo>
                  <a:pt x="1222125" y="831226"/>
                  <a:pt x="1156373" y="899461"/>
                  <a:pt x="1073253" y="899461"/>
                </a:cubicBezTo>
                <a:cubicBezTo>
                  <a:pt x="991373" y="899461"/>
                  <a:pt x="924381" y="831226"/>
                  <a:pt x="924381" y="749343"/>
                </a:cubicBezTo>
                <a:cubicBezTo>
                  <a:pt x="924381" y="667460"/>
                  <a:pt x="991373" y="599225"/>
                  <a:pt x="1073253" y="599225"/>
                </a:cubicBezTo>
                <a:close/>
                <a:moveTo>
                  <a:pt x="1072882" y="507764"/>
                </a:moveTo>
                <a:cubicBezTo>
                  <a:pt x="1066659" y="507764"/>
                  <a:pt x="1060436" y="509009"/>
                  <a:pt x="1055458" y="509009"/>
                </a:cubicBezTo>
                <a:cubicBezTo>
                  <a:pt x="1052968" y="509009"/>
                  <a:pt x="1051724" y="509009"/>
                  <a:pt x="1050479" y="509009"/>
                </a:cubicBezTo>
                <a:cubicBezTo>
                  <a:pt x="1044256" y="509009"/>
                  <a:pt x="1039277" y="510253"/>
                  <a:pt x="1033054" y="511498"/>
                </a:cubicBezTo>
                <a:cubicBezTo>
                  <a:pt x="1031809" y="511498"/>
                  <a:pt x="1030565" y="511498"/>
                  <a:pt x="1029320" y="511498"/>
                </a:cubicBezTo>
                <a:cubicBezTo>
                  <a:pt x="1024341" y="512742"/>
                  <a:pt x="1019363" y="513987"/>
                  <a:pt x="1014384" y="515231"/>
                </a:cubicBezTo>
                <a:cubicBezTo>
                  <a:pt x="1011895" y="516476"/>
                  <a:pt x="1009406" y="516476"/>
                  <a:pt x="1006916" y="516476"/>
                </a:cubicBezTo>
                <a:cubicBezTo>
                  <a:pt x="1004427" y="517720"/>
                  <a:pt x="1000693" y="518965"/>
                  <a:pt x="996959" y="520210"/>
                </a:cubicBezTo>
                <a:cubicBezTo>
                  <a:pt x="991981" y="522699"/>
                  <a:pt x="987002" y="523943"/>
                  <a:pt x="982024" y="525188"/>
                </a:cubicBezTo>
                <a:cubicBezTo>
                  <a:pt x="979534" y="525188"/>
                  <a:pt x="979534" y="526432"/>
                  <a:pt x="978290" y="527677"/>
                </a:cubicBezTo>
                <a:cubicBezTo>
                  <a:pt x="930993" y="547589"/>
                  <a:pt x="891165" y="582436"/>
                  <a:pt x="865027" y="625994"/>
                </a:cubicBezTo>
                <a:cubicBezTo>
                  <a:pt x="861293" y="630972"/>
                  <a:pt x="857559" y="637194"/>
                  <a:pt x="855070" y="643417"/>
                </a:cubicBezTo>
                <a:cubicBezTo>
                  <a:pt x="853825" y="645906"/>
                  <a:pt x="852581" y="647151"/>
                  <a:pt x="851336" y="649640"/>
                </a:cubicBezTo>
                <a:cubicBezTo>
                  <a:pt x="850091" y="652129"/>
                  <a:pt x="848847" y="654618"/>
                  <a:pt x="848847" y="657107"/>
                </a:cubicBezTo>
                <a:cubicBezTo>
                  <a:pt x="846357" y="662085"/>
                  <a:pt x="843868" y="667063"/>
                  <a:pt x="842624" y="672041"/>
                </a:cubicBezTo>
                <a:cubicBezTo>
                  <a:pt x="841379" y="673286"/>
                  <a:pt x="841379" y="674530"/>
                  <a:pt x="841379" y="675775"/>
                </a:cubicBezTo>
                <a:cubicBezTo>
                  <a:pt x="838890" y="681997"/>
                  <a:pt x="837645" y="688220"/>
                  <a:pt x="836400" y="694442"/>
                </a:cubicBezTo>
                <a:cubicBezTo>
                  <a:pt x="831422" y="711866"/>
                  <a:pt x="828932" y="731778"/>
                  <a:pt x="828932" y="751690"/>
                </a:cubicBezTo>
                <a:cubicBezTo>
                  <a:pt x="828932" y="915967"/>
                  <a:pt x="1024341" y="1128780"/>
                  <a:pt x="1074127" y="1179805"/>
                </a:cubicBezTo>
                <a:cubicBezTo>
                  <a:pt x="1122668" y="1131269"/>
                  <a:pt x="1316833" y="933390"/>
                  <a:pt x="1316833" y="751690"/>
                </a:cubicBezTo>
                <a:cubicBezTo>
                  <a:pt x="1316833" y="685731"/>
                  <a:pt x="1290695" y="624749"/>
                  <a:pt x="1247133" y="581191"/>
                </a:cubicBezTo>
                <a:cubicBezTo>
                  <a:pt x="1247133" y="579946"/>
                  <a:pt x="1245888" y="578702"/>
                  <a:pt x="1244643" y="578702"/>
                </a:cubicBezTo>
                <a:cubicBezTo>
                  <a:pt x="1242154" y="576213"/>
                  <a:pt x="1240909" y="573724"/>
                  <a:pt x="1237176" y="571235"/>
                </a:cubicBezTo>
                <a:cubicBezTo>
                  <a:pt x="1193613" y="531410"/>
                  <a:pt x="1136359" y="507764"/>
                  <a:pt x="1072882" y="507764"/>
                </a:cubicBezTo>
                <a:close/>
                <a:moveTo>
                  <a:pt x="141464" y="506425"/>
                </a:moveTo>
                <a:cubicBezTo>
                  <a:pt x="119213" y="506425"/>
                  <a:pt x="101907" y="523765"/>
                  <a:pt x="101907" y="544820"/>
                </a:cubicBezTo>
                <a:cubicBezTo>
                  <a:pt x="101907" y="565875"/>
                  <a:pt x="119213" y="583215"/>
                  <a:pt x="141464" y="583215"/>
                </a:cubicBezTo>
                <a:cubicBezTo>
                  <a:pt x="162478" y="583215"/>
                  <a:pt x="179784" y="565875"/>
                  <a:pt x="179784" y="544820"/>
                </a:cubicBezTo>
                <a:cubicBezTo>
                  <a:pt x="179784" y="523765"/>
                  <a:pt x="162478" y="506425"/>
                  <a:pt x="141464" y="506425"/>
                </a:cubicBezTo>
                <a:close/>
                <a:moveTo>
                  <a:pt x="816005" y="434628"/>
                </a:moveTo>
                <a:cubicBezTo>
                  <a:pt x="820163" y="435087"/>
                  <a:pt x="824167" y="437230"/>
                  <a:pt x="827248" y="440903"/>
                </a:cubicBezTo>
                <a:cubicBezTo>
                  <a:pt x="832176" y="448248"/>
                  <a:pt x="830944" y="458043"/>
                  <a:pt x="823551" y="464164"/>
                </a:cubicBezTo>
                <a:cubicBezTo>
                  <a:pt x="795213" y="484978"/>
                  <a:pt x="769339" y="498445"/>
                  <a:pt x="739769" y="505791"/>
                </a:cubicBezTo>
                <a:cubicBezTo>
                  <a:pt x="737304" y="505791"/>
                  <a:pt x="736072" y="505791"/>
                  <a:pt x="736072" y="505791"/>
                </a:cubicBezTo>
                <a:cubicBezTo>
                  <a:pt x="728680" y="505791"/>
                  <a:pt x="721287" y="500894"/>
                  <a:pt x="718823" y="493548"/>
                </a:cubicBezTo>
                <a:cubicBezTo>
                  <a:pt x="716359" y="483753"/>
                  <a:pt x="722519" y="475183"/>
                  <a:pt x="731144" y="472735"/>
                </a:cubicBezTo>
                <a:cubicBezTo>
                  <a:pt x="755786" y="467837"/>
                  <a:pt x="780428" y="455594"/>
                  <a:pt x="803838" y="438454"/>
                </a:cubicBezTo>
                <a:cubicBezTo>
                  <a:pt x="807534" y="435393"/>
                  <a:pt x="811846" y="434169"/>
                  <a:pt x="816005" y="434628"/>
                </a:cubicBezTo>
                <a:close/>
                <a:moveTo>
                  <a:pt x="580793" y="412664"/>
                </a:moveTo>
                <a:cubicBezTo>
                  <a:pt x="585253" y="412971"/>
                  <a:pt x="589560" y="414813"/>
                  <a:pt x="592637" y="418498"/>
                </a:cubicBezTo>
                <a:cubicBezTo>
                  <a:pt x="614788" y="443063"/>
                  <a:pt x="634478" y="459030"/>
                  <a:pt x="655398" y="467628"/>
                </a:cubicBezTo>
                <a:cubicBezTo>
                  <a:pt x="664012" y="471312"/>
                  <a:pt x="666473" y="481138"/>
                  <a:pt x="664012" y="489736"/>
                </a:cubicBezTo>
                <a:cubicBezTo>
                  <a:pt x="661551" y="495877"/>
                  <a:pt x="655398" y="499562"/>
                  <a:pt x="648014" y="499562"/>
                </a:cubicBezTo>
                <a:cubicBezTo>
                  <a:pt x="645553" y="499562"/>
                  <a:pt x="644322" y="498334"/>
                  <a:pt x="641861" y="497106"/>
                </a:cubicBezTo>
                <a:cubicBezTo>
                  <a:pt x="611096" y="483595"/>
                  <a:pt x="586484" y="459030"/>
                  <a:pt x="568025" y="439378"/>
                </a:cubicBezTo>
                <a:cubicBezTo>
                  <a:pt x="561872" y="433237"/>
                  <a:pt x="561872" y="422183"/>
                  <a:pt x="568025" y="416042"/>
                </a:cubicBezTo>
                <a:cubicBezTo>
                  <a:pt x="571717" y="413585"/>
                  <a:pt x="576332" y="412357"/>
                  <a:pt x="580793" y="412664"/>
                </a:cubicBezTo>
                <a:close/>
                <a:moveTo>
                  <a:pt x="212078" y="402232"/>
                </a:moveTo>
                <a:cubicBezTo>
                  <a:pt x="216250" y="402077"/>
                  <a:pt x="220576" y="403626"/>
                  <a:pt x="224284" y="407341"/>
                </a:cubicBezTo>
                <a:cubicBezTo>
                  <a:pt x="230465" y="412295"/>
                  <a:pt x="231701" y="423442"/>
                  <a:pt x="225521" y="430874"/>
                </a:cubicBezTo>
                <a:cubicBezTo>
                  <a:pt x="205742" y="451929"/>
                  <a:pt x="189673" y="472984"/>
                  <a:pt x="182256" y="484131"/>
                </a:cubicBezTo>
                <a:cubicBezTo>
                  <a:pt x="200798" y="497755"/>
                  <a:pt x="213159" y="520049"/>
                  <a:pt x="213159" y="544820"/>
                </a:cubicBezTo>
                <a:cubicBezTo>
                  <a:pt x="213159" y="584453"/>
                  <a:pt x="181020" y="615417"/>
                  <a:pt x="141464" y="615417"/>
                </a:cubicBezTo>
                <a:cubicBezTo>
                  <a:pt x="101907" y="615417"/>
                  <a:pt x="69768" y="584453"/>
                  <a:pt x="69768" y="544820"/>
                </a:cubicBezTo>
                <a:cubicBezTo>
                  <a:pt x="69768" y="503948"/>
                  <a:pt x="101907" y="472984"/>
                  <a:pt x="141464" y="472984"/>
                </a:cubicBezTo>
                <a:cubicBezTo>
                  <a:pt x="143936" y="472984"/>
                  <a:pt x="147644" y="472984"/>
                  <a:pt x="148880" y="472984"/>
                </a:cubicBezTo>
                <a:cubicBezTo>
                  <a:pt x="157533" y="460599"/>
                  <a:pt x="174839" y="435828"/>
                  <a:pt x="200798" y="407341"/>
                </a:cubicBezTo>
                <a:cubicBezTo>
                  <a:pt x="203889" y="404245"/>
                  <a:pt x="207906" y="402387"/>
                  <a:pt x="212078" y="402232"/>
                </a:cubicBezTo>
                <a:close/>
                <a:moveTo>
                  <a:pt x="449504" y="297744"/>
                </a:moveTo>
                <a:cubicBezTo>
                  <a:pt x="483980" y="305104"/>
                  <a:pt x="512300" y="329636"/>
                  <a:pt x="530770" y="349262"/>
                </a:cubicBezTo>
                <a:cubicBezTo>
                  <a:pt x="536926" y="356622"/>
                  <a:pt x="536926" y="366435"/>
                  <a:pt x="530770" y="372568"/>
                </a:cubicBezTo>
                <a:cubicBezTo>
                  <a:pt x="527076" y="376248"/>
                  <a:pt x="522151" y="377475"/>
                  <a:pt x="519688" y="377475"/>
                </a:cubicBezTo>
                <a:cubicBezTo>
                  <a:pt x="514763" y="377475"/>
                  <a:pt x="509838" y="376248"/>
                  <a:pt x="507375" y="372568"/>
                </a:cubicBezTo>
                <a:cubicBezTo>
                  <a:pt x="482749" y="346809"/>
                  <a:pt x="463048" y="333316"/>
                  <a:pt x="443347" y="329636"/>
                </a:cubicBezTo>
                <a:cubicBezTo>
                  <a:pt x="434728" y="328410"/>
                  <a:pt x="428572" y="318597"/>
                  <a:pt x="429803" y="310010"/>
                </a:cubicBezTo>
                <a:cubicBezTo>
                  <a:pt x="432266" y="301424"/>
                  <a:pt x="442116" y="295291"/>
                  <a:pt x="449504" y="297744"/>
                </a:cubicBezTo>
                <a:close/>
                <a:moveTo>
                  <a:pt x="1130383" y="220225"/>
                </a:moveTo>
                <a:cubicBezTo>
                  <a:pt x="1109336" y="220225"/>
                  <a:pt x="1092002" y="237516"/>
                  <a:pt x="1092002" y="258512"/>
                </a:cubicBezTo>
                <a:cubicBezTo>
                  <a:pt x="1092002" y="280743"/>
                  <a:pt x="1109336" y="298034"/>
                  <a:pt x="1130383" y="298034"/>
                </a:cubicBezTo>
                <a:cubicBezTo>
                  <a:pt x="1151431" y="298034"/>
                  <a:pt x="1168764" y="280743"/>
                  <a:pt x="1168764" y="258512"/>
                </a:cubicBezTo>
                <a:cubicBezTo>
                  <a:pt x="1168764" y="237516"/>
                  <a:pt x="1151431" y="220225"/>
                  <a:pt x="1130383" y="220225"/>
                </a:cubicBezTo>
                <a:close/>
                <a:moveTo>
                  <a:pt x="1130383" y="188114"/>
                </a:moveTo>
                <a:cubicBezTo>
                  <a:pt x="1170002" y="188114"/>
                  <a:pt x="1202193" y="220225"/>
                  <a:pt x="1202193" y="258512"/>
                </a:cubicBezTo>
                <a:cubicBezTo>
                  <a:pt x="1202193" y="299269"/>
                  <a:pt x="1170002" y="331380"/>
                  <a:pt x="1130383" y="331380"/>
                </a:cubicBezTo>
                <a:cubicBezTo>
                  <a:pt x="1099431" y="331380"/>
                  <a:pt x="1073431" y="312854"/>
                  <a:pt x="1063526" y="286918"/>
                </a:cubicBezTo>
                <a:cubicBezTo>
                  <a:pt x="1049907" y="288153"/>
                  <a:pt x="1037526" y="289388"/>
                  <a:pt x="1023907" y="294328"/>
                </a:cubicBezTo>
                <a:cubicBezTo>
                  <a:pt x="1021431" y="295564"/>
                  <a:pt x="1020192" y="295564"/>
                  <a:pt x="1017716" y="295564"/>
                </a:cubicBezTo>
                <a:cubicBezTo>
                  <a:pt x="1011526" y="295564"/>
                  <a:pt x="1005335" y="291858"/>
                  <a:pt x="1002859" y="284448"/>
                </a:cubicBezTo>
                <a:cubicBezTo>
                  <a:pt x="1000383" y="275803"/>
                  <a:pt x="1004097" y="267157"/>
                  <a:pt x="1012764" y="263452"/>
                </a:cubicBezTo>
                <a:cubicBezTo>
                  <a:pt x="1027621" y="258512"/>
                  <a:pt x="1042478" y="254807"/>
                  <a:pt x="1058574" y="253572"/>
                </a:cubicBezTo>
                <a:cubicBezTo>
                  <a:pt x="1061050" y="216520"/>
                  <a:pt x="1092002" y="188114"/>
                  <a:pt x="1130383" y="188114"/>
                </a:cubicBezTo>
                <a:close/>
                <a:moveTo>
                  <a:pt x="968332" y="39825"/>
                </a:moveTo>
                <a:lnTo>
                  <a:pt x="968332" y="495319"/>
                </a:lnTo>
                <a:cubicBezTo>
                  <a:pt x="969577" y="494075"/>
                  <a:pt x="972066" y="494075"/>
                  <a:pt x="973311" y="492830"/>
                </a:cubicBezTo>
                <a:cubicBezTo>
                  <a:pt x="974556" y="492830"/>
                  <a:pt x="977045" y="491586"/>
                  <a:pt x="978290" y="490341"/>
                </a:cubicBezTo>
                <a:cubicBezTo>
                  <a:pt x="982024" y="490341"/>
                  <a:pt x="984513" y="489097"/>
                  <a:pt x="988247" y="487852"/>
                </a:cubicBezTo>
                <a:cubicBezTo>
                  <a:pt x="991981" y="486607"/>
                  <a:pt x="995715" y="485363"/>
                  <a:pt x="1000693" y="484118"/>
                </a:cubicBezTo>
                <a:cubicBezTo>
                  <a:pt x="1003182" y="482874"/>
                  <a:pt x="1005672" y="482874"/>
                  <a:pt x="1009406" y="482874"/>
                </a:cubicBezTo>
                <a:cubicBezTo>
                  <a:pt x="1013140" y="480385"/>
                  <a:pt x="1018118" y="480385"/>
                  <a:pt x="1023097" y="479140"/>
                </a:cubicBezTo>
                <a:cubicBezTo>
                  <a:pt x="1025586" y="479140"/>
                  <a:pt x="1026831" y="479140"/>
                  <a:pt x="1029320" y="477896"/>
                </a:cubicBezTo>
                <a:cubicBezTo>
                  <a:pt x="1035543" y="476651"/>
                  <a:pt x="1041766" y="476651"/>
                  <a:pt x="1047990" y="475407"/>
                </a:cubicBezTo>
                <a:cubicBezTo>
                  <a:pt x="1049234" y="475407"/>
                  <a:pt x="1050479" y="475407"/>
                  <a:pt x="1052968" y="475407"/>
                </a:cubicBezTo>
                <a:cubicBezTo>
                  <a:pt x="1059192" y="474162"/>
                  <a:pt x="1065415" y="474162"/>
                  <a:pt x="1072882" y="474162"/>
                </a:cubicBezTo>
                <a:cubicBezTo>
                  <a:pt x="1080350" y="474162"/>
                  <a:pt x="1087818" y="474162"/>
                  <a:pt x="1094042" y="475407"/>
                </a:cubicBezTo>
                <a:cubicBezTo>
                  <a:pt x="1095286" y="475407"/>
                  <a:pt x="1097775" y="475407"/>
                  <a:pt x="1099020" y="475407"/>
                </a:cubicBezTo>
                <a:cubicBezTo>
                  <a:pt x="1105243" y="476651"/>
                  <a:pt x="1111466" y="476651"/>
                  <a:pt x="1117690" y="477896"/>
                </a:cubicBezTo>
                <a:cubicBezTo>
                  <a:pt x="1120179" y="479140"/>
                  <a:pt x="1122668" y="479140"/>
                  <a:pt x="1125158" y="479140"/>
                </a:cubicBezTo>
                <a:cubicBezTo>
                  <a:pt x="1128892" y="480385"/>
                  <a:pt x="1133870" y="480385"/>
                  <a:pt x="1136359" y="481629"/>
                </a:cubicBezTo>
                <a:cubicBezTo>
                  <a:pt x="1141338" y="482874"/>
                  <a:pt x="1146316" y="484118"/>
                  <a:pt x="1150050" y="485363"/>
                </a:cubicBezTo>
                <a:cubicBezTo>
                  <a:pt x="1152540" y="486607"/>
                  <a:pt x="1156274" y="486607"/>
                  <a:pt x="1158763" y="487852"/>
                </a:cubicBezTo>
                <a:cubicBezTo>
                  <a:pt x="1169965" y="491586"/>
                  <a:pt x="1182411" y="496564"/>
                  <a:pt x="1193613" y="501542"/>
                </a:cubicBezTo>
                <a:cubicBezTo>
                  <a:pt x="1193613" y="502786"/>
                  <a:pt x="1193613" y="502786"/>
                  <a:pt x="1194858" y="502786"/>
                </a:cubicBezTo>
                <a:cubicBezTo>
                  <a:pt x="1201081" y="506520"/>
                  <a:pt x="1208549" y="510253"/>
                  <a:pt x="1214772" y="513987"/>
                </a:cubicBezTo>
                <a:cubicBezTo>
                  <a:pt x="1217261" y="513987"/>
                  <a:pt x="1218506" y="515231"/>
                  <a:pt x="1219750" y="516476"/>
                </a:cubicBezTo>
                <a:cubicBezTo>
                  <a:pt x="1224729" y="520210"/>
                  <a:pt x="1229708" y="522699"/>
                  <a:pt x="1234686" y="526432"/>
                </a:cubicBezTo>
                <a:cubicBezTo>
                  <a:pt x="1237176" y="527677"/>
                  <a:pt x="1238420" y="530166"/>
                  <a:pt x="1240909" y="531410"/>
                </a:cubicBezTo>
                <a:cubicBezTo>
                  <a:pt x="1242154" y="532655"/>
                  <a:pt x="1244643" y="532655"/>
                  <a:pt x="1247133" y="535144"/>
                </a:cubicBezTo>
                <a:lnTo>
                  <a:pt x="1247133" y="155565"/>
                </a:lnTo>
                <a:cubicBezTo>
                  <a:pt x="1247133" y="151831"/>
                  <a:pt x="1244643" y="149342"/>
                  <a:pt x="1242154" y="148098"/>
                </a:cubicBezTo>
                <a:lnTo>
                  <a:pt x="979534" y="43558"/>
                </a:lnTo>
                <a:cubicBezTo>
                  <a:pt x="975800" y="42314"/>
                  <a:pt x="972066" y="41069"/>
                  <a:pt x="968332" y="39825"/>
                </a:cubicBezTo>
                <a:close/>
                <a:moveTo>
                  <a:pt x="312405" y="39825"/>
                </a:moveTo>
                <a:lnTo>
                  <a:pt x="38584" y="148098"/>
                </a:lnTo>
                <a:cubicBezTo>
                  <a:pt x="36095" y="149342"/>
                  <a:pt x="33605" y="151831"/>
                  <a:pt x="33605" y="155565"/>
                </a:cubicBezTo>
                <a:lnTo>
                  <a:pt x="33605" y="726800"/>
                </a:lnTo>
                <a:cubicBezTo>
                  <a:pt x="33605" y="730534"/>
                  <a:pt x="36095" y="731778"/>
                  <a:pt x="37339" y="733022"/>
                </a:cubicBezTo>
                <a:cubicBezTo>
                  <a:pt x="38584" y="733022"/>
                  <a:pt x="41073" y="734267"/>
                  <a:pt x="43563" y="733022"/>
                </a:cubicBezTo>
                <a:lnTo>
                  <a:pt x="288757" y="635950"/>
                </a:lnTo>
                <a:cubicBezTo>
                  <a:pt x="296225" y="633461"/>
                  <a:pt x="303693" y="630972"/>
                  <a:pt x="312405" y="629727"/>
                </a:cubicBezTo>
                <a:lnTo>
                  <a:pt x="312405" y="357177"/>
                </a:lnTo>
                <a:cubicBezTo>
                  <a:pt x="304938" y="362155"/>
                  <a:pt x="296225" y="367134"/>
                  <a:pt x="290002" y="372112"/>
                </a:cubicBezTo>
                <a:cubicBezTo>
                  <a:pt x="286268" y="374601"/>
                  <a:pt x="282534" y="374601"/>
                  <a:pt x="280045" y="374601"/>
                </a:cubicBezTo>
                <a:cubicBezTo>
                  <a:pt x="275066" y="374601"/>
                  <a:pt x="268843" y="373356"/>
                  <a:pt x="266354" y="368378"/>
                </a:cubicBezTo>
                <a:cubicBezTo>
                  <a:pt x="261375" y="360911"/>
                  <a:pt x="262620" y="350955"/>
                  <a:pt x="270088" y="344732"/>
                </a:cubicBezTo>
                <a:cubicBezTo>
                  <a:pt x="283779" y="334776"/>
                  <a:pt x="297470" y="326064"/>
                  <a:pt x="312405" y="319842"/>
                </a:cubicBezTo>
                <a:close/>
                <a:moveTo>
                  <a:pt x="344766" y="38580"/>
                </a:moveTo>
                <a:lnTo>
                  <a:pt x="344766" y="304908"/>
                </a:lnTo>
                <a:cubicBezTo>
                  <a:pt x="347256" y="303663"/>
                  <a:pt x="350989" y="302418"/>
                  <a:pt x="353479" y="302418"/>
                </a:cubicBezTo>
                <a:cubicBezTo>
                  <a:pt x="363436" y="299929"/>
                  <a:pt x="372148" y="303663"/>
                  <a:pt x="374638" y="313619"/>
                </a:cubicBezTo>
                <a:cubicBezTo>
                  <a:pt x="377127" y="322331"/>
                  <a:pt x="372148" y="332287"/>
                  <a:pt x="363436" y="333531"/>
                </a:cubicBezTo>
                <a:cubicBezTo>
                  <a:pt x="357213" y="336020"/>
                  <a:pt x="350989" y="338510"/>
                  <a:pt x="344766" y="340999"/>
                </a:cubicBezTo>
                <a:lnTo>
                  <a:pt x="344766" y="629727"/>
                </a:lnTo>
                <a:cubicBezTo>
                  <a:pt x="353479" y="630972"/>
                  <a:pt x="360947" y="633461"/>
                  <a:pt x="369659" y="635950"/>
                </a:cubicBezTo>
                <a:lnTo>
                  <a:pt x="607386" y="731778"/>
                </a:lnTo>
                <a:cubicBezTo>
                  <a:pt x="628545" y="739245"/>
                  <a:pt x="650948" y="739245"/>
                  <a:pt x="672107" y="731778"/>
                </a:cubicBezTo>
                <a:lnTo>
                  <a:pt x="806529" y="678264"/>
                </a:lnTo>
                <a:cubicBezTo>
                  <a:pt x="806529" y="677019"/>
                  <a:pt x="806529" y="677019"/>
                  <a:pt x="806529" y="675775"/>
                </a:cubicBezTo>
                <a:cubicBezTo>
                  <a:pt x="807774" y="669552"/>
                  <a:pt x="809018" y="663329"/>
                  <a:pt x="812752" y="657107"/>
                </a:cubicBezTo>
                <a:cubicBezTo>
                  <a:pt x="812752" y="654618"/>
                  <a:pt x="813997" y="654618"/>
                  <a:pt x="813997" y="653373"/>
                </a:cubicBezTo>
                <a:cubicBezTo>
                  <a:pt x="815241" y="648395"/>
                  <a:pt x="817731" y="643417"/>
                  <a:pt x="820220" y="639684"/>
                </a:cubicBezTo>
                <a:cubicBezTo>
                  <a:pt x="821465" y="633461"/>
                  <a:pt x="823954" y="628483"/>
                  <a:pt x="827688" y="623505"/>
                </a:cubicBezTo>
                <a:cubicBezTo>
                  <a:pt x="827688" y="622260"/>
                  <a:pt x="828932" y="621016"/>
                  <a:pt x="828932" y="619771"/>
                </a:cubicBezTo>
                <a:cubicBezTo>
                  <a:pt x="853825" y="573724"/>
                  <a:pt x="889920" y="536388"/>
                  <a:pt x="934727" y="511498"/>
                </a:cubicBezTo>
                <a:lnTo>
                  <a:pt x="934727" y="354688"/>
                </a:lnTo>
                <a:cubicBezTo>
                  <a:pt x="923525" y="367134"/>
                  <a:pt x="911079" y="379579"/>
                  <a:pt x="899877" y="392024"/>
                </a:cubicBezTo>
                <a:lnTo>
                  <a:pt x="889920" y="400736"/>
                </a:lnTo>
                <a:cubicBezTo>
                  <a:pt x="887431" y="404469"/>
                  <a:pt x="882452" y="406958"/>
                  <a:pt x="878718" y="406958"/>
                </a:cubicBezTo>
                <a:cubicBezTo>
                  <a:pt x="873740" y="406958"/>
                  <a:pt x="870006" y="404469"/>
                  <a:pt x="866272" y="401980"/>
                </a:cubicBezTo>
                <a:cubicBezTo>
                  <a:pt x="861293" y="395758"/>
                  <a:pt x="860049" y="384557"/>
                  <a:pt x="866272" y="378334"/>
                </a:cubicBezTo>
                <a:lnTo>
                  <a:pt x="874984" y="368378"/>
                </a:lnTo>
                <a:cubicBezTo>
                  <a:pt x="892409" y="350955"/>
                  <a:pt x="911079" y="331042"/>
                  <a:pt x="929749" y="314864"/>
                </a:cubicBezTo>
                <a:cubicBezTo>
                  <a:pt x="930993" y="312375"/>
                  <a:pt x="933482" y="312375"/>
                  <a:pt x="934727" y="311130"/>
                </a:cubicBezTo>
                <a:lnTo>
                  <a:pt x="934727" y="39825"/>
                </a:lnTo>
                <a:cubicBezTo>
                  <a:pt x="930993" y="41069"/>
                  <a:pt x="927259" y="42314"/>
                  <a:pt x="923525" y="43558"/>
                </a:cubicBezTo>
                <a:lnTo>
                  <a:pt x="704468" y="131919"/>
                </a:lnTo>
                <a:cubicBezTo>
                  <a:pt x="663395" y="146853"/>
                  <a:pt x="617343" y="146853"/>
                  <a:pt x="576270" y="131919"/>
                </a:cubicBezTo>
                <a:close/>
                <a:moveTo>
                  <a:pt x="307427" y="3734"/>
                </a:moveTo>
                <a:cubicBezTo>
                  <a:pt x="321118" y="-1245"/>
                  <a:pt x="336054" y="-1245"/>
                  <a:pt x="349745" y="3734"/>
                </a:cubicBezTo>
                <a:lnTo>
                  <a:pt x="587472" y="100806"/>
                </a:lnTo>
                <a:cubicBezTo>
                  <a:pt x="621077" y="114496"/>
                  <a:pt x="658416" y="114496"/>
                  <a:pt x="690777" y="100806"/>
                </a:cubicBezTo>
                <a:lnTo>
                  <a:pt x="911079" y="12445"/>
                </a:lnTo>
                <a:cubicBezTo>
                  <a:pt x="937216" y="2489"/>
                  <a:pt x="965843" y="2489"/>
                  <a:pt x="991981" y="12445"/>
                </a:cubicBezTo>
                <a:lnTo>
                  <a:pt x="1254600" y="116985"/>
                </a:lnTo>
                <a:cubicBezTo>
                  <a:pt x="1269536" y="124452"/>
                  <a:pt x="1279493" y="138142"/>
                  <a:pt x="1279493" y="155565"/>
                </a:cubicBezTo>
                <a:lnTo>
                  <a:pt x="1279493" y="567501"/>
                </a:lnTo>
                <a:cubicBezTo>
                  <a:pt x="1324300" y="616038"/>
                  <a:pt x="1350438" y="680753"/>
                  <a:pt x="1350438" y="751690"/>
                </a:cubicBezTo>
                <a:cubicBezTo>
                  <a:pt x="1350438" y="974460"/>
                  <a:pt x="1095286" y="1204696"/>
                  <a:pt x="1084084" y="1215896"/>
                </a:cubicBezTo>
                <a:cubicBezTo>
                  <a:pt x="1081595" y="1218386"/>
                  <a:pt x="1076616" y="1219630"/>
                  <a:pt x="1072882" y="1219630"/>
                </a:cubicBezTo>
                <a:cubicBezTo>
                  <a:pt x="1069149" y="1219630"/>
                  <a:pt x="1064170" y="1218386"/>
                  <a:pt x="1061681" y="1215896"/>
                </a:cubicBezTo>
                <a:cubicBezTo>
                  <a:pt x="1050479" y="1204696"/>
                  <a:pt x="795327" y="953303"/>
                  <a:pt x="795327" y="751690"/>
                </a:cubicBezTo>
                <a:cubicBezTo>
                  <a:pt x="795327" y="740490"/>
                  <a:pt x="795327" y="728044"/>
                  <a:pt x="797816" y="716844"/>
                </a:cubicBezTo>
                <a:lnTo>
                  <a:pt x="684554" y="762891"/>
                </a:lnTo>
                <a:cubicBezTo>
                  <a:pt x="669618" y="767869"/>
                  <a:pt x="654682" y="770358"/>
                  <a:pt x="639747" y="770358"/>
                </a:cubicBezTo>
                <a:cubicBezTo>
                  <a:pt x="624811" y="770358"/>
                  <a:pt x="609875" y="767869"/>
                  <a:pt x="596184" y="762891"/>
                </a:cubicBezTo>
                <a:lnTo>
                  <a:pt x="357213" y="667063"/>
                </a:lnTo>
                <a:cubicBezTo>
                  <a:pt x="338543" y="659596"/>
                  <a:pt x="318629" y="659596"/>
                  <a:pt x="299959" y="667063"/>
                </a:cubicBezTo>
                <a:lnTo>
                  <a:pt x="56009" y="765380"/>
                </a:lnTo>
                <a:cubicBezTo>
                  <a:pt x="43563" y="769114"/>
                  <a:pt x="29871" y="767869"/>
                  <a:pt x="18670" y="760402"/>
                </a:cubicBezTo>
                <a:cubicBezTo>
                  <a:pt x="7468" y="752935"/>
                  <a:pt x="0" y="740490"/>
                  <a:pt x="0" y="726800"/>
                </a:cubicBezTo>
                <a:lnTo>
                  <a:pt x="0" y="155565"/>
                </a:lnTo>
                <a:cubicBezTo>
                  <a:pt x="0" y="138142"/>
                  <a:pt x="9957" y="124452"/>
                  <a:pt x="26138" y="116985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A2414817-69BE-4B74-9E90-800EAFBE723D}"/>
              </a:ext>
            </a:extLst>
          </p:cNvPr>
          <p:cNvSpPr/>
          <p:nvPr/>
        </p:nvSpPr>
        <p:spPr>
          <a:xfrm>
            <a:off x="13294895" y="7264128"/>
            <a:ext cx="1287195" cy="947223"/>
          </a:xfrm>
          <a:custGeom>
            <a:avLst/>
            <a:gdLst>
              <a:gd name="connsiteX0" fmla="*/ 1078884 w 1287195"/>
              <a:gd name="connsiteY0" fmla="*/ 493333 h 947223"/>
              <a:gd name="connsiteX1" fmla="*/ 1128271 w 1287195"/>
              <a:gd name="connsiteY1" fmla="*/ 515428 h 947223"/>
              <a:gd name="connsiteX2" fmla="*/ 1131975 w 1287195"/>
              <a:gd name="connsiteY2" fmla="*/ 510518 h 947223"/>
              <a:gd name="connsiteX3" fmla="*/ 1181362 w 1287195"/>
              <a:gd name="connsiteY3" fmla="*/ 493333 h 947223"/>
              <a:gd name="connsiteX4" fmla="*/ 1198647 w 1287195"/>
              <a:gd name="connsiteY4" fmla="*/ 509290 h 947223"/>
              <a:gd name="connsiteX5" fmla="*/ 1181362 w 1287195"/>
              <a:gd name="connsiteY5" fmla="*/ 526475 h 947223"/>
              <a:gd name="connsiteX6" fmla="*/ 1156668 w 1287195"/>
              <a:gd name="connsiteY6" fmla="*/ 533840 h 947223"/>
              <a:gd name="connsiteX7" fmla="*/ 1146791 w 1287195"/>
              <a:gd name="connsiteY7" fmla="*/ 558389 h 947223"/>
              <a:gd name="connsiteX8" fmla="*/ 1146791 w 1287195"/>
              <a:gd name="connsiteY8" fmla="*/ 559617 h 947223"/>
              <a:gd name="connsiteX9" fmla="*/ 1130740 w 1287195"/>
              <a:gd name="connsiteY9" fmla="*/ 576801 h 947223"/>
              <a:gd name="connsiteX10" fmla="*/ 1113455 w 1287195"/>
              <a:gd name="connsiteY10" fmla="*/ 559617 h 947223"/>
              <a:gd name="connsiteX11" fmla="*/ 1113455 w 1287195"/>
              <a:gd name="connsiteY11" fmla="*/ 558389 h 947223"/>
              <a:gd name="connsiteX12" fmla="*/ 1075180 w 1287195"/>
              <a:gd name="connsiteY12" fmla="*/ 525247 h 947223"/>
              <a:gd name="connsiteX13" fmla="*/ 1060364 w 1287195"/>
              <a:gd name="connsiteY13" fmla="*/ 506835 h 947223"/>
              <a:gd name="connsiteX14" fmla="*/ 1078884 w 1287195"/>
              <a:gd name="connsiteY14" fmla="*/ 493333 h 947223"/>
              <a:gd name="connsiteX15" fmla="*/ 875138 w 1287195"/>
              <a:gd name="connsiteY15" fmla="*/ 404655 h 947223"/>
              <a:gd name="connsiteX16" fmla="*/ 780550 w 1287195"/>
              <a:gd name="connsiteY16" fmla="*/ 588686 h 947223"/>
              <a:gd name="connsiteX17" fmla="*/ 832822 w 1287195"/>
              <a:gd name="connsiteY17" fmla="*/ 556357 h 947223"/>
              <a:gd name="connsiteX18" fmla="*/ 883850 w 1287195"/>
              <a:gd name="connsiteY18" fmla="*/ 562574 h 947223"/>
              <a:gd name="connsiteX19" fmla="*/ 922432 w 1287195"/>
              <a:gd name="connsiteY19" fmla="*/ 603608 h 947223"/>
              <a:gd name="connsiteX20" fmla="*/ 929900 w 1287195"/>
              <a:gd name="connsiteY20" fmla="*/ 606095 h 947223"/>
              <a:gd name="connsiteX21" fmla="*/ 936123 w 1287195"/>
              <a:gd name="connsiteY21" fmla="*/ 602364 h 947223"/>
              <a:gd name="connsiteX22" fmla="*/ 962259 w 1287195"/>
              <a:gd name="connsiteY22" fmla="*/ 558844 h 947223"/>
              <a:gd name="connsiteX23" fmla="*/ 349924 w 1287195"/>
              <a:gd name="connsiteY23" fmla="*/ 325074 h 947223"/>
              <a:gd name="connsiteX24" fmla="*/ 274004 w 1287195"/>
              <a:gd name="connsiteY24" fmla="*/ 491697 h 947223"/>
              <a:gd name="connsiteX25" fmla="*/ 230444 w 1287195"/>
              <a:gd name="connsiteY25" fmla="*/ 519053 h 947223"/>
              <a:gd name="connsiteX26" fmla="*/ 214264 w 1287195"/>
              <a:gd name="connsiteY26" fmla="*/ 519053 h 947223"/>
              <a:gd name="connsiteX27" fmla="*/ 201818 w 1287195"/>
              <a:gd name="connsiteY27" fmla="*/ 527757 h 947223"/>
              <a:gd name="connsiteX28" fmla="*/ 200574 w 1287195"/>
              <a:gd name="connsiteY28" fmla="*/ 529001 h 947223"/>
              <a:gd name="connsiteX29" fmla="*/ 174438 w 1287195"/>
              <a:gd name="connsiteY29" fmla="*/ 591173 h 947223"/>
              <a:gd name="connsiteX30" fmla="*/ 297651 w 1287195"/>
              <a:gd name="connsiteY30" fmla="*/ 536461 h 947223"/>
              <a:gd name="connsiteX31" fmla="*/ 359881 w 1287195"/>
              <a:gd name="connsiteY31" fmla="*/ 546409 h 947223"/>
              <a:gd name="connsiteX32" fmla="*/ 404686 w 1287195"/>
              <a:gd name="connsiteY32" fmla="*/ 587443 h 947223"/>
              <a:gd name="connsiteX33" fmla="*/ 432066 w 1287195"/>
              <a:gd name="connsiteY33" fmla="*/ 592417 h 947223"/>
              <a:gd name="connsiteX34" fmla="*/ 489317 w 1287195"/>
              <a:gd name="connsiteY34" fmla="*/ 566304 h 947223"/>
              <a:gd name="connsiteX35" fmla="*/ 478116 w 1287195"/>
              <a:gd name="connsiteY35" fmla="*/ 553870 h 947223"/>
              <a:gd name="connsiteX36" fmla="*/ 347435 w 1287195"/>
              <a:gd name="connsiteY36" fmla="*/ 284040 h 947223"/>
              <a:gd name="connsiteX37" fmla="*/ 372326 w 1287195"/>
              <a:gd name="connsiteY37" fmla="*/ 297718 h 947223"/>
              <a:gd name="connsiteX38" fmla="*/ 506741 w 1287195"/>
              <a:gd name="connsiteY38" fmla="*/ 536461 h 947223"/>
              <a:gd name="connsiteX39" fmla="*/ 517943 w 1287195"/>
              <a:gd name="connsiteY39" fmla="*/ 543922 h 947223"/>
              <a:gd name="connsiteX40" fmla="*/ 542834 w 1287195"/>
              <a:gd name="connsiteY40" fmla="*/ 543922 h 947223"/>
              <a:gd name="connsiteX41" fmla="*/ 585150 w 1287195"/>
              <a:gd name="connsiteY41" fmla="*/ 571278 h 947223"/>
              <a:gd name="connsiteX42" fmla="*/ 677249 w 1287195"/>
              <a:gd name="connsiteY42" fmla="*/ 715519 h 947223"/>
              <a:gd name="connsiteX43" fmla="*/ 851491 w 1287195"/>
              <a:gd name="connsiteY43" fmla="*/ 379786 h 947223"/>
              <a:gd name="connsiteX44" fmla="*/ 873893 w 1287195"/>
              <a:gd name="connsiteY44" fmla="*/ 364864 h 947223"/>
              <a:gd name="connsiteX45" fmla="*/ 898785 w 1287195"/>
              <a:gd name="connsiteY45" fmla="*/ 378542 h 947223"/>
              <a:gd name="connsiteX46" fmla="*/ 1033200 w 1287195"/>
              <a:gd name="connsiteY46" fmla="*/ 618529 h 947223"/>
              <a:gd name="connsiteX47" fmla="*/ 1045646 w 1287195"/>
              <a:gd name="connsiteY47" fmla="*/ 624747 h 947223"/>
              <a:gd name="connsiteX48" fmla="*/ 1068048 w 1287195"/>
              <a:gd name="connsiteY48" fmla="*/ 624747 h 947223"/>
              <a:gd name="connsiteX49" fmla="*/ 1110364 w 1287195"/>
              <a:gd name="connsiteY49" fmla="*/ 652103 h 947223"/>
              <a:gd name="connsiteX50" fmla="*/ 1284606 w 1287195"/>
              <a:gd name="connsiteY50" fmla="*/ 921932 h 947223"/>
              <a:gd name="connsiteX51" fmla="*/ 1279627 w 1287195"/>
              <a:gd name="connsiteY51" fmla="*/ 944314 h 947223"/>
              <a:gd name="connsiteX52" fmla="*/ 1270915 w 1287195"/>
              <a:gd name="connsiteY52" fmla="*/ 946801 h 947223"/>
              <a:gd name="connsiteX53" fmla="*/ 1255980 w 1287195"/>
              <a:gd name="connsiteY53" fmla="*/ 939340 h 947223"/>
              <a:gd name="connsiteX54" fmla="*/ 1080494 w 1287195"/>
              <a:gd name="connsiteY54" fmla="*/ 667024 h 947223"/>
              <a:gd name="connsiteX55" fmla="*/ 1068048 w 1287195"/>
              <a:gd name="connsiteY55" fmla="*/ 658320 h 947223"/>
              <a:gd name="connsiteX56" fmla="*/ 1045646 w 1287195"/>
              <a:gd name="connsiteY56" fmla="*/ 658320 h 947223"/>
              <a:gd name="connsiteX57" fmla="*/ 1004575 w 1287195"/>
              <a:gd name="connsiteY57" fmla="*/ 634694 h 947223"/>
              <a:gd name="connsiteX58" fmla="*/ 980928 w 1287195"/>
              <a:gd name="connsiteY58" fmla="*/ 592417 h 947223"/>
              <a:gd name="connsiteX59" fmla="*/ 963503 w 1287195"/>
              <a:gd name="connsiteY59" fmla="*/ 619773 h 947223"/>
              <a:gd name="connsiteX60" fmla="*/ 932389 w 1287195"/>
              <a:gd name="connsiteY60" fmla="*/ 639668 h 947223"/>
              <a:gd name="connsiteX61" fmla="*/ 898785 w 1287195"/>
              <a:gd name="connsiteY61" fmla="*/ 625990 h 947223"/>
              <a:gd name="connsiteX62" fmla="*/ 860203 w 1287195"/>
              <a:gd name="connsiteY62" fmla="*/ 586200 h 947223"/>
              <a:gd name="connsiteX63" fmla="*/ 850246 w 1287195"/>
              <a:gd name="connsiteY63" fmla="*/ 584956 h 947223"/>
              <a:gd name="connsiteX64" fmla="*/ 750680 w 1287195"/>
              <a:gd name="connsiteY64" fmla="*/ 648372 h 947223"/>
              <a:gd name="connsiteX65" fmla="*/ 698407 w 1287195"/>
              <a:gd name="connsiteY65" fmla="*/ 747849 h 947223"/>
              <a:gd name="connsiteX66" fmla="*/ 810420 w 1287195"/>
              <a:gd name="connsiteY66" fmla="*/ 921932 h 947223"/>
              <a:gd name="connsiteX67" fmla="*/ 805441 w 1287195"/>
              <a:gd name="connsiteY67" fmla="*/ 944314 h 947223"/>
              <a:gd name="connsiteX68" fmla="*/ 781794 w 1287195"/>
              <a:gd name="connsiteY68" fmla="*/ 939340 h 947223"/>
              <a:gd name="connsiteX69" fmla="*/ 555280 w 1287195"/>
              <a:gd name="connsiteY69" fmla="*/ 586200 h 947223"/>
              <a:gd name="connsiteX70" fmla="*/ 554035 w 1287195"/>
              <a:gd name="connsiteY70" fmla="*/ 584956 h 947223"/>
              <a:gd name="connsiteX71" fmla="*/ 544079 w 1287195"/>
              <a:gd name="connsiteY71" fmla="*/ 577495 h 947223"/>
              <a:gd name="connsiteX72" fmla="*/ 445757 w 1287195"/>
              <a:gd name="connsiteY72" fmla="*/ 622260 h 947223"/>
              <a:gd name="connsiteX73" fmla="*/ 382283 w 1287195"/>
              <a:gd name="connsiteY73" fmla="*/ 612312 h 947223"/>
              <a:gd name="connsiteX74" fmla="*/ 337478 w 1287195"/>
              <a:gd name="connsiteY74" fmla="*/ 571278 h 947223"/>
              <a:gd name="connsiteX75" fmla="*/ 311342 w 1287195"/>
              <a:gd name="connsiteY75" fmla="*/ 567548 h 947223"/>
              <a:gd name="connsiteX76" fmla="*/ 155769 w 1287195"/>
              <a:gd name="connsiteY76" fmla="*/ 635938 h 947223"/>
              <a:gd name="connsiteX77" fmla="*/ 32555 w 1287195"/>
              <a:gd name="connsiteY77" fmla="*/ 936854 h 947223"/>
              <a:gd name="connsiteX78" fmla="*/ 16376 w 1287195"/>
              <a:gd name="connsiteY78" fmla="*/ 946801 h 947223"/>
              <a:gd name="connsiteX79" fmla="*/ 10153 w 1287195"/>
              <a:gd name="connsiteY79" fmla="*/ 945558 h 947223"/>
              <a:gd name="connsiteX80" fmla="*/ 1441 w 1287195"/>
              <a:gd name="connsiteY80" fmla="*/ 923176 h 947223"/>
              <a:gd name="connsiteX81" fmla="*/ 169459 w 1287195"/>
              <a:gd name="connsiteY81" fmla="*/ 516566 h 947223"/>
              <a:gd name="connsiteX82" fmla="*/ 214264 w 1287195"/>
              <a:gd name="connsiteY82" fmla="*/ 485479 h 947223"/>
              <a:gd name="connsiteX83" fmla="*/ 230444 w 1287195"/>
              <a:gd name="connsiteY83" fmla="*/ 485479 h 947223"/>
              <a:gd name="connsiteX84" fmla="*/ 242890 w 1287195"/>
              <a:gd name="connsiteY84" fmla="*/ 478019 h 947223"/>
              <a:gd name="connsiteX85" fmla="*/ 325032 w 1287195"/>
              <a:gd name="connsiteY85" fmla="*/ 298961 h 947223"/>
              <a:gd name="connsiteX86" fmla="*/ 347435 w 1287195"/>
              <a:gd name="connsiteY86" fmla="*/ 284040 h 947223"/>
              <a:gd name="connsiteX87" fmla="*/ 817539 w 1287195"/>
              <a:gd name="connsiteY87" fmla="*/ 270337 h 947223"/>
              <a:gd name="connsiteX88" fmla="*/ 833630 w 1287195"/>
              <a:gd name="connsiteY88" fmla="*/ 286352 h 947223"/>
              <a:gd name="connsiteX89" fmla="*/ 817539 w 1287195"/>
              <a:gd name="connsiteY89" fmla="*/ 303599 h 947223"/>
              <a:gd name="connsiteX90" fmla="*/ 774218 w 1287195"/>
              <a:gd name="connsiteY90" fmla="*/ 319615 h 947223"/>
              <a:gd name="connsiteX91" fmla="*/ 755651 w 1287195"/>
              <a:gd name="connsiteY91" fmla="*/ 363965 h 947223"/>
              <a:gd name="connsiteX92" fmla="*/ 739561 w 1287195"/>
              <a:gd name="connsiteY92" fmla="*/ 381212 h 947223"/>
              <a:gd name="connsiteX93" fmla="*/ 723470 w 1287195"/>
              <a:gd name="connsiteY93" fmla="*/ 363965 h 947223"/>
              <a:gd name="connsiteX94" fmla="*/ 656631 w 1287195"/>
              <a:gd name="connsiteY94" fmla="*/ 303599 h 947223"/>
              <a:gd name="connsiteX95" fmla="*/ 641778 w 1287195"/>
              <a:gd name="connsiteY95" fmla="*/ 285120 h 947223"/>
              <a:gd name="connsiteX96" fmla="*/ 660344 w 1287195"/>
              <a:gd name="connsiteY96" fmla="*/ 271569 h 947223"/>
              <a:gd name="connsiteX97" fmla="*/ 738323 w 1287195"/>
              <a:gd name="connsiteY97" fmla="*/ 310991 h 947223"/>
              <a:gd name="connsiteX98" fmla="*/ 749463 w 1287195"/>
              <a:gd name="connsiteY98" fmla="*/ 296208 h 947223"/>
              <a:gd name="connsiteX99" fmla="*/ 817539 w 1287195"/>
              <a:gd name="connsiteY99" fmla="*/ 270337 h 947223"/>
              <a:gd name="connsiteX100" fmla="*/ 1051524 w 1287195"/>
              <a:gd name="connsiteY100" fmla="*/ 154478 h 947223"/>
              <a:gd name="connsiteX101" fmla="*/ 1129506 w 1287195"/>
              <a:gd name="connsiteY101" fmla="*/ 193895 h 947223"/>
              <a:gd name="connsiteX102" fmla="*/ 1140646 w 1287195"/>
              <a:gd name="connsiteY102" fmla="*/ 179114 h 947223"/>
              <a:gd name="connsiteX103" fmla="*/ 1208726 w 1287195"/>
              <a:gd name="connsiteY103" fmla="*/ 154478 h 947223"/>
              <a:gd name="connsiteX104" fmla="*/ 1226055 w 1287195"/>
              <a:gd name="connsiteY104" fmla="*/ 170491 h 947223"/>
              <a:gd name="connsiteX105" fmla="*/ 1208726 w 1287195"/>
              <a:gd name="connsiteY105" fmla="*/ 186504 h 947223"/>
              <a:gd name="connsiteX106" fmla="*/ 1165402 w 1287195"/>
              <a:gd name="connsiteY106" fmla="*/ 202518 h 947223"/>
              <a:gd name="connsiteX107" fmla="*/ 1148073 w 1287195"/>
              <a:gd name="connsiteY107" fmla="*/ 246863 h 947223"/>
              <a:gd name="connsiteX108" fmla="*/ 1131982 w 1287195"/>
              <a:gd name="connsiteY108" fmla="*/ 264108 h 947223"/>
              <a:gd name="connsiteX109" fmla="*/ 1130744 w 1287195"/>
              <a:gd name="connsiteY109" fmla="*/ 264108 h 947223"/>
              <a:gd name="connsiteX110" fmla="*/ 1114652 w 1287195"/>
              <a:gd name="connsiteY110" fmla="*/ 248094 h 947223"/>
              <a:gd name="connsiteX111" fmla="*/ 1114652 w 1287195"/>
              <a:gd name="connsiteY111" fmla="*/ 246863 h 947223"/>
              <a:gd name="connsiteX112" fmla="*/ 1047811 w 1287195"/>
              <a:gd name="connsiteY112" fmla="*/ 186504 h 947223"/>
              <a:gd name="connsiteX113" fmla="*/ 1032957 w 1287195"/>
              <a:gd name="connsiteY113" fmla="*/ 168028 h 947223"/>
              <a:gd name="connsiteX114" fmla="*/ 1051524 w 1287195"/>
              <a:gd name="connsiteY114" fmla="*/ 154478 h 947223"/>
              <a:gd name="connsiteX115" fmla="*/ 175229 w 1287195"/>
              <a:gd name="connsiteY115" fmla="*/ 34705 h 947223"/>
              <a:gd name="connsiteX116" fmla="*/ 85990 w 1287195"/>
              <a:gd name="connsiteY116" fmla="*/ 122707 h 947223"/>
              <a:gd name="connsiteX117" fmla="*/ 175229 w 1287195"/>
              <a:gd name="connsiteY117" fmla="*/ 211949 h 947223"/>
              <a:gd name="connsiteX118" fmla="*/ 263229 w 1287195"/>
              <a:gd name="connsiteY118" fmla="*/ 122707 h 947223"/>
              <a:gd name="connsiteX119" fmla="*/ 175229 w 1287195"/>
              <a:gd name="connsiteY119" fmla="*/ 34705 h 947223"/>
              <a:gd name="connsiteX120" fmla="*/ 175229 w 1287195"/>
              <a:gd name="connsiteY120" fmla="*/ 0 h 947223"/>
              <a:gd name="connsiteX121" fmla="*/ 296694 w 1287195"/>
              <a:gd name="connsiteY121" fmla="*/ 122707 h 947223"/>
              <a:gd name="connsiteX122" fmla="*/ 175229 w 1287195"/>
              <a:gd name="connsiteY122" fmla="*/ 244175 h 947223"/>
              <a:gd name="connsiteX123" fmla="*/ 53765 w 1287195"/>
              <a:gd name="connsiteY123" fmla="*/ 122707 h 947223"/>
              <a:gd name="connsiteX124" fmla="*/ 175229 w 1287195"/>
              <a:gd name="connsiteY124" fmla="*/ 0 h 94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87195" h="947223">
                <a:moveTo>
                  <a:pt x="1078884" y="493333"/>
                </a:moveTo>
                <a:cubicBezTo>
                  <a:pt x="1092465" y="494561"/>
                  <a:pt x="1113455" y="500698"/>
                  <a:pt x="1128271" y="515428"/>
                </a:cubicBezTo>
                <a:cubicBezTo>
                  <a:pt x="1130740" y="514200"/>
                  <a:pt x="1131975" y="512973"/>
                  <a:pt x="1131975" y="510518"/>
                </a:cubicBezTo>
                <a:cubicBezTo>
                  <a:pt x="1144322" y="499471"/>
                  <a:pt x="1161607" y="493333"/>
                  <a:pt x="1181362" y="493333"/>
                </a:cubicBezTo>
                <a:cubicBezTo>
                  <a:pt x="1190004" y="493333"/>
                  <a:pt x="1198647" y="500698"/>
                  <a:pt x="1198647" y="509290"/>
                </a:cubicBezTo>
                <a:cubicBezTo>
                  <a:pt x="1198647" y="519110"/>
                  <a:pt x="1190004" y="526475"/>
                  <a:pt x="1181362" y="526475"/>
                </a:cubicBezTo>
                <a:cubicBezTo>
                  <a:pt x="1170250" y="526475"/>
                  <a:pt x="1161607" y="527702"/>
                  <a:pt x="1156668" y="533840"/>
                </a:cubicBezTo>
                <a:cubicBezTo>
                  <a:pt x="1148026" y="543660"/>
                  <a:pt x="1146791" y="557162"/>
                  <a:pt x="1146791" y="558389"/>
                </a:cubicBezTo>
                <a:lnTo>
                  <a:pt x="1146791" y="559617"/>
                </a:lnTo>
                <a:cubicBezTo>
                  <a:pt x="1146791" y="569436"/>
                  <a:pt x="1140618" y="576801"/>
                  <a:pt x="1130740" y="576801"/>
                </a:cubicBezTo>
                <a:cubicBezTo>
                  <a:pt x="1122097" y="576801"/>
                  <a:pt x="1114689" y="569436"/>
                  <a:pt x="1113455" y="559617"/>
                </a:cubicBezTo>
                <a:lnTo>
                  <a:pt x="1113455" y="558389"/>
                </a:lnTo>
                <a:cubicBezTo>
                  <a:pt x="1113455" y="530157"/>
                  <a:pt x="1076415" y="526475"/>
                  <a:pt x="1075180" y="525247"/>
                </a:cubicBezTo>
                <a:cubicBezTo>
                  <a:pt x="1066537" y="524020"/>
                  <a:pt x="1060364" y="516655"/>
                  <a:pt x="1060364" y="506835"/>
                </a:cubicBezTo>
                <a:cubicBezTo>
                  <a:pt x="1061599" y="498243"/>
                  <a:pt x="1070241" y="492105"/>
                  <a:pt x="1078884" y="493333"/>
                </a:cubicBezTo>
                <a:close/>
                <a:moveTo>
                  <a:pt x="875138" y="404655"/>
                </a:moveTo>
                <a:lnTo>
                  <a:pt x="780550" y="588686"/>
                </a:lnTo>
                <a:lnTo>
                  <a:pt x="832822" y="556357"/>
                </a:lnTo>
                <a:cubicBezTo>
                  <a:pt x="850246" y="545166"/>
                  <a:pt x="871404" y="548896"/>
                  <a:pt x="883850" y="562574"/>
                </a:cubicBezTo>
                <a:lnTo>
                  <a:pt x="922432" y="603608"/>
                </a:lnTo>
                <a:cubicBezTo>
                  <a:pt x="924921" y="606095"/>
                  <a:pt x="928655" y="606095"/>
                  <a:pt x="929900" y="606095"/>
                </a:cubicBezTo>
                <a:cubicBezTo>
                  <a:pt x="931144" y="606095"/>
                  <a:pt x="933633" y="604851"/>
                  <a:pt x="936123" y="602364"/>
                </a:cubicBezTo>
                <a:lnTo>
                  <a:pt x="962259" y="558844"/>
                </a:lnTo>
                <a:close/>
                <a:moveTo>
                  <a:pt x="349924" y="325074"/>
                </a:moveTo>
                <a:lnTo>
                  <a:pt x="274004" y="491697"/>
                </a:lnTo>
                <a:cubicBezTo>
                  <a:pt x="266537" y="507862"/>
                  <a:pt x="249113" y="519053"/>
                  <a:pt x="230444" y="519053"/>
                </a:cubicBezTo>
                <a:lnTo>
                  <a:pt x="214264" y="519053"/>
                </a:lnTo>
                <a:cubicBezTo>
                  <a:pt x="208041" y="519053"/>
                  <a:pt x="203063" y="521540"/>
                  <a:pt x="201818" y="527757"/>
                </a:cubicBezTo>
                <a:lnTo>
                  <a:pt x="200574" y="529001"/>
                </a:lnTo>
                <a:lnTo>
                  <a:pt x="174438" y="591173"/>
                </a:lnTo>
                <a:lnTo>
                  <a:pt x="297651" y="536461"/>
                </a:lnTo>
                <a:cubicBezTo>
                  <a:pt x="317565" y="526514"/>
                  <a:pt x="342456" y="531488"/>
                  <a:pt x="359881" y="546409"/>
                </a:cubicBezTo>
                <a:lnTo>
                  <a:pt x="404686" y="587443"/>
                </a:lnTo>
                <a:cubicBezTo>
                  <a:pt x="412153" y="593660"/>
                  <a:pt x="423354" y="596147"/>
                  <a:pt x="432066" y="592417"/>
                </a:cubicBezTo>
                <a:lnTo>
                  <a:pt x="489317" y="566304"/>
                </a:lnTo>
                <a:cubicBezTo>
                  <a:pt x="484339" y="562574"/>
                  <a:pt x="481850" y="557600"/>
                  <a:pt x="478116" y="553870"/>
                </a:cubicBezTo>
                <a:close/>
                <a:moveTo>
                  <a:pt x="347435" y="284040"/>
                </a:moveTo>
                <a:cubicBezTo>
                  <a:pt x="358636" y="282796"/>
                  <a:pt x="367348" y="287770"/>
                  <a:pt x="372326" y="297718"/>
                </a:cubicBezTo>
                <a:lnTo>
                  <a:pt x="506741" y="536461"/>
                </a:lnTo>
                <a:cubicBezTo>
                  <a:pt x="509231" y="541435"/>
                  <a:pt x="514209" y="543922"/>
                  <a:pt x="517943" y="543922"/>
                </a:cubicBezTo>
                <a:lnTo>
                  <a:pt x="542834" y="543922"/>
                </a:lnTo>
                <a:cubicBezTo>
                  <a:pt x="560258" y="543922"/>
                  <a:pt x="577683" y="553870"/>
                  <a:pt x="585150" y="571278"/>
                </a:cubicBezTo>
                <a:lnTo>
                  <a:pt x="677249" y="715519"/>
                </a:lnTo>
                <a:lnTo>
                  <a:pt x="851491" y="379786"/>
                </a:lnTo>
                <a:cubicBezTo>
                  <a:pt x="855225" y="371082"/>
                  <a:pt x="863937" y="364864"/>
                  <a:pt x="873893" y="364864"/>
                </a:cubicBezTo>
                <a:cubicBezTo>
                  <a:pt x="883850" y="363621"/>
                  <a:pt x="893807" y="369838"/>
                  <a:pt x="898785" y="378542"/>
                </a:cubicBezTo>
                <a:lnTo>
                  <a:pt x="1033200" y="618529"/>
                </a:lnTo>
                <a:cubicBezTo>
                  <a:pt x="1036934" y="622260"/>
                  <a:pt x="1039423" y="624747"/>
                  <a:pt x="1045646" y="624747"/>
                </a:cubicBezTo>
                <a:lnTo>
                  <a:pt x="1068048" y="624747"/>
                </a:lnTo>
                <a:cubicBezTo>
                  <a:pt x="1087962" y="624747"/>
                  <a:pt x="1104141" y="635938"/>
                  <a:pt x="1110364" y="652103"/>
                </a:cubicBezTo>
                <a:lnTo>
                  <a:pt x="1284606" y="921932"/>
                </a:lnTo>
                <a:cubicBezTo>
                  <a:pt x="1289584" y="929393"/>
                  <a:pt x="1287095" y="939340"/>
                  <a:pt x="1279627" y="944314"/>
                </a:cubicBezTo>
                <a:cubicBezTo>
                  <a:pt x="1277138" y="945558"/>
                  <a:pt x="1273405" y="946801"/>
                  <a:pt x="1270915" y="946801"/>
                </a:cubicBezTo>
                <a:cubicBezTo>
                  <a:pt x="1264693" y="946801"/>
                  <a:pt x="1259714" y="944314"/>
                  <a:pt x="1255980" y="939340"/>
                </a:cubicBezTo>
                <a:lnTo>
                  <a:pt x="1080494" y="667024"/>
                </a:lnTo>
                <a:cubicBezTo>
                  <a:pt x="1079250" y="662050"/>
                  <a:pt x="1073027" y="658320"/>
                  <a:pt x="1068048" y="658320"/>
                </a:cubicBezTo>
                <a:lnTo>
                  <a:pt x="1045646" y="658320"/>
                </a:lnTo>
                <a:cubicBezTo>
                  <a:pt x="1028222" y="658320"/>
                  <a:pt x="1012042" y="649616"/>
                  <a:pt x="1004575" y="634694"/>
                </a:cubicBezTo>
                <a:lnTo>
                  <a:pt x="980928" y="592417"/>
                </a:lnTo>
                <a:lnTo>
                  <a:pt x="963503" y="619773"/>
                </a:lnTo>
                <a:cubicBezTo>
                  <a:pt x="957280" y="630964"/>
                  <a:pt x="946079" y="637181"/>
                  <a:pt x="932389" y="639668"/>
                </a:cubicBezTo>
                <a:cubicBezTo>
                  <a:pt x="919943" y="639668"/>
                  <a:pt x="907497" y="635938"/>
                  <a:pt x="898785" y="625990"/>
                </a:cubicBezTo>
                <a:lnTo>
                  <a:pt x="860203" y="586200"/>
                </a:lnTo>
                <a:cubicBezTo>
                  <a:pt x="857714" y="583713"/>
                  <a:pt x="852735" y="582469"/>
                  <a:pt x="850246" y="584956"/>
                </a:cubicBezTo>
                <a:lnTo>
                  <a:pt x="750680" y="648372"/>
                </a:lnTo>
                <a:lnTo>
                  <a:pt x="698407" y="747849"/>
                </a:lnTo>
                <a:lnTo>
                  <a:pt x="810420" y="921932"/>
                </a:lnTo>
                <a:cubicBezTo>
                  <a:pt x="815398" y="929393"/>
                  <a:pt x="812909" y="939340"/>
                  <a:pt x="805441" y="944314"/>
                </a:cubicBezTo>
                <a:cubicBezTo>
                  <a:pt x="797974" y="949288"/>
                  <a:pt x="788017" y="948045"/>
                  <a:pt x="781794" y="939340"/>
                </a:cubicBezTo>
                <a:lnTo>
                  <a:pt x="555280" y="586200"/>
                </a:lnTo>
                <a:lnTo>
                  <a:pt x="554035" y="584956"/>
                </a:lnTo>
                <a:cubicBezTo>
                  <a:pt x="552791" y="581226"/>
                  <a:pt x="549057" y="578739"/>
                  <a:pt x="544079" y="577495"/>
                </a:cubicBezTo>
                <a:lnTo>
                  <a:pt x="445757" y="622260"/>
                </a:lnTo>
                <a:cubicBezTo>
                  <a:pt x="424599" y="632207"/>
                  <a:pt x="399707" y="628477"/>
                  <a:pt x="382283" y="612312"/>
                </a:cubicBezTo>
                <a:lnTo>
                  <a:pt x="337478" y="571278"/>
                </a:lnTo>
                <a:cubicBezTo>
                  <a:pt x="330011" y="565061"/>
                  <a:pt x="318809" y="563817"/>
                  <a:pt x="311342" y="567548"/>
                </a:cubicBezTo>
                <a:lnTo>
                  <a:pt x="155769" y="635938"/>
                </a:lnTo>
                <a:lnTo>
                  <a:pt x="32555" y="936854"/>
                </a:lnTo>
                <a:cubicBezTo>
                  <a:pt x="28821" y="943071"/>
                  <a:pt x="23843" y="946801"/>
                  <a:pt x="16376" y="946801"/>
                </a:cubicBezTo>
                <a:cubicBezTo>
                  <a:pt x="15131" y="946801"/>
                  <a:pt x="12642" y="946801"/>
                  <a:pt x="10153" y="945558"/>
                </a:cubicBezTo>
                <a:cubicBezTo>
                  <a:pt x="1441" y="941827"/>
                  <a:pt x="-2293" y="931880"/>
                  <a:pt x="1441" y="923176"/>
                </a:cubicBezTo>
                <a:lnTo>
                  <a:pt x="169459" y="516566"/>
                </a:lnTo>
                <a:cubicBezTo>
                  <a:pt x="175682" y="497914"/>
                  <a:pt x="194351" y="485479"/>
                  <a:pt x="214264" y="485479"/>
                </a:cubicBezTo>
                <a:lnTo>
                  <a:pt x="230444" y="485479"/>
                </a:lnTo>
                <a:cubicBezTo>
                  <a:pt x="236667" y="485479"/>
                  <a:pt x="240401" y="481749"/>
                  <a:pt x="242890" y="478019"/>
                </a:cubicBezTo>
                <a:lnTo>
                  <a:pt x="325032" y="298961"/>
                </a:lnTo>
                <a:cubicBezTo>
                  <a:pt x="328766" y="289014"/>
                  <a:pt x="337478" y="284040"/>
                  <a:pt x="347435" y="284040"/>
                </a:cubicBezTo>
                <a:close/>
                <a:moveTo>
                  <a:pt x="817539" y="270337"/>
                </a:moveTo>
                <a:cubicBezTo>
                  <a:pt x="826203" y="270337"/>
                  <a:pt x="833630" y="277728"/>
                  <a:pt x="833630" y="286352"/>
                </a:cubicBezTo>
                <a:cubicBezTo>
                  <a:pt x="833630" y="296208"/>
                  <a:pt x="826203" y="303599"/>
                  <a:pt x="817539" y="303599"/>
                </a:cubicBezTo>
                <a:cubicBezTo>
                  <a:pt x="798973" y="303599"/>
                  <a:pt x="782882" y="308527"/>
                  <a:pt x="774218" y="319615"/>
                </a:cubicBezTo>
                <a:cubicBezTo>
                  <a:pt x="758127" y="335630"/>
                  <a:pt x="756889" y="361501"/>
                  <a:pt x="755651" y="363965"/>
                </a:cubicBezTo>
                <a:cubicBezTo>
                  <a:pt x="755651" y="373820"/>
                  <a:pt x="749463" y="381212"/>
                  <a:pt x="739561" y="381212"/>
                </a:cubicBezTo>
                <a:cubicBezTo>
                  <a:pt x="730896" y="381212"/>
                  <a:pt x="723470" y="373820"/>
                  <a:pt x="723470" y="363965"/>
                </a:cubicBezTo>
                <a:cubicBezTo>
                  <a:pt x="723470" y="312223"/>
                  <a:pt x="659107" y="304831"/>
                  <a:pt x="656631" y="303599"/>
                </a:cubicBezTo>
                <a:cubicBezTo>
                  <a:pt x="647967" y="302367"/>
                  <a:pt x="640540" y="294976"/>
                  <a:pt x="641778" y="285120"/>
                </a:cubicBezTo>
                <a:cubicBezTo>
                  <a:pt x="643016" y="276496"/>
                  <a:pt x="651680" y="270337"/>
                  <a:pt x="660344" y="271569"/>
                </a:cubicBezTo>
                <a:cubicBezTo>
                  <a:pt x="681386" y="272801"/>
                  <a:pt x="717281" y="285120"/>
                  <a:pt x="738323" y="310991"/>
                </a:cubicBezTo>
                <a:cubicBezTo>
                  <a:pt x="740798" y="306063"/>
                  <a:pt x="744512" y="299903"/>
                  <a:pt x="749463" y="296208"/>
                </a:cubicBezTo>
                <a:cubicBezTo>
                  <a:pt x="765553" y="278960"/>
                  <a:pt x="789071" y="270337"/>
                  <a:pt x="817539" y="270337"/>
                </a:cubicBezTo>
                <a:close/>
                <a:moveTo>
                  <a:pt x="1051524" y="154478"/>
                </a:moveTo>
                <a:cubicBezTo>
                  <a:pt x="1073805" y="155710"/>
                  <a:pt x="1108463" y="168028"/>
                  <a:pt x="1129506" y="193895"/>
                </a:cubicBezTo>
                <a:cubicBezTo>
                  <a:pt x="1131982" y="188968"/>
                  <a:pt x="1136933" y="184041"/>
                  <a:pt x="1140646" y="179114"/>
                </a:cubicBezTo>
                <a:cubicBezTo>
                  <a:pt x="1157976" y="161869"/>
                  <a:pt x="1180256" y="154478"/>
                  <a:pt x="1208726" y="154478"/>
                </a:cubicBezTo>
                <a:cubicBezTo>
                  <a:pt x="1218628" y="154478"/>
                  <a:pt x="1226055" y="161869"/>
                  <a:pt x="1226055" y="170491"/>
                </a:cubicBezTo>
                <a:cubicBezTo>
                  <a:pt x="1226055" y="179114"/>
                  <a:pt x="1218628" y="186504"/>
                  <a:pt x="1208726" y="186504"/>
                </a:cubicBezTo>
                <a:cubicBezTo>
                  <a:pt x="1190159" y="186504"/>
                  <a:pt x="1175305" y="192663"/>
                  <a:pt x="1165402" y="202518"/>
                </a:cubicBezTo>
                <a:cubicBezTo>
                  <a:pt x="1148073" y="218531"/>
                  <a:pt x="1148073" y="243167"/>
                  <a:pt x="1148073" y="246863"/>
                </a:cubicBezTo>
                <a:cubicBezTo>
                  <a:pt x="1148073" y="256717"/>
                  <a:pt x="1140646" y="264108"/>
                  <a:pt x="1131982" y="264108"/>
                </a:cubicBezTo>
                <a:lnTo>
                  <a:pt x="1130744" y="264108"/>
                </a:lnTo>
                <a:cubicBezTo>
                  <a:pt x="1122079" y="264108"/>
                  <a:pt x="1115890" y="256717"/>
                  <a:pt x="1114652" y="248094"/>
                </a:cubicBezTo>
                <a:lnTo>
                  <a:pt x="1114652" y="246863"/>
                </a:lnTo>
                <a:cubicBezTo>
                  <a:pt x="1114652" y="195127"/>
                  <a:pt x="1050286" y="186504"/>
                  <a:pt x="1047811" y="186504"/>
                </a:cubicBezTo>
                <a:cubicBezTo>
                  <a:pt x="1039146" y="185273"/>
                  <a:pt x="1032957" y="177882"/>
                  <a:pt x="1032957" y="168028"/>
                </a:cubicBezTo>
                <a:cubicBezTo>
                  <a:pt x="1034195" y="159405"/>
                  <a:pt x="1042859" y="153246"/>
                  <a:pt x="1051524" y="154478"/>
                </a:cubicBezTo>
                <a:close/>
                <a:moveTo>
                  <a:pt x="175229" y="34705"/>
                </a:moveTo>
                <a:cubicBezTo>
                  <a:pt x="126892" y="34705"/>
                  <a:pt x="85990" y="73128"/>
                  <a:pt x="85990" y="122707"/>
                </a:cubicBezTo>
                <a:cubicBezTo>
                  <a:pt x="85990" y="171046"/>
                  <a:pt x="126892" y="211949"/>
                  <a:pt x="175229" y="211949"/>
                </a:cubicBezTo>
                <a:cubicBezTo>
                  <a:pt x="223567" y="211949"/>
                  <a:pt x="263229" y="171046"/>
                  <a:pt x="263229" y="122707"/>
                </a:cubicBezTo>
                <a:cubicBezTo>
                  <a:pt x="263229" y="73128"/>
                  <a:pt x="223567" y="34705"/>
                  <a:pt x="175229" y="34705"/>
                </a:cubicBezTo>
                <a:close/>
                <a:moveTo>
                  <a:pt x="175229" y="0"/>
                </a:moveTo>
                <a:cubicBezTo>
                  <a:pt x="242159" y="0"/>
                  <a:pt x="296694" y="55776"/>
                  <a:pt x="296694" y="122707"/>
                </a:cubicBezTo>
                <a:cubicBezTo>
                  <a:pt x="296694" y="189638"/>
                  <a:pt x="242159" y="244175"/>
                  <a:pt x="175229" y="244175"/>
                </a:cubicBezTo>
                <a:cubicBezTo>
                  <a:pt x="108300" y="244175"/>
                  <a:pt x="53765" y="189638"/>
                  <a:pt x="53765" y="122707"/>
                </a:cubicBezTo>
                <a:cubicBezTo>
                  <a:pt x="53765" y="55776"/>
                  <a:pt x="108300" y="0"/>
                  <a:pt x="175229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033FE634-1BBF-4C70-81F5-EB8D3C6BE8AB}"/>
              </a:ext>
            </a:extLst>
          </p:cNvPr>
          <p:cNvSpPr/>
          <p:nvPr/>
        </p:nvSpPr>
        <p:spPr>
          <a:xfrm>
            <a:off x="13503304" y="4228135"/>
            <a:ext cx="872024" cy="1212155"/>
          </a:xfrm>
          <a:custGeom>
            <a:avLst/>
            <a:gdLst>
              <a:gd name="connsiteX0" fmla="*/ 300885 w 872024"/>
              <a:gd name="connsiteY0" fmla="*/ 687057 h 1212155"/>
              <a:gd name="connsiteX1" fmla="*/ 276005 w 872024"/>
              <a:gd name="connsiteY1" fmla="*/ 817709 h 1212155"/>
              <a:gd name="connsiteX2" fmla="*/ 266053 w 872024"/>
              <a:gd name="connsiteY2" fmla="*/ 841351 h 1212155"/>
              <a:gd name="connsiteX3" fmla="*/ 43374 w 872024"/>
              <a:gd name="connsiteY3" fmla="*/ 1107633 h 1212155"/>
              <a:gd name="connsiteX4" fmla="*/ 49595 w 872024"/>
              <a:gd name="connsiteY4" fmla="*/ 1168604 h 1212155"/>
              <a:gd name="connsiteX5" fmla="*/ 76963 w 872024"/>
              <a:gd name="connsiteY5" fmla="*/ 1178559 h 1212155"/>
              <a:gd name="connsiteX6" fmla="*/ 110551 w 872024"/>
              <a:gd name="connsiteY6" fmla="*/ 1163627 h 1212155"/>
              <a:gd name="connsiteX7" fmla="*/ 331986 w 872024"/>
              <a:gd name="connsiteY7" fmla="*/ 897345 h 1212155"/>
              <a:gd name="connsiteX8" fmla="*/ 361842 w 872024"/>
              <a:gd name="connsiteY8" fmla="*/ 833885 h 1212155"/>
              <a:gd name="connsiteX9" fmla="*/ 375526 w 872024"/>
              <a:gd name="connsiteY9" fmla="*/ 757983 h 1212155"/>
              <a:gd name="connsiteX10" fmla="*/ 360598 w 872024"/>
              <a:gd name="connsiteY10" fmla="*/ 251549 h 1212155"/>
              <a:gd name="connsiteX11" fmla="*/ 317058 w 872024"/>
              <a:gd name="connsiteY11" fmla="*/ 291367 h 1212155"/>
              <a:gd name="connsiteX12" fmla="*/ 283469 w 872024"/>
              <a:gd name="connsiteY12" fmla="*/ 561382 h 1212155"/>
              <a:gd name="connsiteX13" fmla="*/ 319546 w 872024"/>
              <a:gd name="connsiteY13" fmla="*/ 658438 h 1212155"/>
              <a:gd name="connsiteX14" fmla="*/ 534760 w 872024"/>
              <a:gd name="connsiteY14" fmla="*/ 862505 h 1212155"/>
              <a:gd name="connsiteX15" fmla="*/ 549688 w 872024"/>
              <a:gd name="connsiteY15" fmla="*/ 887391 h 1212155"/>
              <a:gd name="connsiteX16" fmla="*/ 608157 w 872024"/>
              <a:gd name="connsiteY16" fmla="*/ 1142474 h 1212155"/>
              <a:gd name="connsiteX17" fmla="*/ 650453 w 872024"/>
              <a:gd name="connsiteY17" fmla="*/ 1176070 h 1212155"/>
              <a:gd name="connsiteX18" fmla="*/ 660406 w 872024"/>
              <a:gd name="connsiteY18" fmla="*/ 1174826 h 1212155"/>
              <a:gd name="connsiteX19" fmla="*/ 691506 w 872024"/>
              <a:gd name="connsiteY19" fmla="*/ 1122565 h 1212155"/>
              <a:gd name="connsiteX20" fmla="*/ 634281 w 872024"/>
              <a:gd name="connsiteY20" fmla="*/ 867482 h 1212155"/>
              <a:gd name="connsiteX21" fmla="*/ 595717 w 872024"/>
              <a:gd name="connsiteY21" fmla="*/ 800289 h 1212155"/>
              <a:gd name="connsiteX22" fmla="*/ 453899 w 872024"/>
              <a:gd name="connsiteY22" fmla="*/ 664660 h 1212155"/>
              <a:gd name="connsiteX23" fmla="*/ 410359 w 872024"/>
              <a:gd name="connsiteY23" fmla="*/ 540229 h 1212155"/>
              <a:gd name="connsiteX24" fmla="*/ 419067 w 872024"/>
              <a:gd name="connsiteY24" fmla="*/ 464326 h 1212155"/>
              <a:gd name="connsiteX25" fmla="*/ 419067 w 872024"/>
              <a:gd name="connsiteY25" fmla="*/ 463082 h 1212155"/>
              <a:gd name="connsiteX26" fmla="*/ 373038 w 872024"/>
              <a:gd name="connsiteY26" fmla="*/ 413309 h 1212155"/>
              <a:gd name="connsiteX27" fmla="*/ 373038 w 872024"/>
              <a:gd name="connsiteY27" fmla="*/ 389667 h 1212155"/>
              <a:gd name="connsiteX28" fmla="*/ 396675 w 872024"/>
              <a:gd name="connsiteY28" fmla="*/ 389667 h 1212155"/>
              <a:gd name="connsiteX29" fmla="*/ 506148 w 872024"/>
              <a:gd name="connsiteY29" fmla="*/ 509121 h 1212155"/>
              <a:gd name="connsiteX30" fmla="*/ 587009 w 872024"/>
              <a:gd name="connsiteY30" fmla="*/ 537740 h 1212155"/>
              <a:gd name="connsiteX31" fmla="*/ 802223 w 872024"/>
              <a:gd name="connsiteY31" fmla="*/ 501655 h 1212155"/>
              <a:gd name="connsiteX32" fmla="*/ 830836 w 872024"/>
              <a:gd name="connsiteY32" fmla="*/ 484235 h 1212155"/>
              <a:gd name="connsiteX33" fmla="*/ 838300 w 872024"/>
              <a:gd name="connsiteY33" fmla="*/ 450639 h 1212155"/>
              <a:gd name="connsiteX34" fmla="*/ 786051 w 872024"/>
              <a:gd name="connsiteY34" fmla="*/ 417042 h 1212155"/>
              <a:gd name="connsiteX35" fmla="*/ 605669 w 872024"/>
              <a:gd name="connsiteY35" fmla="*/ 445661 h 1212155"/>
              <a:gd name="connsiteX36" fmla="*/ 548444 w 872024"/>
              <a:gd name="connsiteY36" fmla="*/ 426997 h 1212155"/>
              <a:gd name="connsiteX37" fmla="*/ 387966 w 872024"/>
              <a:gd name="connsiteY37" fmla="*/ 260259 h 1212155"/>
              <a:gd name="connsiteX38" fmla="*/ 361842 w 872024"/>
              <a:gd name="connsiteY38" fmla="*/ 251549 h 1212155"/>
              <a:gd name="connsiteX39" fmla="*/ 152848 w 872024"/>
              <a:gd name="connsiteY39" fmla="*/ 201777 h 1212155"/>
              <a:gd name="connsiteX40" fmla="*/ 121747 w 872024"/>
              <a:gd name="connsiteY40" fmla="*/ 209243 h 1212155"/>
              <a:gd name="connsiteX41" fmla="*/ 105575 w 872024"/>
              <a:gd name="connsiteY41" fmla="*/ 237862 h 1212155"/>
              <a:gd name="connsiteX42" fmla="*/ 104331 w 872024"/>
              <a:gd name="connsiteY42" fmla="*/ 246572 h 1212155"/>
              <a:gd name="connsiteX43" fmla="*/ 140408 w 872024"/>
              <a:gd name="connsiteY43" fmla="*/ 295100 h 1212155"/>
              <a:gd name="connsiteX44" fmla="*/ 141652 w 872024"/>
              <a:gd name="connsiteY44" fmla="*/ 295100 h 1212155"/>
              <a:gd name="connsiteX45" fmla="*/ 142896 w 872024"/>
              <a:gd name="connsiteY45" fmla="*/ 296344 h 1212155"/>
              <a:gd name="connsiteX46" fmla="*/ 144140 w 872024"/>
              <a:gd name="connsiteY46" fmla="*/ 296344 h 1212155"/>
              <a:gd name="connsiteX47" fmla="*/ 145384 w 872024"/>
              <a:gd name="connsiteY47" fmla="*/ 296344 h 1212155"/>
              <a:gd name="connsiteX48" fmla="*/ 147872 w 872024"/>
              <a:gd name="connsiteY48" fmla="*/ 296344 h 1212155"/>
              <a:gd name="connsiteX49" fmla="*/ 180216 w 872024"/>
              <a:gd name="connsiteY49" fmla="*/ 290123 h 1212155"/>
              <a:gd name="connsiteX50" fmla="*/ 197632 w 872024"/>
              <a:gd name="connsiteY50" fmla="*/ 255282 h 1212155"/>
              <a:gd name="connsiteX51" fmla="*/ 217536 w 872024"/>
              <a:gd name="connsiteY51" fmla="*/ 241595 h 1212155"/>
              <a:gd name="connsiteX52" fmla="*/ 231221 w 872024"/>
              <a:gd name="connsiteY52" fmla="*/ 260259 h 1212155"/>
              <a:gd name="connsiteX53" fmla="*/ 198876 w 872024"/>
              <a:gd name="connsiteY53" fmla="*/ 318742 h 1212155"/>
              <a:gd name="connsiteX54" fmla="*/ 156580 w 872024"/>
              <a:gd name="connsiteY54" fmla="*/ 329941 h 1212155"/>
              <a:gd name="connsiteX55" fmla="*/ 126723 w 872024"/>
              <a:gd name="connsiteY55" fmla="*/ 548939 h 1212155"/>
              <a:gd name="connsiteX56" fmla="*/ 134188 w 872024"/>
              <a:gd name="connsiteY56" fmla="*/ 573825 h 1212155"/>
              <a:gd name="connsiteX57" fmla="*/ 157824 w 872024"/>
              <a:gd name="connsiteY57" fmla="*/ 588757 h 1212155"/>
              <a:gd name="connsiteX58" fmla="*/ 253613 w 872024"/>
              <a:gd name="connsiteY58" fmla="*/ 606177 h 1212155"/>
              <a:gd name="connsiteX59" fmla="*/ 251125 w 872024"/>
              <a:gd name="connsiteY59" fmla="*/ 557649 h 1212155"/>
              <a:gd name="connsiteX60" fmla="*/ 283469 w 872024"/>
              <a:gd name="connsiteY60" fmla="*/ 287634 h 1212155"/>
              <a:gd name="connsiteX61" fmla="*/ 313326 w 872024"/>
              <a:gd name="connsiteY61" fmla="*/ 234129 h 1212155"/>
              <a:gd name="connsiteX62" fmla="*/ 285957 w 872024"/>
              <a:gd name="connsiteY62" fmla="*/ 219197 h 1212155"/>
              <a:gd name="connsiteX63" fmla="*/ 157824 w 872024"/>
              <a:gd name="connsiteY63" fmla="*/ 168181 h 1212155"/>
              <a:gd name="connsiteX64" fmla="*/ 289689 w 872024"/>
              <a:gd name="connsiteY64" fmla="*/ 186845 h 1212155"/>
              <a:gd name="connsiteX65" fmla="*/ 344426 w 872024"/>
              <a:gd name="connsiteY65" fmla="*/ 219197 h 1212155"/>
              <a:gd name="connsiteX66" fmla="*/ 363086 w 872024"/>
              <a:gd name="connsiteY66" fmla="*/ 216709 h 1212155"/>
              <a:gd name="connsiteX67" fmla="*/ 410359 w 872024"/>
              <a:gd name="connsiteY67" fmla="*/ 236618 h 1212155"/>
              <a:gd name="connsiteX68" fmla="*/ 411603 w 872024"/>
              <a:gd name="connsiteY68" fmla="*/ 237862 h 1212155"/>
              <a:gd name="connsiteX69" fmla="*/ 572081 w 872024"/>
              <a:gd name="connsiteY69" fmla="*/ 403355 h 1212155"/>
              <a:gd name="connsiteX70" fmla="*/ 599449 w 872024"/>
              <a:gd name="connsiteY70" fmla="*/ 413309 h 1212155"/>
              <a:gd name="connsiteX71" fmla="*/ 758683 w 872024"/>
              <a:gd name="connsiteY71" fmla="*/ 388423 h 1212155"/>
              <a:gd name="connsiteX72" fmla="*/ 754951 w 872024"/>
              <a:gd name="connsiteY72" fmla="*/ 341139 h 1212155"/>
              <a:gd name="connsiteX73" fmla="*/ 769879 w 872024"/>
              <a:gd name="connsiteY73" fmla="*/ 322475 h 1212155"/>
              <a:gd name="connsiteX74" fmla="*/ 787295 w 872024"/>
              <a:gd name="connsiteY74" fmla="*/ 337406 h 1212155"/>
              <a:gd name="connsiteX75" fmla="*/ 792271 w 872024"/>
              <a:gd name="connsiteY75" fmla="*/ 383446 h 1212155"/>
              <a:gd name="connsiteX76" fmla="*/ 870644 w 872024"/>
              <a:gd name="connsiteY76" fmla="*/ 444417 h 1212155"/>
              <a:gd name="connsiteX77" fmla="*/ 858204 w 872024"/>
              <a:gd name="connsiteY77" fmla="*/ 502899 h 1212155"/>
              <a:gd name="connsiteX78" fmla="*/ 807199 w 872024"/>
              <a:gd name="connsiteY78" fmla="*/ 535252 h 1212155"/>
              <a:gd name="connsiteX79" fmla="*/ 805955 w 872024"/>
              <a:gd name="connsiteY79" fmla="*/ 535252 h 1212155"/>
              <a:gd name="connsiteX80" fmla="*/ 871888 w 872024"/>
              <a:gd name="connsiteY80" fmla="*/ 1189758 h 1212155"/>
              <a:gd name="connsiteX81" fmla="*/ 856960 w 872024"/>
              <a:gd name="connsiteY81" fmla="*/ 1208422 h 1212155"/>
              <a:gd name="connsiteX82" fmla="*/ 855716 w 872024"/>
              <a:gd name="connsiteY82" fmla="*/ 1208422 h 1212155"/>
              <a:gd name="connsiteX83" fmla="*/ 838300 w 872024"/>
              <a:gd name="connsiteY83" fmla="*/ 1193491 h 1212155"/>
              <a:gd name="connsiteX84" fmla="*/ 772367 w 872024"/>
              <a:gd name="connsiteY84" fmla="*/ 541473 h 1212155"/>
              <a:gd name="connsiteX85" fmla="*/ 591985 w 872024"/>
              <a:gd name="connsiteY85" fmla="*/ 570092 h 1212155"/>
              <a:gd name="connsiteX86" fmla="*/ 482512 w 872024"/>
              <a:gd name="connsiteY86" fmla="*/ 531519 h 1212155"/>
              <a:gd name="connsiteX87" fmla="*/ 448923 w 872024"/>
              <a:gd name="connsiteY87" fmla="*/ 495434 h 1212155"/>
              <a:gd name="connsiteX88" fmla="*/ 442703 w 872024"/>
              <a:gd name="connsiteY88" fmla="*/ 543962 h 1212155"/>
              <a:gd name="connsiteX89" fmla="*/ 477535 w 872024"/>
              <a:gd name="connsiteY89" fmla="*/ 641018 h 1212155"/>
              <a:gd name="connsiteX90" fmla="*/ 618109 w 872024"/>
              <a:gd name="connsiteY90" fmla="*/ 775403 h 1212155"/>
              <a:gd name="connsiteX91" fmla="*/ 666626 w 872024"/>
              <a:gd name="connsiteY91" fmla="*/ 860016 h 1212155"/>
              <a:gd name="connsiteX92" fmla="*/ 725094 w 872024"/>
              <a:gd name="connsiteY92" fmla="*/ 1115099 h 1212155"/>
              <a:gd name="connsiteX93" fmla="*/ 715142 w 872024"/>
              <a:gd name="connsiteY93" fmla="*/ 1173582 h 1212155"/>
              <a:gd name="connsiteX94" fmla="*/ 667870 w 872024"/>
              <a:gd name="connsiteY94" fmla="*/ 1207178 h 1212155"/>
              <a:gd name="connsiteX95" fmla="*/ 650453 w 872024"/>
              <a:gd name="connsiteY95" fmla="*/ 1209667 h 1212155"/>
              <a:gd name="connsiteX96" fmla="*/ 575813 w 872024"/>
              <a:gd name="connsiteY96" fmla="*/ 1151184 h 1212155"/>
              <a:gd name="connsiteX97" fmla="*/ 517344 w 872024"/>
              <a:gd name="connsiteY97" fmla="*/ 894857 h 1212155"/>
              <a:gd name="connsiteX98" fmla="*/ 512368 w 872024"/>
              <a:gd name="connsiteY98" fmla="*/ 886146 h 1212155"/>
              <a:gd name="connsiteX99" fmla="*/ 405383 w 872024"/>
              <a:gd name="connsiteY99" fmla="*/ 785357 h 1212155"/>
              <a:gd name="connsiteX100" fmla="*/ 395431 w 872024"/>
              <a:gd name="connsiteY100" fmla="*/ 840107 h 1212155"/>
              <a:gd name="connsiteX101" fmla="*/ 358110 w 872024"/>
              <a:gd name="connsiteY101" fmla="*/ 918498 h 1212155"/>
              <a:gd name="connsiteX102" fmla="*/ 135432 w 872024"/>
              <a:gd name="connsiteY102" fmla="*/ 1184780 h 1212155"/>
              <a:gd name="connsiteX103" fmla="*/ 76963 w 872024"/>
              <a:gd name="connsiteY103" fmla="*/ 1212155 h 1212155"/>
              <a:gd name="connsiteX104" fmla="*/ 27202 w 872024"/>
              <a:gd name="connsiteY104" fmla="*/ 1194735 h 1212155"/>
              <a:gd name="connsiteX105" fmla="*/ 17250 w 872024"/>
              <a:gd name="connsiteY105" fmla="*/ 1086480 h 1212155"/>
              <a:gd name="connsiteX106" fmla="*/ 239929 w 872024"/>
              <a:gd name="connsiteY106" fmla="*/ 820198 h 1212155"/>
              <a:gd name="connsiteX107" fmla="*/ 243661 w 872024"/>
              <a:gd name="connsiteY107" fmla="*/ 812732 h 1212155"/>
              <a:gd name="connsiteX108" fmla="*/ 273517 w 872024"/>
              <a:gd name="connsiteY108" fmla="*/ 653461 h 1212155"/>
              <a:gd name="connsiteX109" fmla="*/ 267297 w 872024"/>
              <a:gd name="connsiteY109" fmla="*/ 643506 h 1212155"/>
              <a:gd name="connsiteX110" fmla="*/ 152848 w 872024"/>
              <a:gd name="connsiteY110" fmla="*/ 621109 h 1212155"/>
              <a:gd name="connsiteX111" fmla="*/ 108063 w 872024"/>
              <a:gd name="connsiteY111" fmla="*/ 594978 h 1212155"/>
              <a:gd name="connsiteX112" fmla="*/ 94379 w 872024"/>
              <a:gd name="connsiteY112" fmla="*/ 543962 h 1212155"/>
              <a:gd name="connsiteX113" fmla="*/ 124235 w 872024"/>
              <a:gd name="connsiteY113" fmla="*/ 324963 h 1212155"/>
              <a:gd name="connsiteX114" fmla="*/ 70743 w 872024"/>
              <a:gd name="connsiteY114" fmla="*/ 241595 h 1212155"/>
              <a:gd name="connsiteX115" fmla="*/ 71987 w 872024"/>
              <a:gd name="connsiteY115" fmla="*/ 232885 h 1212155"/>
              <a:gd name="connsiteX116" fmla="*/ 101843 w 872024"/>
              <a:gd name="connsiteY116" fmla="*/ 183112 h 1212155"/>
              <a:gd name="connsiteX117" fmla="*/ 157824 w 872024"/>
              <a:gd name="connsiteY117" fmla="*/ 168181 h 1212155"/>
              <a:gd name="connsiteX118" fmla="*/ 417793 w 872024"/>
              <a:gd name="connsiteY118" fmla="*/ 33436 h 1212155"/>
              <a:gd name="connsiteX119" fmla="*/ 347208 w 872024"/>
              <a:gd name="connsiteY119" fmla="*/ 104023 h 1212155"/>
              <a:gd name="connsiteX120" fmla="*/ 417793 w 872024"/>
              <a:gd name="connsiteY120" fmla="*/ 174611 h 1212155"/>
              <a:gd name="connsiteX121" fmla="*/ 487139 w 872024"/>
              <a:gd name="connsiteY121" fmla="*/ 104023 h 1212155"/>
              <a:gd name="connsiteX122" fmla="*/ 417793 w 872024"/>
              <a:gd name="connsiteY122" fmla="*/ 33436 h 1212155"/>
              <a:gd name="connsiteX123" fmla="*/ 417793 w 872024"/>
              <a:gd name="connsiteY123" fmla="*/ 0 h 1212155"/>
              <a:gd name="connsiteX124" fmla="*/ 520574 w 872024"/>
              <a:gd name="connsiteY124" fmla="*/ 104023 h 1212155"/>
              <a:gd name="connsiteX125" fmla="*/ 417793 w 872024"/>
              <a:gd name="connsiteY125" fmla="*/ 208047 h 1212155"/>
              <a:gd name="connsiteX126" fmla="*/ 313773 w 872024"/>
              <a:gd name="connsiteY126" fmla="*/ 104023 h 1212155"/>
              <a:gd name="connsiteX127" fmla="*/ 417793 w 872024"/>
              <a:gd name="connsiteY127" fmla="*/ 0 h 121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872024" h="1212155">
                <a:moveTo>
                  <a:pt x="300885" y="687057"/>
                </a:moveTo>
                <a:lnTo>
                  <a:pt x="276005" y="817709"/>
                </a:lnTo>
                <a:cubicBezTo>
                  <a:pt x="274761" y="826420"/>
                  <a:pt x="271029" y="835130"/>
                  <a:pt x="266053" y="841351"/>
                </a:cubicBezTo>
                <a:lnTo>
                  <a:pt x="43374" y="1107633"/>
                </a:lnTo>
                <a:cubicBezTo>
                  <a:pt x="28446" y="1126298"/>
                  <a:pt x="30934" y="1153673"/>
                  <a:pt x="49595" y="1168604"/>
                </a:cubicBezTo>
                <a:cubicBezTo>
                  <a:pt x="57059" y="1174826"/>
                  <a:pt x="67011" y="1178559"/>
                  <a:pt x="76963" y="1178559"/>
                </a:cubicBezTo>
                <a:cubicBezTo>
                  <a:pt x="90647" y="1178559"/>
                  <a:pt x="101843" y="1173582"/>
                  <a:pt x="110551" y="1163627"/>
                </a:cubicBezTo>
                <a:lnTo>
                  <a:pt x="331986" y="897345"/>
                </a:lnTo>
                <a:cubicBezTo>
                  <a:pt x="346914" y="879925"/>
                  <a:pt x="358110" y="857527"/>
                  <a:pt x="361842" y="833885"/>
                </a:cubicBezTo>
                <a:lnTo>
                  <a:pt x="375526" y="757983"/>
                </a:lnTo>
                <a:close/>
                <a:moveTo>
                  <a:pt x="360598" y="251549"/>
                </a:moveTo>
                <a:cubicBezTo>
                  <a:pt x="339450" y="251549"/>
                  <a:pt x="319546" y="268970"/>
                  <a:pt x="317058" y="291367"/>
                </a:cubicBezTo>
                <a:lnTo>
                  <a:pt x="283469" y="561382"/>
                </a:lnTo>
                <a:cubicBezTo>
                  <a:pt x="280981" y="597467"/>
                  <a:pt x="293421" y="633552"/>
                  <a:pt x="319546" y="658438"/>
                </a:cubicBezTo>
                <a:lnTo>
                  <a:pt x="534760" y="862505"/>
                </a:lnTo>
                <a:cubicBezTo>
                  <a:pt x="542224" y="868726"/>
                  <a:pt x="547200" y="878681"/>
                  <a:pt x="549688" y="887391"/>
                </a:cubicBezTo>
                <a:lnTo>
                  <a:pt x="608157" y="1142474"/>
                </a:lnTo>
                <a:cubicBezTo>
                  <a:pt x="611889" y="1162383"/>
                  <a:pt x="629305" y="1176070"/>
                  <a:pt x="650453" y="1176070"/>
                </a:cubicBezTo>
                <a:cubicBezTo>
                  <a:pt x="652942" y="1176070"/>
                  <a:pt x="656674" y="1176070"/>
                  <a:pt x="660406" y="1174826"/>
                </a:cubicBezTo>
                <a:cubicBezTo>
                  <a:pt x="684042" y="1169849"/>
                  <a:pt x="697726" y="1146207"/>
                  <a:pt x="691506" y="1122565"/>
                </a:cubicBezTo>
                <a:lnTo>
                  <a:pt x="634281" y="867482"/>
                </a:lnTo>
                <a:cubicBezTo>
                  <a:pt x="628061" y="842596"/>
                  <a:pt x="614377" y="817709"/>
                  <a:pt x="595717" y="800289"/>
                </a:cubicBezTo>
                <a:lnTo>
                  <a:pt x="453899" y="664660"/>
                </a:lnTo>
                <a:cubicBezTo>
                  <a:pt x="421555" y="632308"/>
                  <a:pt x="404139" y="586268"/>
                  <a:pt x="410359" y="540229"/>
                </a:cubicBezTo>
                <a:lnTo>
                  <a:pt x="419067" y="464326"/>
                </a:lnTo>
                <a:cubicBezTo>
                  <a:pt x="419067" y="464326"/>
                  <a:pt x="419067" y="464326"/>
                  <a:pt x="419067" y="463082"/>
                </a:cubicBezTo>
                <a:lnTo>
                  <a:pt x="373038" y="413309"/>
                </a:lnTo>
                <a:cubicBezTo>
                  <a:pt x="366818" y="405843"/>
                  <a:pt x="366818" y="395889"/>
                  <a:pt x="373038" y="389667"/>
                </a:cubicBezTo>
                <a:cubicBezTo>
                  <a:pt x="380502" y="383446"/>
                  <a:pt x="390454" y="384690"/>
                  <a:pt x="396675" y="389667"/>
                </a:cubicBezTo>
                <a:lnTo>
                  <a:pt x="506148" y="509121"/>
                </a:lnTo>
                <a:cubicBezTo>
                  <a:pt x="527296" y="531519"/>
                  <a:pt x="557152" y="541473"/>
                  <a:pt x="587009" y="537740"/>
                </a:cubicBezTo>
                <a:lnTo>
                  <a:pt x="802223" y="501655"/>
                </a:lnTo>
                <a:cubicBezTo>
                  <a:pt x="814663" y="500411"/>
                  <a:pt x="824615" y="494189"/>
                  <a:pt x="830836" y="484235"/>
                </a:cubicBezTo>
                <a:cubicBezTo>
                  <a:pt x="838300" y="474280"/>
                  <a:pt x="840788" y="463082"/>
                  <a:pt x="838300" y="450639"/>
                </a:cubicBezTo>
                <a:cubicBezTo>
                  <a:pt x="834568" y="428241"/>
                  <a:pt x="810931" y="413309"/>
                  <a:pt x="786051" y="417042"/>
                </a:cubicBezTo>
                <a:lnTo>
                  <a:pt x="605669" y="445661"/>
                </a:lnTo>
                <a:cubicBezTo>
                  <a:pt x="583277" y="449394"/>
                  <a:pt x="562128" y="441928"/>
                  <a:pt x="548444" y="426997"/>
                </a:cubicBezTo>
                <a:lnTo>
                  <a:pt x="387966" y="260259"/>
                </a:lnTo>
                <a:cubicBezTo>
                  <a:pt x="380502" y="255282"/>
                  <a:pt x="371794" y="251549"/>
                  <a:pt x="361842" y="251549"/>
                </a:cubicBezTo>
                <a:close/>
                <a:moveTo>
                  <a:pt x="152848" y="201777"/>
                </a:moveTo>
                <a:cubicBezTo>
                  <a:pt x="141652" y="200533"/>
                  <a:pt x="131700" y="201777"/>
                  <a:pt x="121747" y="209243"/>
                </a:cubicBezTo>
                <a:cubicBezTo>
                  <a:pt x="113039" y="216709"/>
                  <a:pt x="106819" y="226663"/>
                  <a:pt x="105575" y="237862"/>
                </a:cubicBezTo>
                <a:lnTo>
                  <a:pt x="104331" y="246572"/>
                </a:lnTo>
                <a:cubicBezTo>
                  <a:pt x="100599" y="270214"/>
                  <a:pt x="116771" y="292611"/>
                  <a:pt x="140408" y="295100"/>
                </a:cubicBezTo>
                <a:cubicBezTo>
                  <a:pt x="140408" y="295100"/>
                  <a:pt x="140408" y="295100"/>
                  <a:pt x="141652" y="295100"/>
                </a:cubicBezTo>
                <a:cubicBezTo>
                  <a:pt x="141652" y="295100"/>
                  <a:pt x="141652" y="295100"/>
                  <a:pt x="142896" y="296344"/>
                </a:cubicBezTo>
                <a:cubicBezTo>
                  <a:pt x="142896" y="296344"/>
                  <a:pt x="142896" y="296344"/>
                  <a:pt x="144140" y="296344"/>
                </a:cubicBezTo>
                <a:cubicBezTo>
                  <a:pt x="144140" y="296344"/>
                  <a:pt x="144140" y="296344"/>
                  <a:pt x="145384" y="296344"/>
                </a:cubicBezTo>
                <a:cubicBezTo>
                  <a:pt x="145384" y="296344"/>
                  <a:pt x="146628" y="296344"/>
                  <a:pt x="147872" y="296344"/>
                </a:cubicBezTo>
                <a:cubicBezTo>
                  <a:pt x="155336" y="297589"/>
                  <a:pt x="169020" y="297589"/>
                  <a:pt x="180216" y="290123"/>
                </a:cubicBezTo>
                <a:cubicBezTo>
                  <a:pt x="190168" y="283901"/>
                  <a:pt x="196388" y="272702"/>
                  <a:pt x="197632" y="255282"/>
                </a:cubicBezTo>
                <a:cubicBezTo>
                  <a:pt x="200120" y="246572"/>
                  <a:pt x="208828" y="239106"/>
                  <a:pt x="217536" y="241595"/>
                </a:cubicBezTo>
                <a:cubicBezTo>
                  <a:pt x="226245" y="242839"/>
                  <a:pt x="232465" y="251549"/>
                  <a:pt x="231221" y="260259"/>
                </a:cubicBezTo>
                <a:cubicBezTo>
                  <a:pt x="227489" y="286390"/>
                  <a:pt x="216292" y="306299"/>
                  <a:pt x="198876" y="318742"/>
                </a:cubicBezTo>
                <a:cubicBezTo>
                  <a:pt x="183948" y="327452"/>
                  <a:pt x="169020" y="329941"/>
                  <a:pt x="156580" y="329941"/>
                </a:cubicBezTo>
                <a:lnTo>
                  <a:pt x="126723" y="548939"/>
                </a:lnTo>
                <a:cubicBezTo>
                  <a:pt x="125479" y="557649"/>
                  <a:pt x="127967" y="566359"/>
                  <a:pt x="134188" y="573825"/>
                </a:cubicBezTo>
                <a:cubicBezTo>
                  <a:pt x="139164" y="581291"/>
                  <a:pt x="147872" y="587512"/>
                  <a:pt x="157824" y="588757"/>
                </a:cubicBezTo>
                <a:lnTo>
                  <a:pt x="253613" y="606177"/>
                </a:lnTo>
                <a:cubicBezTo>
                  <a:pt x="251125" y="590001"/>
                  <a:pt x="248637" y="573825"/>
                  <a:pt x="251125" y="557649"/>
                </a:cubicBezTo>
                <a:lnTo>
                  <a:pt x="283469" y="287634"/>
                </a:lnTo>
                <a:cubicBezTo>
                  <a:pt x="287201" y="265237"/>
                  <a:pt x="297153" y="246572"/>
                  <a:pt x="313326" y="234129"/>
                </a:cubicBezTo>
                <a:cubicBezTo>
                  <a:pt x="305862" y="226663"/>
                  <a:pt x="295909" y="220442"/>
                  <a:pt x="285957" y="219197"/>
                </a:cubicBezTo>
                <a:close/>
                <a:moveTo>
                  <a:pt x="157824" y="168181"/>
                </a:moveTo>
                <a:lnTo>
                  <a:pt x="289689" y="186845"/>
                </a:lnTo>
                <a:cubicBezTo>
                  <a:pt x="312082" y="189334"/>
                  <a:pt x="331986" y="201777"/>
                  <a:pt x="344426" y="219197"/>
                </a:cubicBezTo>
                <a:cubicBezTo>
                  <a:pt x="350646" y="217953"/>
                  <a:pt x="356866" y="216709"/>
                  <a:pt x="363086" y="216709"/>
                </a:cubicBezTo>
                <a:cubicBezTo>
                  <a:pt x="380502" y="217953"/>
                  <a:pt x="397919" y="225419"/>
                  <a:pt x="410359" y="236618"/>
                </a:cubicBezTo>
                <a:lnTo>
                  <a:pt x="411603" y="237862"/>
                </a:lnTo>
                <a:lnTo>
                  <a:pt x="572081" y="403355"/>
                </a:lnTo>
                <a:cubicBezTo>
                  <a:pt x="579545" y="410821"/>
                  <a:pt x="589497" y="414554"/>
                  <a:pt x="599449" y="413309"/>
                </a:cubicBezTo>
                <a:lnTo>
                  <a:pt x="758683" y="388423"/>
                </a:lnTo>
                <a:lnTo>
                  <a:pt x="754951" y="341139"/>
                </a:lnTo>
                <a:cubicBezTo>
                  <a:pt x="753707" y="331185"/>
                  <a:pt x="761171" y="323719"/>
                  <a:pt x="769879" y="322475"/>
                </a:cubicBezTo>
                <a:cubicBezTo>
                  <a:pt x="779831" y="321230"/>
                  <a:pt x="787295" y="328696"/>
                  <a:pt x="787295" y="337406"/>
                </a:cubicBezTo>
                <a:lnTo>
                  <a:pt x="792271" y="383446"/>
                </a:lnTo>
                <a:cubicBezTo>
                  <a:pt x="829592" y="382202"/>
                  <a:pt x="864424" y="408332"/>
                  <a:pt x="870644" y="444417"/>
                </a:cubicBezTo>
                <a:cubicBezTo>
                  <a:pt x="874376" y="465570"/>
                  <a:pt x="870644" y="486723"/>
                  <a:pt x="858204" y="502899"/>
                </a:cubicBezTo>
                <a:cubicBezTo>
                  <a:pt x="845764" y="521564"/>
                  <a:pt x="828348" y="531519"/>
                  <a:pt x="807199" y="535252"/>
                </a:cubicBezTo>
                <a:lnTo>
                  <a:pt x="805955" y="535252"/>
                </a:lnTo>
                <a:lnTo>
                  <a:pt x="871888" y="1189758"/>
                </a:lnTo>
                <a:cubicBezTo>
                  <a:pt x="873132" y="1199712"/>
                  <a:pt x="865668" y="1207178"/>
                  <a:pt x="856960" y="1208422"/>
                </a:cubicBezTo>
                <a:lnTo>
                  <a:pt x="855716" y="1208422"/>
                </a:lnTo>
                <a:cubicBezTo>
                  <a:pt x="847008" y="1208422"/>
                  <a:pt x="840788" y="1202201"/>
                  <a:pt x="838300" y="1193491"/>
                </a:cubicBezTo>
                <a:lnTo>
                  <a:pt x="772367" y="541473"/>
                </a:lnTo>
                <a:lnTo>
                  <a:pt x="591985" y="570092"/>
                </a:lnTo>
                <a:cubicBezTo>
                  <a:pt x="552176" y="576314"/>
                  <a:pt x="509880" y="561382"/>
                  <a:pt x="482512" y="531519"/>
                </a:cubicBezTo>
                <a:lnTo>
                  <a:pt x="448923" y="495434"/>
                </a:lnTo>
                <a:lnTo>
                  <a:pt x="442703" y="543962"/>
                </a:lnTo>
                <a:cubicBezTo>
                  <a:pt x="438971" y="580047"/>
                  <a:pt x="451411" y="616132"/>
                  <a:pt x="477535" y="641018"/>
                </a:cubicBezTo>
                <a:lnTo>
                  <a:pt x="618109" y="775403"/>
                </a:lnTo>
                <a:cubicBezTo>
                  <a:pt x="642989" y="799045"/>
                  <a:pt x="659162" y="827664"/>
                  <a:pt x="666626" y="860016"/>
                </a:cubicBezTo>
                <a:lnTo>
                  <a:pt x="725094" y="1115099"/>
                </a:lnTo>
                <a:cubicBezTo>
                  <a:pt x="728826" y="1135008"/>
                  <a:pt x="726338" y="1156161"/>
                  <a:pt x="715142" y="1173582"/>
                </a:cubicBezTo>
                <a:cubicBezTo>
                  <a:pt x="703946" y="1191002"/>
                  <a:pt x="687774" y="1203445"/>
                  <a:pt x="667870" y="1207178"/>
                </a:cubicBezTo>
                <a:cubicBezTo>
                  <a:pt x="661650" y="1209667"/>
                  <a:pt x="656674" y="1209667"/>
                  <a:pt x="650453" y="1209667"/>
                </a:cubicBezTo>
                <a:cubicBezTo>
                  <a:pt x="614377" y="1209667"/>
                  <a:pt x="583277" y="1186025"/>
                  <a:pt x="575813" y="1151184"/>
                </a:cubicBezTo>
                <a:lnTo>
                  <a:pt x="517344" y="894857"/>
                </a:lnTo>
                <a:cubicBezTo>
                  <a:pt x="516100" y="891124"/>
                  <a:pt x="514856" y="888635"/>
                  <a:pt x="512368" y="886146"/>
                </a:cubicBezTo>
                <a:lnTo>
                  <a:pt x="405383" y="785357"/>
                </a:lnTo>
                <a:lnTo>
                  <a:pt x="395431" y="840107"/>
                </a:lnTo>
                <a:cubicBezTo>
                  <a:pt x="389210" y="868726"/>
                  <a:pt x="376770" y="896101"/>
                  <a:pt x="358110" y="918498"/>
                </a:cubicBezTo>
                <a:lnTo>
                  <a:pt x="135432" y="1184780"/>
                </a:lnTo>
                <a:cubicBezTo>
                  <a:pt x="121747" y="1202201"/>
                  <a:pt x="100599" y="1212155"/>
                  <a:pt x="76963" y="1212155"/>
                </a:cubicBezTo>
                <a:cubicBezTo>
                  <a:pt x="59547" y="1212155"/>
                  <a:pt x="40886" y="1205934"/>
                  <a:pt x="27202" y="1194735"/>
                </a:cubicBezTo>
                <a:cubicBezTo>
                  <a:pt x="-5142" y="1167360"/>
                  <a:pt x="-8874" y="1118832"/>
                  <a:pt x="17250" y="1086480"/>
                </a:cubicBezTo>
                <a:lnTo>
                  <a:pt x="239929" y="820198"/>
                </a:lnTo>
                <a:cubicBezTo>
                  <a:pt x="242417" y="817709"/>
                  <a:pt x="243661" y="815221"/>
                  <a:pt x="243661" y="812732"/>
                </a:cubicBezTo>
                <a:lnTo>
                  <a:pt x="273517" y="653461"/>
                </a:lnTo>
                <a:cubicBezTo>
                  <a:pt x="271029" y="649728"/>
                  <a:pt x="268541" y="645995"/>
                  <a:pt x="267297" y="643506"/>
                </a:cubicBezTo>
                <a:lnTo>
                  <a:pt x="152848" y="621109"/>
                </a:lnTo>
                <a:cubicBezTo>
                  <a:pt x="135432" y="618620"/>
                  <a:pt x="118015" y="609910"/>
                  <a:pt x="108063" y="594978"/>
                </a:cubicBezTo>
                <a:cubicBezTo>
                  <a:pt x="95623" y="580047"/>
                  <a:pt x="91891" y="562626"/>
                  <a:pt x="94379" y="543962"/>
                </a:cubicBezTo>
                <a:lnTo>
                  <a:pt x="124235" y="324963"/>
                </a:lnTo>
                <a:cubicBezTo>
                  <a:pt x="88159" y="315009"/>
                  <a:pt x="65767" y="280168"/>
                  <a:pt x="70743" y="241595"/>
                </a:cubicBezTo>
                <a:lnTo>
                  <a:pt x="71987" y="232885"/>
                </a:lnTo>
                <a:cubicBezTo>
                  <a:pt x="74475" y="212976"/>
                  <a:pt x="85671" y="195555"/>
                  <a:pt x="101843" y="183112"/>
                </a:cubicBezTo>
                <a:cubicBezTo>
                  <a:pt x="118015" y="170669"/>
                  <a:pt x="137920" y="164447"/>
                  <a:pt x="157824" y="168181"/>
                </a:cubicBezTo>
                <a:close/>
                <a:moveTo>
                  <a:pt x="417793" y="33436"/>
                </a:moveTo>
                <a:cubicBezTo>
                  <a:pt x="378166" y="33436"/>
                  <a:pt x="347208" y="65634"/>
                  <a:pt x="347208" y="104023"/>
                </a:cubicBezTo>
                <a:cubicBezTo>
                  <a:pt x="347208" y="142413"/>
                  <a:pt x="378166" y="174611"/>
                  <a:pt x="417793" y="174611"/>
                </a:cubicBezTo>
                <a:cubicBezTo>
                  <a:pt x="456181" y="174611"/>
                  <a:pt x="487139" y="142413"/>
                  <a:pt x="487139" y="104023"/>
                </a:cubicBezTo>
                <a:cubicBezTo>
                  <a:pt x="487139" y="65634"/>
                  <a:pt x="456181" y="33436"/>
                  <a:pt x="417793" y="33436"/>
                </a:cubicBezTo>
                <a:close/>
                <a:moveTo>
                  <a:pt x="417793" y="0"/>
                </a:moveTo>
                <a:cubicBezTo>
                  <a:pt x="474756" y="0"/>
                  <a:pt x="520574" y="47058"/>
                  <a:pt x="520574" y="104023"/>
                </a:cubicBezTo>
                <a:cubicBezTo>
                  <a:pt x="520574" y="160989"/>
                  <a:pt x="474756" y="208047"/>
                  <a:pt x="417793" y="208047"/>
                </a:cubicBezTo>
                <a:cubicBezTo>
                  <a:pt x="359591" y="208047"/>
                  <a:pt x="313773" y="160989"/>
                  <a:pt x="313773" y="104023"/>
                </a:cubicBezTo>
                <a:cubicBezTo>
                  <a:pt x="313773" y="47058"/>
                  <a:pt x="359591" y="0"/>
                  <a:pt x="417793" y="0"/>
                </a:cubicBezTo>
                <a:close/>
              </a:path>
            </a:pathLst>
          </a:custGeom>
          <a:solidFill>
            <a:srgbClr val="11134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3C7BEFCF-CEFD-40E8-A865-4A9D86382884}"/>
              </a:ext>
            </a:extLst>
          </p:cNvPr>
          <p:cNvSpPr txBox="1"/>
          <p:nvPr/>
        </p:nvSpPr>
        <p:spPr>
          <a:xfrm>
            <a:off x="15788898" y="4003964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7813BD7D-F19E-4F45-9F92-603E9CD6D108}"/>
              </a:ext>
            </a:extLst>
          </p:cNvPr>
          <p:cNvSpPr txBox="1"/>
          <p:nvPr/>
        </p:nvSpPr>
        <p:spPr>
          <a:xfrm>
            <a:off x="15791438" y="467124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C4240599-0DE6-494D-BAE4-B492913BD564}"/>
              </a:ext>
            </a:extLst>
          </p:cNvPr>
          <p:cNvSpPr txBox="1"/>
          <p:nvPr/>
        </p:nvSpPr>
        <p:spPr>
          <a:xfrm>
            <a:off x="15788898" y="6890219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AA6B4E0-5B5D-4092-95A9-CEAEB387A567}"/>
              </a:ext>
            </a:extLst>
          </p:cNvPr>
          <p:cNvSpPr txBox="1"/>
          <p:nvPr/>
        </p:nvSpPr>
        <p:spPr>
          <a:xfrm>
            <a:off x="15791438" y="7557500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4D10B055-D8CE-429F-88F4-A56328F25AC2}"/>
              </a:ext>
            </a:extLst>
          </p:cNvPr>
          <p:cNvSpPr txBox="1"/>
          <p:nvPr/>
        </p:nvSpPr>
        <p:spPr>
          <a:xfrm>
            <a:off x="15788898" y="981832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BEA9B972-B7DA-4607-BDC0-DCECF3CA5C3E}"/>
              </a:ext>
            </a:extLst>
          </p:cNvPr>
          <p:cNvSpPr txBox="1"/>
          <p:nvPr/>
        </p:nvSpPr>
        <p:spPr>
          <a:xfrm>
            <a:off x="15791438" y="1048560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74596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9E8A5E6B-FF16-4F13-BF30-D6E9EBCC3A77}"/>
              </a:ext>
            </a:extLst>
          </p:cNvPr>
          <p:cNvSpPr/>
          <p:nvPr/>
        </p:nvSpPr>
        <p:spPr>
          <a:xfrm>
            <a:off x="14921813" y="7226884"/>
            <a:ext cx="1853143" cy="18531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8" h="1488">
                <a:moveTo>
                  <a:pt x="1488" y="744"/>
                </a:moveTo>
                <a:cubicBezTo>
                  <a:pt x="1488" y="1155"/>
                  <a:pt x="1155" y="1488"/>
                  <a:pt x="744" y="1488"/>
                </a:cubicBezTo>
                <a:cubicBezTo>
                  <a:pt x="333" y="1488"/>
                  <a:pt x="0" y="1155"/>
                  <a:pt x="0" y="744"/>
                </a:cubicBezTo>
                <a:cubicBezTo>
                  <a:pt x="0" y="333"/>
                  <a:pt x="333" y="0"/>
                  <a:pt x="744" y="0"/>
                </a:cubicBezTo>
                <a:cubicBezTo>
                  <a:pt x="1155" y="0"/>
                  <a:pt x="1488" y="333"/>
                  <a:pt x="1488" y="744"/>
                </a:cubicBezTo>
                <a:close/>
              </a:path>
            </a:pathLst>
          </a:custGeom>
          <a:solidFill>
            <a:srgbClr val="2237A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59B22BEE-130B-40EF-98EF-92379FFB9ED4}"/>
              </a:ext>
            </a:extLst>
          </p:cNvPr>
          <p:cNvSpPr/>
          <p:nvPr/>
        </p:nvSpPr>
        <p:spPr>
          <a:xfrm>
            <a:off x="15027742" y="7154599"/>
            <a:ext cx="1878068" cy="18793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8" h="1509">
                <a:moveTo>
                  <a:pt x="754" y="20"/>
                </a:moveTo>
                <a:cubicBezTo>
                  <a:pt x="349" y="20"/>
                  <a:pt x="20" y="350"/>
                  <a:pt x="20" y="755"/>
                </a:cubicBezTo>
                <a:cubicBezTo>
                  <a:pt x="20" y="1160"/>
                  <a:pt x="349" y="1489"/>
                  <a:pt x="754" y="1489"/>
                </a:cubicBezTo>
                <a:cubicBezTo>
                  <a:pt x="1159" y="1489"/>
                  <a:pt x="1488" y="1160"/>
                  <a:pt x="1488" y="755"/>
                </a:cubicBezTo>
                <a:cubicBezTo>
                  <a:pt x="1488" y="350"/>
                  <a:pt x="1159" y="20"/>
                  <a:pt x="754" y="20"/>
                </a:cubicBezTo>
                <a:close/>
                <a:moveTo>
                  <a:pt x="754" y="1509"/>
                </a:moveTo>
                <a:cubicBezTo>
                  <a:pt x="338" y="1509"/>
                  <a:pt x="0" y="1171"/>
                  <a:pt x="0" y="755"/>
                </a:cubicBezTo>
                <a:cubicBezTo>
                  <a:pt x="0" y="338"/>
                  <a:pt x="338" y="0"/>
                  <a:pt x="754" y="0"/>
                </a:cubicBezTo>
                <a:cubicBezTo>
                  <a:pt x="1170" y="0"/>
                  <a:pt x="1508" y="338"/>
                  <a:pt x="1508" y="755"/>
                </a:cubicBezTo>
                <a:cubicBezTo>
                  <a:pt x="1508" y="1171"/>
                  <a:pt x="1170" y="1509"/>
                  <a:pt x="754" y="150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10" name="Freeform: Shape 1409">
            <a:extLst>
              <a:ext uri="{FF2B5EF4-FFF2-40B4-BE49-F238E27FC236}">
                <a16:creationId xmlns:a16="http://schemas.microsoft.com/office/drawing/2014/main" id="{EC926B7A-5950-4DB7-9827-61CF4B3379CF}"/>
              </a:ext>
            </a:extLst>
          </p:cNvPr>
          <p:cNvSpPr/>
          <p:nvPr/>
        </p:nvSpPr>
        <p:spPr>
          <a:xfrm>
            <a:off x="15396088" y="7573336"/>
            <a:ext cx="1140174" cy="876099"/>
          </a:xfrm>
          <a:custGeom>
            <a:avLst/>
            <a:gdLst>
              <a:gd name="connsiteX0" fmla="*/ 344121 w 1140174"/>
              <a:gd name="connsiteY0" fmla="*/ 572675 h 876099"/>
              <a:gd name="connsiteX1" fmla="*/ 377732 w 1140174"/>
              <a:gd name="connsiteY1" fmla="*/ 617442 h 876099"/>
              <a:gd name="connsiteX2" fmla="*/ 415078 w 1140174"/>
              <a:gd name="connsiteY2" fmla="*/ 634852 h 876099"/>
              <a:gd name="connsiteX3" fmla="*/ 502219 w 1140174"/>
              <a:gd name="connsiteY3" fmla="*/ 634852 h 876099"/>
              <a:gd name="connsiteX4" fmla="*/ 457404 w 1140174"/>
              <a:gd name="connsiteY4" fmla="*/ 572675 h 876099"/>
              <a:gd name="connsiteX5" fmla="*/ 176064 w 1140174"/>
              <a:gd name="connsiteY5" fmla="*/ 572675 h 876099"/>
              <a:gd name="connsiteX6" fmla="*/ 301795 w 1140174"/>
              <a:gd name="connsiteY6" fmla="*/ 738066 h 876099"/>
              <a:gd name="connsiteX7" fmla="*/ 339141 w 1140174"/>
              <a:gd name="connsiteY7" fmla="*/ 756719 h 876099"/>
              <a:gd name="connsiteX8" fmla="*/ 570687 w 1140174"/>
              <a:gd name="connsiteY8" fmla="*/ 756719 h 876099"/>
              <a:gd name="connsiteX9" fmla="*/ 519647 w 1140174"/>
              <a:gd name="connsiteY9" fmla="*/ 663453 h 876099"/>
              <a:gd name="connsiteX10" fmla="*/ 415078 w 1140174"/>
              <a:gd name="connsiteY10" fmla="*/ 663453 h 876099"/>
              <a:gd name="connsiteX11" fmla="*/ 355325 w 1140174"/>
              <a:gd name="connsiteY11" fmla="*/ 633608 h 876099"/>
              <a:gd name="connsiteX12" fmla="*/ 308020 w 1140174"/>
              <a:gd name="connsiteY12" fmla="*/ 572675 h 876099"/>
              <a:gd name="connsiteX13" fmla="*/ 752610 w 1140174"/>
              <a:gd name="connsiteY13" fmla="*/ 333989 h 876099"/>
              <a:gd name="connsiteX14" fmla="*/ 765722 w 1140174"/>
              <a:gd name="connsiteY14" fmla="*/ 347505 h 876099"/>
              <a:gd name="connsiteX15" fmla="*/ 765722 w 1140174"/>
              <a:gd name="connsiteY15" fmla="*/ 406481 h 876099"/>
              <a:gd name="connsiteX16" fmla="*/ 752610 w 1140174"/>
              <a:gd name="connsiteY16" fmla="*/ 421225 h 876099"/>
              <a:gd name="connsiteX17" fmla="*/ 738305 w 1140174"/>
              <a:gd name="connsiteY17" fmla="*/ 406481 h 876099"/>
              <a:gd name="connsiteX18" fmla="*/ 738305 w 1140174"/>
              <a:gd name="connsiteY18" fmla="*/ 347505 h 876099"/>
              <a:gd name="connsiteX19" fmla="*/ 752610 w 1140174"/>
              <a:gd name="connsiteY19" fmla="*/ 333989 h 876099"/>
              <a:gd name="connsiteX20" fmla="*/ 95147 w 1140174"/>
              <a:gd name="connsiteY20" fmla="*/ 327697 h 876099"/>
              <a:gd name="connsiteX21" fmla="*/ 44107 w 1140174"/>
              <a:gd name="connsiteY21" fmla="*/ 341376 h 876099"/>
              <a:gd name="connsiteX22" fmla="*/ 35393 w 1140174"/>
              <a:gd name="connsiteY22" fmla="*/ 348837 h 876099"/>
              <a:gd name="connsiteX23" fmla="*/ 29169 w 1140174"/>
              <a:gd name="connsiteY23" fmla="*/ 361272 h 876099"/>
              <a:gd name="connsiteX24" fmla="*/ 40373 w 1140174"/>
              <a:gd name="connsiteY24" fmla="*/ 396092 h 876099"/>
              <a:gd name="connsiteX25" fmla="*/ 153656 w 1140174"/>
              <a:gd name="connsiteY25" fmla="*/ 545317 h 876099"/>
              <a:gd name="connsiteX26" fmla="*/ 286857 w 1140174"/>
              <a:gd name="connsiteY26" fmla="*/ 545317 h 876099"/>
              <a:gd name="connsiteX27" fmla="*/ 141207 w 1140174"/>
              <a:gd name="connsiteY27" fmla="*/ 353811 h 876099"/>
              <a:gd name="connsiteX28" fmla="*/ 95147 w 1140174"/>
              <a:gd name="connsiteY28" fmla="*/ 327697 h 876099"/>
              <a:gd name="connsiteX29" fmla="*/ 97637 w 1140174"/>
              <a:gd name="connsiteY29" fmla="*/ 299095 h 876099"/>
              <a:gd name="connsiteX30" fmla="*/ 162370 w 1140174"/>
              <a:gd name="connsiteY30" fmla="*/ 336402 h 876099"/>
              <a:gd name="connsiteX31" fmla="*/ 199716 w 1140174"/>
              <a:gd name="connsiteY31" fmla="*/ 384900 h 876099"/>
              <a:gd name="connsiteX32" fmla="*/ 321713 w 1140174"/>
              <a:gd name="connsiteY32" fmla="*/ 545317 h 876099"/>
              <a:gd name="connsiteX33" fmla="*/ 676501 w 1140174"/>
              <a:gd name="connsiteY33" fmla="*/ 545317 h 876099"/>
              <a:gd name="connsiteX34" fmla="*/ 690194 w 1140174"/>
              <a:gd name="connsiteY34" fmla="*/ 558996 h 876099"/>
              <a:gd name="connsiteX35" fmla="*/ 676501 w 1140174"/>
              <a:gd name="connsiteY35" fmla="*/ 572675 h 876099"/>
              <a:gd name="connsiteX36" fmla="*/ 492260 w 1140174"/>
              <a:gd name="connsiteY36" fmla="*/ 572675 h 876099"/>
              <a:gd name="connsiteX37" fmla="*/ 534586 w 1140174"/>
              <a:gd name="connsiteY37" fmla="*/ 634852 h 876099"/>
              <a:gd name="connsiteX38" fmla="*/ 901822 w 1140174"/>
              <a:gd name="connsiteY38" fmla="*/ 634852 h 876099"/>
              <a:gd name="connsiteX39" fmla="*/ 932944 w 1140174"/>
              <a:gd name="connsiteY39" fmla="*/ 646044 h 876099"/>
              <a:gd name="connsiteX40" fmla="*/ 1134613 w 1140174"/>
              <a:gd name="connsiteY40" fmla="*/ 805217 h 876099"/>
              <a:gd name="connsiteX41" fmla="*/ 1137102 w 1140174"/>
              <a:gd name="connsiteY41" fmla="*/ 825114 h 876099"/>
              <a:gd name="connsiteX42" fmla="*/ 1127143 w 1140174"/>
              <a:gd name="connsiteY42" fmla="*/ 830088 h 876099"/>
              <a:gd name="connsiteX43" fmla="*/ 1117185 w 1140174"/>
              <a:gd name="connsiteY43" fmla="*/ 826357 h 876099"/>
              <a:gd name="connsiteX44" fmla="*/ 915516 w 1140174"/>
              <a:gd name="connsiteY44" fmla="*/ 668428 h 876099"/>
              <a:gd name="connsiteX45" fmla="*/ 901822 w 1140174"/>
              <a:gd name="connsiteY45" fmla="*/ 663453 h 876099"/>
              <a:gd name="connsiteX46" fmla="*/ 553259 w 1140174"/>
              <a:gd name="connsiteY46" fmla="*/ 663453 h 876099"/>
              <a:gd name="connsiteX47" fmla="*/ 601809 w 1140174"/>
              <a:gd name="connsiteY47" fmla="*/ 756719 h 876099"/>
              <a:gd name="connsiteX48" fmla="*/ 839579 w 1140174"/>
              <a:gd name="connsiteY48" fmla="*/ 756719 h 876099"/>
              <a:gd name="connsiteX49" fmla="*/ 853272 w 1140174"/>
              <a:gd name="connsiteY49" fmla="*/ 770398 h 876099"/>
              <a:gd name="connsiteX50" fmla="*/ 839579 w 1140174"/>
              <a:gd name="connsiteY50" fmla="*/ 785321 h 876099"/>
              <a:gd name="connsiteX51" fmla="*/ 614257 w 1140174"/>
              <a:gd name="connsiteY51" fmla="*/ 785321 h 876099"/>
              <a:gd name="connsiteX52" fmla="*/ 641645 w 1140174"/>
              <a:gd name="connsiteY52" fmla="*/ 856202 h 876099"/>
              <a:gd name="connsiteX53" fmla="*/ 632930 w 1140174"/>
              <a:gd name="connsiteY53" fmla="*/ 874855 h 876099"/>
              <a:gd name="connsiteX54" fmla="*/ 627951 w 1140174"/>
              <a:gd name="connsiteY54" fmla="*/ 876099 h 876099"/>
              <a:gd name="connsiteX55" fmla="*/ 615502 w 1140174"/>
              <a:gd name="connsiteY55" fmla="*/ 866151 h 876099"/>
              <a:gd name="connsiteX56" fmla="*/ 583136 w 1140174"/>
              <a:gd name="connsiteY56" fmla="*/ 785321 h 876099"/>
              <a:gd name="connsiteX57" fmla="*/ 339141 w 1140174"/>
              <a:gd name="connsiteY57" fmla="*/ 785321 h 876099"/>
              <a:gd name="connsiteX58" fmla="*/ 279388 w 1140174"/>
              <a:gd name="connsiteY58" fmla="*/ 754232 h 876099"/>
              <a:gd name="connsiteX59" fmla="*/ 141207 w 1140174"/>
              <a:gd name="connsiteY59" fmla="*/ 573918 h 876099"/>
              <a:gd name="connsiteX60" fmla="*/ 115065 w 1140174"/>
              <a:gd name="connsiteY60" fmla="*/ 605007 h 876099"/>
              <a:gd name="connsiteX61" fmla="*/ 115065 w 1140174"/>
              <a:gd name="connsiteY61" fmla="*/ 861176 h 876099"/>
              <a:gd name="connsiteX62" fmla="*/ 101371 w 1140174"/>
              <a:gd name="connsiteY62" fmla="*/ 876099 h 876099"/>
              <a:gd name="connsiteX63" fmla="*/ 86433 w 1140174"/>
              <a:gd name="connsiteY63" fmla="*/ 861176 h 876099"/>
              <a:gd name="connsiteX64" fmla="*/ 86433 w 1140174"/>
              <a:gd name="connsiteY64" fmla="*/ 605007 h 876099"/>
              <a:gd name="connsiteX65" fmla="*/ 122534 w 1140174"/>
              <a:gd name="connsiteY65" fmla="*/ 550291 h 876099"/>
              <a:gd name="connsiteX66" fmla="*/ 17965 w 1140174"/>
              <a:gd name="connsiteY66" fmla="*/ 413501 h 876099"/>
              <a:gd name="connsiteX67" fmla="*/ 537 w 1140174"/>
              <a:gd name="connsiteY67" fmla="*/ 357542 h 876099"/>
              <a:gd name="connsiteX68" fmla="*/ 17965 w 1140174"/>
              <a:gd name="connsiteY68" fmla="*/ 327697 h 876099"/>
              <a:gd name="connsiteX69" fmla="*/ 26679 w 1140174"/>
              <a:gd name="connsiteY69" fmla="*/ 320235 h 876099"/>
              <a:gd name="connsiteX70" fmla="*/ 97637 w 1140174"/>
              <a:gd name="connsiteY70" fmla="*/ 299095 h 876099"/>
              <a:gd name="connsiteX71" fmla="*/ 848979 w 1140174"/>
              <a:gd name="connsiteY71" fmla="*/ 294416 h 876099"/>
              <a:gd name="connsiteX72" fmla="*/ 858774 w 1140174"/>
              <a:gd name="connsiteY72" fmla="*/ 299008 h 876099"/>
              <a:gd name="connsiteX73" fmla="*/ 901627 w 1140174"/>
              <a:gd name="connsiteY73" fmla="*/ 340636 h 876099"/>
              <a:gd name="connsiteX74" fmla="*/ 901627 w 1140174"/>
              <a:gd name="connsiteY74" fmla="*/ 360226 h 876099"/>
              <a:gd name="connsiteX75" fmla="*/ 891832 w 1140174"/>
              <a:gd name="connsiteY75" fmla="*/ 363899 h 876099"/>
              <a:gd name="connsiteX76" fmla="*/ 880813 w 1140174"/>
              <a:gd name="connsiteY76" fmla="*/ 360226 h 876099"/>
              <a:gd name="connsiteX77" fmla="*/ 839184 w 1140174"/>
              <a:gd name="connsiteY77" fmla="*/ 318598 h 876099"/>
              <a:gd name="connsiteX78" fmla="*/ 839184 w 1140174"/>
              <a:gd name="connsiteY78" fmla="*/ 299008 h 876099"/>
              <a:gd name="connsiteX79" fmla="*/ 848979 w 1140174"/>
              <a:gd name="connsiteY79" fmla="*/ 294416 h 876099"/>
              <a:gd name="connsiteX80" fmla="*/ 655223 w 1140174"/>
              <a:gd name="connsiteY80" fmla="*/ 294416 h 876099"/>
              <a:gd name="connsiteX81" fmla="*/ 666089 w 1140174"/>
              <a:gd name="connsiteY81" fmla="*/ 299008 h 876099"/>
              <a:gd name="connsiteX82" fmla="*/ 666089 w 1140174"/>
              <a:gd name="connsiteY82" fmla="*/ 318598 h 876099"/>
              <a:gd name="connsiteX83" fmla="*/ 623236 w 1140174"/>
              <a:gd name="connsiteY83" fmla="*/ 360226 h 876099"/>
              <a:gd name="connsiteX84" fmla="*/ 613441 w 1140174"/>
              <a:gd name="connsiteY84" fmla="*/ 363899 h 876099"/>
              <a:gd name="connsiteX85" fmla="*/ 603646 w 1140174"/>
              <a:gd name="connsiteY85" fmla="*/ 360226 h 876099"/>
              <a:gd name="connsiteX86" fmla="*/ 603646 w 1140174"/>
              <a:gd name="connsiteY86" fmla="*/ 340636 h 876099"/>
              <a:gd name="connsiteX87" fmla="*/ 645275 w 1140174"/>
              <a:gd name="connsiteY87" fmla="*/ 299008 h 876099"/>
              <a:gd name="connsiteX88" fmla="*/ 655223 w 1140174"/>
              <a:gd name="connsiteY88" fmla="*/ 294416 h 876099"/>
              <a:gd name="connsiteX89" fmla="*/ 888905 w 1140174"/>
              <a:gd name="connsiteY89" fmla="*/ 196904 h 876099"/>
              <a:gd name="connsiteX90" fmla="*/ 949111 w 1140174"/>
              <a:gd name="connsiteY90" fmla="*/ 196904 h 876099"/>
              <a:gd name="connsiteX91" fmla="*/ 962626 w 1140174"/>
              <a:gd name="connsiteY91" fmla="*/ 210017 h 876099"/>
              <a:gd name="connsiteX92" fmla="*/ 949111 w 1140174"/>
              <a:gd name="connsiteY92" fmla="*/ 224321 h 876099"/>
              <a:gd name="connsiteX93" fmla="*/ 888905 w 1140174"/>
              <a:gd name="connsiteY93" fmla="*/ 224321 h 876099"/>
              <a:gd name="connsiteX94" fmla="*/ 875390 w 1140174"/>
              <a:gd name="connsiteY94" fmla="*/ 210017 h 876099"/>
              <a:gd name="connsiteX95" fmla="*/ 888905 w 1140174"/>
              <a:gd name="connsiteY95" fmla="*/ 196904 h 876099"/>
              <a:gd name="connsiteX96" fmla="*/ 554919 w 1140174"/>
              <a:gd name="connsiteY96" fmla="*/ 196904 h 876099"/>
              <a:gd name="connsiteX97" fmla="*/ 615136 w 1140174"/>
              <a:gd name="connsiteY97" fmla="*/ 196904 h 876099"/>
              <a:gd name="connsiteX98" fmla="*/ 629883 w 1140174"/>
              <a:gd name="connsiteY98" fmla="*/ 210017 h 876099"/>
              <a:gd name="connsiteX99" fmla="*/ 615136 w 1140174"/>
              <a:gd name="connsiteY99" fmla="*/ 224321 h 876099"/>
              <a:gd name="connsiteX100" fmla="*/ 554919 w 1140174"/>
              <a:gd name="connsiteY100" fmla="*/ 224321 h 876099"/>
              <a:gd name="connsiteX101" fmla="*/ 541401 w 1140174"/>
              <a:gd name="connsiteY101" fmla="*/ 210017 h 876099"/>
              <a:gd name="connsiteX102" fmla="*/ 554919 w 1140174"/>
              <a:gd name="connsiteY102" fmla="*/ 196904 h 876099"/>
              <a:gd name="connsiteX103" fmla="*/ 752637 w 1140174"/>
              <a:gd name="connsiteY103" fmla="*/ 149345 h 876099"/>
              <a:gd name="connsiteX104" fmla="*/ 690758 w 1140174"/>
              <a:gd name="connsiteY104" fmla="*/ 209986 h 876099"/>
              <a:gd name="connsiteX105" fmla="*/ 752637 w 1140174"/>
              <a:gd name="connsiteY105" fmla="*/ 271865 h 876099"/>
              <a:gd name="connsiteX106" fmla="*/ 813278 w 1140174"/>
              <a:gd name="connsiteY106" fmla="*/ 209986 h 876099"/>
              <a:gd name="connsiteX107" fmla="*/ 752637 w 1140174"/>
              <a:gd name="connsiteY107" fmla="*/ 149345 h 876099"/>
              <a:gd name="connsiteX108" fmla="*/ 752637 w 1140174"/>
              <a:gd name="connsiteY108" fmla="*/ 120880 h 876099"/>
              <a:gd name="connsiteX109" fmla="*/ 841742 w 1140174"/>
              <a:gd name="connsiteY109" fmla="*/ 209986 h 876099"/>
              <a:gd name="connsiteX110" fmla="*/ 752637 w 1140174"/>
              <a:gd name="connsiteY110" fmla="*/ 299091 h 876099"/>
              <a:gd name="connsiteX111" fmla="*/ 663531 w 1140174"/>
              <a:gd name="connsiteY111" fmla="*/ 209986 h 876099"/>
              <a:gd name="connsiteX112" fmla="*/ 752637 w 1140174"/>
              <a:gd name="connsiteY112" fmla="*/ 120880 h 876099"/>
              <a:gd name="connsiteX113" fmla="*/ 880813 w 1140174"/>
              <a:gd name="connsiteY113" fmla="*/ 61000 h 876099"/>
              <a:gd name="connsiteX114" fmla="*/ 901627 w 1140174"/>
              <a:gd name="connsiteY114" fmla="*/ 61000 h 876099"/>
              <a:gd name="connsiteX115" fmla="*/ 901627 w 1140174"/>
              <a:gd name="connsiteY115" fmla="*/ 81821 h 876099"/>
              <a:gd name="connsiteX116" fmla="*/ 858774 w 1140174"/>
              <a:gd name="connsiteY116" fmla="*/ 123462 h 876099"/>
              <a:gd name="connsiteX117" fmla="*/ 848979 w 1140174"/>
              <a:gd name="connsiteY117" fmla="*/ 128361 h 876099"/>
              <a:gd name="connsiteX118" fmla="*/ 839184 w 1140174"/>
              <a:gd name="connsiteY118" fmla="*/ 123462 h 876099"/>
              <a:gd name="connsiteX119" fmla="*/ 839184 w 1140174"/>
              <a:gd name="connsiteY119" fmla="*/ 103866 h 876099"/>
              <a:gd name="connsiteX120" fmla="*/ 603646 w 1140174"/>
              <a:gd name="connsiteY120" fmla="*/ 61000 h 876099"/>
              <a:gd name="connsiteX121" fmla="*/ 623236 w 1140174"/>
              <a:gd name="connsiteY121" fmla="*/ 61000 h 876099"/>
              <a:gd name="connsiteX122" fmla="*/ 666089 w 1140174"/>
              <a:gd name="connsiteY122" fmla="*/ 103866 h 876099"/>
              <a:gd name="connsiteX123" fmla="*/ 666089 w 1140174"/>
              <a:gd name="connsiteY123" fmla="*/ 123462 h 876099"/>
              <a:gd name="connsiteX124" fmla="*/ 655070 w 1140174"/>
              <a:gd name="connsiteY124" fmla="*/ 128361 h 876099"/>
              <a:gd name="connsiteX125" fmla="*/ 645275 w 1140174"/>
              <a:gd name="connsiteY125" fmla="*/ 123462 h 876099"/>
              <a:gd name="connsiteX126" fmla="*/ 603646 w 1140174"/>
              <a:gd name="connsiteY126" fmla="*/ 81821 h 876099"/>
              <a:gd name="connsiteX127" fmla="*/ 603646 w 1140174"/>
              <a:gd name="connsiteY127" fmla="*/ 61000 h 876099"/>
              <a:gd name="connsiteX128" fmla="*/ 752610 w 1140174"/>
              <a:gd name="connsiteY128" fmla="*/ 0 h 876099"/>
              <a:gd name="connsiteX129" fmla="*/ 765722 w 1140174"/>
              <a:gd name="connsiteY129" fmla="*/ 13515 h 876099"/>
              <a:gd name="connsiteX130" fmla="*/ 765722 w 1140174"/>
              <a:gd name="connsiteY130" fmla="*/ 73721 h 876099"/>
              <a:gd name="connsiteX131" fmla="*/ 752610 w 1140174"/>
              <a:gd name="connsiteY131" fmla="*/ 87236 h 876099"/>
              <a:gd name="connsiteX132" fmla="*/ 738305 w 1140174"/>
              <a:gd name="connsiteY132" fmla="*/ 73721 h 876099"/>
              <a:gd name="connsiteX133" fmla="*/ 738305 w 1140174"/>
              <a:gd name="connsiteY133" fmla="*/ 13515 h 876099"/>
              <a:gd name="connsiteX134" fmla="*/ 752610 w 1140174"/>
              <a:gd name="connsiteY134" fmla="*/ 0 h 87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140174" h="876099">
                <a:moveTo>
                  <a:pt x="344121" y="572675"/>
                </a:moveTo>
                <a:lnTo>
                  <a:pt x="377732" y="617442"/>
                </a:lnTo>
                <a:cubicBezTo>
                  <a:pt x="386446" y="628634"/>
                  <a:pt x="400140" y="634852"/>
                  <a:pt x="415078" y="634852"/>
                </a:cubicBezTo>
                <a:lnTo>
                  <a:pt x="502219" y="634852"/>
                </a:lnTo>
                <a:cubicBezTo>
                  <a:pt x="487281" y="614955"/>
                  <a:pt x="472342" y="593815"/>
                  <a:pt x="457404" y="572675"/>
                </a:cubicBezTo>
                <a:close/>
                <a:moveTo>
                  <a:pt x="176064" y="572675"/>
                </a:moveTo>
                <a:lnTo>
                  <a:pt x="301795" y="738066"/>
                </a:lnTo>
                <a:cubicBezTo>
                  <a:pt x="310509" y="749258"/>
                  <a:pt x="325448" y="756719"/>
                  <a:pt x="339141" y="756719"/>
                </a:cubicBezTo>
                <a:lnTo>
                  <a:pt x="570687" y="756719"/>
                </a:lnTo>
                <a:cubicBezTo>
                  <a:pt x="554504" y="725631"/>
                  <a:pt x="538320" y="694542"/>
                  <a:pt x="519647" y="663453"/>
                </a:cubicBezTo>
                <a:lnTo>
                  <a:pt x="415078" y="663453"/>
                </a:lnTo>
                <a:cubicBezTo>
                  <a:pt x="391426" y="663453"/>
                  <a:pt x="369018" y="652261"/>
                  <a:pt x="355325" y="633608"/>
                </a:cubicBezTo>
                <a:lnTo>
                  <a:pt x="308020" y="572675"/>
                </a:lnTo>
                <a:close/>
                <a:moveTo>
                  <a:pt x="752610" y="333989"/>
                </a:moveTo>
                <a:cubicBezTo>
                  <a:pt x="759762" y="333989"/>
                  <a:pt x="765722" y="340133"/>
                  <a:pt x="765722" y="347505"/>
                </a:cubicBezTo>
                <a:lnTo>
                  <a:pt x="765722" y="406481"/>
                </a:lnTo>
                <a:cubicBezTo>
                  <a:pt x="765722" y="415082"/>
                  <a:pt x="759762" y="421225"/>
                  <a:pt x="752610" y="421225"/>
                </a:cubicBezTo>
                <a:cubicBezTo>
                  <a:pt x="745457" y="421225"/>
                  <a:pt x="738305" y="415082"/>
                  <a:pt x="738305" y="406481"/>
                </a:cubicBezTo>
                <a:lnTo>
                  <a:pt x="738305" y="347505"/>
                </a:lnTo>
                <a:cubicBezTo>
                  <a:pt x="738305" y="340133"/>
                  <a:pt x="745457" y="333989"/>
                  <a:pt x="752610" y="333989"/>
                </a:cubicBezTo>
                <a:close/>
                <a:moveTo>
                  <a:pt x="95147" y="327697"/>
                </a:moveTo>
                <a:cubicBezTo>
                  <a:pt x="76474" y="325210"/>
                  <a:pt x="59046" y="330184"/>
                  <a:pt x="44107" y="341376"/>
                </a:cubicBezTo>
                <a:lnTo>
                  <a:pt x="35393" y="348837"/>
                </a:lnTo>
                <a:cubicBezTo>
                  <a:pt x="31659" y="351324"/>
                  <a:pt x="29169" y="356298"/>
                  <a:pt x="29169" y="361272"/>
                </a:cubicBezTo>
                <a:cubicBezTo>
                  <a:pt x="27924" y="372464"/>
                  <a:pt x="31659" y="384900"/>
                  <a:pt x="40373" y="396092"/>
                </a:cubicBezTo>
                <a:lnTo>
                  <a:pt x="153656" y="545317"/>
                </a:lnTo>
                <a:lnTo>
                  <a:pt x="286857" y="545317"/>
                </a:lnTo>
                <a:lnTo>
                  <a:pt x="141207" y="353811"/>
                </a:lnTo>
                <a:cubicBezTo>
                  <a:pt x="128759" y="340132"/>
                  <a:pt x="113820" y="328940"/>
                  <a:pt x="95147" y="327697"/>
                </a:cubicBezTo>
                <a:close/>
                <a:moveTo>
                  <a:pt x="97637" y="299095"/>
                </a:moveTo>
                <a:cubicBezTo>
                  <a:pt x="123779" y="302826"/>
                  <a:pt x="147432" y="315261"/>
                  <a:pt x="162370" y="336402"/>
                </a:cubicBezTo>
                <a:lnTo>
                  <a:pt x="199716" y="384900"/>
                </a:lnTo>
                <a:lnTo>
                  <a:pt x="321713" y="545317"/>
                </a:lnTo>
                <a:lnTo>
                  <a:pt x="676501" y="545317"/>
                </a:lnTo>
                <a:cubicBezTo>
                  <a:pt x="683970" y="545317"/>
                  <a:pt x="690194" y="550291"/>
                  <a:pt x="690194" y="558996"/>
                </a:cubicBezTo>
                <a:cubicBezTo>
                  <a:pt x="690194" y="566457"/>
                  <a:pt x="683970" y="572675"/>
                  <a:pt x="676501" y="572675"/>
                </a:cubicBezTo>
                <a:lnTo>
                  <a:pt x="492260" y="572675"/>
                </a:lnTo>
                <a:cubicBezTo>
                  <a:pt x="507199" y="593815"/>
                  <a:pt x="520892" y="614955"/>
                  <a:pt x="534586" y="634852"/>
                </a:cubicBezTo>
                <a:lnTo>
                  <a:pt x="901822" y="634852"/>
                </a:lnTo>
                <a:cubicBezTo>
                  <a:pt x="913026" y="634852"/>
                  <a:pt x="924230" y="639826"/>
                  <a:pt x="932944" y="646044"/>
                </a:cubicBezTo>
                <a:lnTo>
                  <a:pt x="1134613" y="805217"/>
                </a:lnTo>
                <a:cubicBezTo>
                  <a:pt x="1140837" y="808948"/>
                  <a:pt x="1142082" y="818896"/>
                  <a:pt x="1137102" y="825114"/>
                </a:cubicBezTo>
                <a:cubicBezTo>
                  <a:pt x="1134613" y="828844"/>
                  <a:pt x="1130878" y="830088"/>
                  <a:pt x="1127143" y="830088"/>
                </a:cubicBezTo>
                <a:cubicBezTo>
                  <a:pt x="1123409" y="830088"/>
                  <a:pt x="1120919" y="828844"/>
                  <a:pt x="1117185" y="826357"/>
                </a:cubicBezTo>
                <a:lnTo>
                  <a:pt x="915516" y="668428"/>
                </a:lnTo>
                <a:cubicBezTo>
                  <a:pt x="911781" y="665940"/>
                  <a:pt x="906802" y="663453"/>
                  <a:pt x="901822" y="663453"/>
                </a:cubicBezTo>
                <a:lnTo>
                  <a:pt x="553259" y="663453"/>
                </a:lnTo>
                <a:cubicBezTo>
                  <a:pt x="570687" y="694542"/>
                  <a:pt x="586870" y="725631"/>
                  <a:pt x="601809" y="756719"/>
                </a:cubicBezTo>
                <a:lnTo>
                  <a:pt x="839579" y="756719"/>
                </a:lnTo>
                <a:cubicBezTo>
                  <a:pt x="847048" y="756719"/>
                  <a:pt x="853272" y="762937"/>
                  <a:pt x="853272" y="770398"/>
                </a:cubicBezTo>
                <a:cubicBezTo>
                  <a:pt x="853272" y="777859"/>
                  <a:pt x="847048" y="785321"/>
                  <a:pt x="839579" y="785321"/>
                </a:cubicBezTo>
                <a:lnTo>
                  <a:pt x="614257" y="785321"/>
                </a:lnTo>
                <a:cubicBezTo>
                  <a:pt x="624216" y="808948"/>
                  <a:pt x="632930" y="832575"/>
                  <a:pt x="641645" y="856202"/>
                </a:cubicBezTo>
                <a:cubicBezTo>
                  <a:pt x="644134" y="863664"/>
                  <a:pt x="640400" y="872368"/>
                  <a:pt x="632930" y="874855"/>
                </a:cubicBezTo>
                <a:cubicBezTo>
                  <a:pt x="631686" y="876099"/>
                  <a:pt x="629196" y="876099"/>
                  <a:pt x="627951" y="876099"/>
                </a:cubicBezTo>
                <a:cubicBezTo>
                  <a:pt x="621727" y="876099"/>
                  <a:pt x="616747" y="871125"/>
                  <a:pt x="615502" y="866151"/>
                </a:cubicBezTo>
                <a:cubicBezTo>
                  <a:pt x="605543" y="838793"/>
                  <a:pt x="595584" y="811435"/>
                  <a:pt x="583136" y="785321"/>
                </a:cubicBezTo>
                <a:lnTo>
                  <a:pt x="339141" y="785321"/>
                </a:lnTo>
                <a:cubicBezTo>
                  <a:pt x="315489" y="785321"/>
                  <a:pt x="294326" y="774129"/>
                  <a:pt x="279388" y="754232"/>
                </a:cubicBezTo>
                <a:lnTo>
                  <a:pt x="141207" y="573918"/>
                </a:lnTo>
                <a:cubicBezTo>
                  <a:pt x="126269" y="576405"/>
                  <a:pt x="115065" y="590084"/>
                  <a:pt x="115065" y="605007"/>
                </a:cubicBezTo>
                <a:lnTo>
                  <a:pt x="115065" y="861176"/>
                </a:lnTo>
                <a:cubicBezTo>
                  <a:pt x="115065" y="869881"/>
                  <a:pt x="108841" y="876099"/>
                  <a:pt x="101371" y="876099"/>
                </a:cubicBezTo>
                <a:cubicBezTo>
                  <a:pt x="93902" y="876099"/>
                  <a:pt x="86433" y="869881"/>
                  <a:pt x="86433" y="861176"/>
                </a:cubicBezTo>
                <a:lnTo>
                  <a:pt x="86433" y="605007"/>
                </a:lnTo>
                <a:cubicBezTo>
                  <a:pt x="86433" y="580136"/>
                  <a:pt x="101371" y="558996"/>
                  <a:pt x="122534" y="550291"/>
                </a:cubicBezTo>
                <a:lnTo>
                  <a:pt x="17965" y="413501"/>
                </a:lnTo>
                <a:cubicBezTo>
                  <a:pt x="4272" y="396092"/>
                  <a:pt x="-1953" y="376195"/>
                  <a:pt x="537" y="357542"/>
                </a:cubicBezTo>
                <a:cubicBezTo>
                  <a:pt x="1782" y="345106"/>
                  <a:pt x="8006" y="333914"/>
                  <a:pt x="17965" y="327697"/>
                </a:cubicBezTo>
                <a:lnTo>
                  <a:pt x="26679" y="320235"/>
                </a:lnTo>
                <a:cubicBezTo>
                  <a:pt x="47842" y="304069"/>
                  <a:pt x="72739" y="296608"/>
                  <a:pt x="97637" y="299095"/>
                </a:cubicBezTo>
                <a:close/>
                <a:moveTo>
                  <a:pt x="848979" y="294416"/>
                </a:moveTo>
                <a:cubicBezTo>
                  <a:pt x="852653" y="294416"/>
                  <a:pt x="856325" y="295947"/>
                  <a:pt x="858774" y="299008"/>
                </a:cubicBezTo>
                <a:lnTo>
                  <a:pt x="901627" y="340636"/>
                </a:lnTo>
                <a:cubicBezTo>
                  <a:pt x="906524" y="345534"/>
                  <a:pt x="906524" y="355329"/>
                  <a:pt x="901627" y="360226"/>
                </a:cubicBezTo>
                <a:cubicBezTo>
                  <a:pt x="897954" y="362675"/>
                  <a:pt x="894281" y="363899"/>
                  <a:pt x="891832" y="363899"/>
                </a:cubicBezTo>
                <a:cubicBezTo>
                  <a:pt x="888159" y="363899"/>
                  <a:pt x="884486" y="362675"/>
                  <a:pt x="880813" y="360226"/>
                </a:cubicBezTo>
                <a:lnTo>
                  <a:pt x="839184" y="318598"/>
                </a:lnTo>
                <a:cubicBezTo>
                  <a:pt x="834287" y="312476"/>
                  <a:pt x="834287" y="303905"/>
                  <a:pt x="839184" y="299008"/>
                </a:cubicBezTo>
                <a:cubicBezTo>
                  <a:pt x="841633" y="295947"/>
                  <a:pt x="845306" y="294416"/>
                  <a:pt x="848979" y="294416"/>
                </a:cubicBezTo>
                <a:close/>
                <a:moveTo>
                  <a:pt x="655223" y="294416"/>
                </a:moveTo>
                <a:cubicBezTo>
                  <a:pt x="659049" y="294416"/>
                  <a:pt x="663028" y="295947"/>
                  <a:pt x="666089" y="299008"/>
                </a:cubicBezTo>
                <a:cubicBezTo>
                  <a:pt x="670986" y="303905"/>
                  <a:pt x="670986" y="312476"/>
                  <a:pt x="666089" y="318598"/>
                </a:cubicBezTo>
                <a:lnTo>
                  <a:pt x="623236" y="360226"/>
                </a:lnTo>
                <a:cubicBezTo>
                  <a:pt x="620787" y="362675"/>
                  <a:pt x="617114" y="363899"/>
                  <a:pt x="613441" y="363899"/>
                </a:cubicBezTo>
                <a:cubicBezTo>
                  <a:pt x="609768" y="363899"/>
                  <a:pt x="606095" y="362675"/>
                  <a:pt x="603646" y="360226"/>
                </a:cubicBezTo>
                <a:cubicBezTo>
                  <a:pt x="598749" y="355329"/>
                  <a:pt x="598749" y="345534"/>
                  <a:pt x="603646" y="340636"/>
                </a:cubicBezTo>
                <a:lnTo>
                  <a:pt x="645275" y="299008"/>
                </a:lnTo>
                <a:cubicBezTo>
                  <a:pt x="647723" y="295947"/>
                  <a:pt x="651396" y="294416"/>
                  <a:pt x="655223" y="294416"/>
                </a:cubicBezTo>
                <a:close/>
                <a:moveTo>
                  <a:pt x="888905" y="196904"/>
                </a:moveTo>
                <a:lnTo>
                  <a:pt x="949111" y="196904"/>
                </a:lnTo>
                <a:cubicBezTo>
                  <a:pt x="956483" y="196904"/>
                  <a:pt x="962626" y="202864"/>
                  <a:pt x="962626" y="210017"/>
                </a:cubicBezTo>
                <a:cubicBezTo>
                  <a:pt x="962626" y="218361"/>
                  <a:pt x="956483" y="224321"/>
                  <a:pt x="949111" y="224321"/>
                </a:cubicBezTo>
                <a:lnTo>
                  <a:pt x="888905" y="224321"/>
                </a:lnTo>
                <a:cubicBezTo>
                  <a:pt x="881533" y="224321"/>
                  <a:pt x="875390" y="218361"/>
                  <a:pt x="875390" y="210017"/>
                </a:cubicBezTo>
                <a:cubicBezTo>
                  <a:pt x="875390" y="202864"/>
                  <a:pt x="881533" y="196904"/>
                  <a:pt x="888905" y="196904"/>
                </a:cubicBezTo>
                <a:close/>
                <a:moveTo>
                  <a:pt x="554919" y="196904"/>
                </a:moveTo>
                <a:lnTo>
                  <a:pt x="615136" y="196904"/>
                </a:lnTo>
                <a:cubicBezTo>
                  <a:pt x="622509" y="196904"/>
                  <a:pt x="629883" y="202864"/>
                  <a:pt x="629883" y="210017"/>
                </a:cubicBezTo>
                <a:cubicBezTo>
                  <a:pt x="629883" y="218361"/>
                  <a:pt x="622509" y="224321"/>
                  <a:pt x="615136" y="224321"/>
                </a:cubicBezTo>
                <a:lnTo>
                  <a:pt x="554919" y="224321"/>
                </a:lnTo>
                <a:cubicBezTo>
                  <a:pt x="547546" y="224321"/>
                  <a:pt x="541401" y="218361"/>
                  <a:pt x="541401" y="210017"/>
                </a:cubicBezTo>
                <a:cubicBezTo>
                  <a:pt x="541401" y="202864"/>
                  <a:pt x="547546" y="196904"/>
                  <a:pt x="554919" y="196904"/>
                </a:cubicBezTo>
                <a:close/>
                <a:moveTo>
                  <a:pt x="752637" y="149345"/>
                </a:moveTo>
                <a:cubicBezTo>
                  <a:pt x="717984" y="149345"/>
                  <a:pt x="690758" y="176571"/>
                  <a:pt x="690758" y="209986"/>
                </a:cubicBezTo>
                <a:cubicBezTo>
                  <a:pt x="690758" y="244638"/>
                  <a:pt x="717984" y="271865"/>
                  <a:pt x="752637" y="271865"/>
                </a:cubicBezTo>
                <a:cubicBezTo>
                  <a:pt x="786051" y="271865"/>
                  <a:pt x="813278" y="244638"/>
                  <a:pt x="813278" y="209986"/>
                </a:cubicBezTo>
                <a:cubicBezTo>
                  <a:pt x="813278" y="176571"/>
                  <a:pt x="786051" y="149345"/>
                  <a:pt x="752637" y="149345"/>
                </a:cubicBezTo>
                <a:close/>
                <a:moveTo>
                  <a:pt x="752637" y="120880"/>
                </a:moveTo>
                <a:cubicBezTo>
                  <a:pt x="802140" y="120880"/>
                  <a:pt x="841742" y="160483"/>
                  <a:pt x="841742" y="209986"/>
                </a:cubicBezTo>
                <a:cubicBezTo>
                  <a:pt x="841742" y="260726"/>
                  <a:pt x="802140" y="299091"/>
                  <a:pt x="752637" y="299091"/>
                </a:cubicBezTo>
                <a:cubicBezTo>
                  <a:pt x="703133" y="299091"/>
                  <a:pt x="663531" y="260726"/>
                  <a:pt x="663531" y="209986"/>
                </a:cubicBezTo>
                <a:cubicBezTo>
                  <a:pt x="663531" y="160483"/>
                  <a:pt x="703133" y="120880"/>
                  <a:pt x="752637" y="120880"/>
                </a:cubicBezTo>
                <a:close/>
                <a:moveTo>
                  <a:pt x="880813" y="61000"/>
                </a:moveTo>
                <a:cubicBezTo>
                  <a:pt x="886934" y="56101"/>
                  <a:pt x="895505" y="56101"/>
                  <a:pt x="901627" y="61000"/>
                </a:cubicBezTo>
                <a:cubicBezTo>
                  <a:pt x="906524" y="67124"/>
                  <a:pt x="906524" y="75697"/>
                  <a:pt x="901627" y="81821"/>
                </a:cubicBezTo>
                <a:lnTo>
                  <a:pt x="858774" y="123462"/>
                </a:lnTo>
                <a:cubicBezTo>
                  <a:pt x="856325" y="125912"/>
                  <a:pt x="852652" y="128361"/>
                  <a:pt x="848979" y="128361"/>
                </a:cubicBezTo>
                <a:cubicBezTo>
                  <a:pt x="845306" y="128361"/>
                  <a:pt x="841633" y="125912"/>
                  <a:pt x="839184" y="123462"/>
                </a:cubicBezTo>
                <a:cubicBezTo>
                  <a:pt x="834287" y="118563"/>
                  <a:pt x="834287" y="109990"/>
                  <a:pt x="839184" y="103866"/>
                </a:cubicBezTo>
                <a:close/>
                <a:moveTo>
                  <a:pt x="603646" y="61000"/>
                </a:moveTo>
                <a:cubicBezTo>
                  <a:pt x="608544" y="56101"/>
                  <a:pt x="618339" y="56101"/>
                  <a:pt x="623236" y="61000"/>
                </a:cubicBezTo>
                <a:lnTo>
                  <a:pt x="666089" y="103866"/>
                </a:lnTo>
                <a:cubicBezTo>
                  <a:pt x="670986" y="109990"/>
                  <a:pt x="670986" y="118563"/>
                  <a:pt x="666089" y="123462"/>
                </a:cubicBezTo>
                <a:cubicBezTo>
                  <a:pt x="662416" y="125912"/>
                  <a:pt x="658743" y="128361"/>
                  <a:pt x="655070" y="128361"/>
                </a:cubicBezTo>
                <a:cubicBezTo>
                  <a:pt x="652621" y="128361"/>
                  <a:pt x="648948" y="125912"/>
                  <a:pt x="645275" y="123462"/>
                </a:cubicBezTo>
                <a:lnTo>
                  <a:pt x="603646" y="81821"/>
                </a:lnTo>
                <a:cubicBezTo>
                  <a:pt x="598749" y="75697"/>
                  <a:pt x="598749" y="67124"/>
                  <a:pt x="603646" y="61000"/>
                </a:cubicBezTo>
                <a:close/>
                <a:moveTo>
                  <a:pt x="752610" y="0"/>
                </a:moveTo>
                <a:cubicBezTo>
                  <a:pt x="759762" y="0"/>
                  <a:pt x="765722" y="6143"/>
                  <a:pt x="765722" y="13515"/>
                </a:cubicBezTo>
                <a:lnTo>
                  <a:pt x="765722" y="73721"/>
                </a:lnTo>
                <a:cubicBezTo>
                  <a:pt x="765722" y="81093"/>
                  <a:pt x="759762" y="87236"/>
                  <a:pt x="752610" y="87236"/>
                </a:cubicBezTo>
                <a:cubicBezTo>
                  <a:pt x="745457" y="87236"/>
                  <a:pt x="738305" y="81093"/>
                  <a:pt x="738305" y="73721"/>
                </a:cubicBezTo>
                <a:lnTo>
                  <a:pt x="738305" y="13515"/>
                </a:lnTo>
                <a:cubicBezTo>
                  <a:pt x="738305" y="6143"/>
                  <a:pt x="745457" y="0"/>
                  <a:pt x="752610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B642D7D3-EDC4-4920-888D-8CDE1B1F5E22}"/>
              </a:ext>
            </a:extLst>
          </p:cNvPr>
          <p:cNvSpPr/>
          <p:nvPr/>
        </p:nvSpPr>
        <p:spPr>
          <a:xfrm>
            <a:off x="14921813" y="4277059"/>
            <a:ext cx="1853143" cy="18543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8" h="1489">
                <a:moveTo>
                  <a:pt x="1488" y="744"/>
                </a:moveTo>
                <a:cubicBezTo>
                  <a:pt x="1488" y="1155"/>
                  <a:pt x="1155" y="1489"/>
                  <a:pt x="744" y="1489"/>
                </a:cubicBezTo>
                <a:cubicBezTo>
                  <a:pt x="333" y="1489"/>
                  <a:pt x="0" y="1155"/>
                  <a:pt x="0" y="744"/>
                </a:cubicBezTo>
                <a:cubicBezTo>
                  <a:pt x="0" y="333"/>
                  <a:pt x="333" y="0"/>
                  <a:pt x="744" y="0"/>
                </a:cubicBezTo>
                <a:cubicBezTo>
                  <a:pt x="1155" y="0"/>
                  <a:pt x="1488" y="333"/>
                  <a:pt x="1488" y="744"/>
                </a:cubicBezTo>
                <a:close/>
              </a:path>
            </a:pathLst>
          </a:custGeom>
          <a:solidFill>
            <a:srgbClr val="4E94E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6FC23CB4-CD5D-4800-80D7-0EA99D5EE9BA}"/>
              </a:ext>
            </a:extLst>
          </p:cNvPr>
          <p:cNvSpPr/>
          <p:nvPr/>
        </p:nvSpPr>
        <p:spPr>
          <a:xfrm>
            <a:off x="15027742" y="4204778"/>
            <a:ext cx="1878068" cy="18793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8" h="1509">
                <a:moveTo>
                  <a:pt x="754" y="20"/>
                </a:moveTo>
                <a:cubicBezTo>
                  <a:pt x="349" y="20"/>
                  <a:pt x="20" y="350"/>
                  <a:pt x="20" y="755"/>
                </a:cubicBezTo>
                <a:cubicBezTo>
                  <a:pt x="20" y="1160"/>
                  <a:pt x="349" y="1489"/>
                  <a:pt x="754" y="1489"/>
                </a:cubicBezTo>
                <a:cubicBezTo>
                  <a:pt x="1159" y="1489"/>
                  <a:pt x="1488" y="1160"/>
                  <a:pt x="1488" y="755"/>
                </a:cubicBezTo>
                <a:cubicBezTo>
                  <a:pt x="1488" y="350"/>
                  <a:pt x="1159" y="20"/>
                  <a:pt x="754" y="20"/>
                </a:cubicBezTo>
                <a:close/>
                <a:moveTo>
                  <a:pt x="754" y="1509"/>
                </a:moveTo>
                <a:cubicBezTo>
                  <a:pt x="338" y="1509"/>
                  <a:pt x="0" y="1170"/>
                  <a:pt x="0" y="755"/>
                </a:cubicBezTo>
                <a:cubicBezTo>
                  <a:pt x="0" y="338"/>
                  <a:pt x="338" y="0"/>
                  <a:pt x="754" y="0"/>
                </a:cubicBezTo>
                <a:cubicBezTo>
                  <a:pt x="1170" y="0"/>
                  <a:pt x="1508" y="338"/>
                  <a:pt x="1508" y="755"/>
                </a:cubicBezTo>
                <a:cubicBezTo>
                  <a:pt x="1508" y="1170"/>
                  <a:pt x="1170" y="1509"/>
                  <a:pt x="754" y="150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09" name="Freeform: Shape 1408">
            <a:extLst>
              <a:ext uri="{FF2B5EF4-FFF2-40B4-BE49-F238E27FC236}">
                <a16:creationId xmlns:a16="http://schemas.microsoft.com/office/drawing/2014/main" id="{32D4D0BE-9124-40ED-AD88-4963579FE43E}"/>
              </a:ext>
            </a:extLst>
          </p:cNvPr>
          <p:cNvSpPr/>
          <p:nvPr/>
        </p:nvSpPr>
        <p:spPr>
          <a:xfrm>
            <a:off x="15440243" y="4687789"/>
            <a:ext cx="1054310" cy="1031157"/>
          </a:xfrm>
          <a:custGeom>
            <a:avLst/>
            <a:gdLst>
              <a:gd name="connsiteX0" fmla="*/ 535071 w 1054310"/>
              <a:gd name="connsiteY0" fmla="*/ 967532 h 1031157"/>
              <a:gd name="connsiteX1" fmla="*/ 554642 w 1054310"/>
              <a:gd name="connsiteY1" fmla="*/ 967532 h 1031157"/>
              <a:gd name="connsiteX2" fmla="*/ 554642 w 1054310"/>
              <a:gd name="connsiteY2" fmla="*/ 987109 h 1031157"/>
              <a:gd name="connsiteX3" fmla="*/ 515501 w 1054310"/>
              <a:gd name="connsiteY3" fmla="*/ 1026263 h 1031157"/>
              <a:gd name="connsiteX4" fmla="*/ 506939 w 1054310"/>
              <a:gd name="connsiteY4" fmla="*/ 1031157 h 1031157"/>
              <a:gd name="connsiteX5" fmla="*/ 497154 w 1054310"/>
              <a:gd name="connsiteY5" fmla="*/ 1026263 h 1031157"/>
              <a:gd name="connsiteX6" fmla="*/ 497154 w 1054310"/>
              <a:gd name="connsiteY6" fmla="*/ 1006686 h 1031157"/>
              <a:gd name="connsiteX7" fmla="*/ 693113 w 1054310"/>
              <a:gd name="connsiteY7" fmla="*/ 808051 h 1031157"/>
              <a:gd name="connsiteX8" fmla="*/ 712885 w 1054310"/>
              <a:gd name="connsiteY8" fmla="*/ 808051 h 1031157"/>
              <a:gd name="connsiteX9" fmla="*/ 712885 w 1054310"/>
              <a:gd name="connsiteY9" fmla="*/ 829058 h 1031157"/>
              <a:gd name="connsiteX10" fmla="*/ 595488 w 1054310"/>
              <a:gd name="connsiteY10" fmla="*/ 947682 h 1031157"/>
              <a:gd name="connsiteX11" fmla="*/ 584366 w 1054310"/>
              <a:gd name="connsiteY11" fmla="*/ 950153 h 1031157"/>
              <a:gd name="connsiteX12" fmla="*/ 574480 w 1054310"/>
              <a:gd name="connsiteY12" fmla="*/ 947682 h 1031157"/>
              <a:gd name="connsiteX13" fmla="*/ 574480 w 1054310"/>
              <a:gd name="connsiteY13" fmla="*/ 926676 h 1031157"/>
              <a:gd name="connsiteX14" fmla="*/ 698159 w 1054310"/>
              <a:gd name="connsiteY14" fmla="*/ 674695 h 1031157"/>
              <a:gd name="connsiteX15" fmla="*/ 717882 w 1054310"/>
              <a:gd name="connsiteY15" fmla="*/ 674695 h 1031157"/>
              <a:gd name="connsiteX16" fmla="*/ 717882 w 1054310"/>
              <a:gd name="connsiteY16" fmla="*/ 694418 h 1031157"/>
              <a:gd name="connsiteX17" fmla="*/ 632827 w 1054310"/>
              <a:gd name="connsiteY17" fmla="*/ 779473 h 1031157"/>
              <a:gd name="connsiteX18" fmla="*/ 622966 w 1054310"/>
              <a:gd name="connsiteY18" fmla="*/ 784404 h 1031157"/>
              <a:gd name="connsiteX19" fmla="*/ 613104 w 1054310"/>
              <a:gd name="connsiteY19" fmla="*/ 779473 h 1031157"/>
              <a:gd name="connsiteX20" fmla="*/ 613104 w 1054310"/>
              <a:gd name="connsiteY20" fmla="*/ 759750 h 1031157"/>
              <a:gd name="connsiteX21" fmla="*/ 62662 w 1054310"/>
              <a:gd name="connsiteY21" fmla="*/ 496471 h 1031157"/>
              <a:gd name="connsiteX22" fmla="*/ 82321 w 1054310"/>
              <a:gd name="connsiteY22" fmla="*/ 496471 h 1031157"/>
              <a:gd name="connsiteX23" fmla="*/ 82321 w 1054310"/>
              <a:gd name="connsiteY23" fmla="*/ 516126 h 1031157"/>
              <a:gd name="connsiteX24" fmla="*/ 23345 w 1054310"/>
              <a:gd name="connsiteY24" fmla="*/ 575090 h 1031157"/>
              <a:gd name="connsiteX25" fmla="*/ 13515 w 1054310"/>
              <a:gd name="connsiteY25" fmla="*/ 578776 h 1031157"/>
              <a:gd name="connsiteX26" fmla="*/ 3686 w 1054310"/>
              <a:gd name="connsiteY26" fmla="*/ 575090 h 1031157"/>
              <a:gd name="connsiteX27" fmla="*/ 3686 w 1054310"/>
              <a:gd name="connsiteY27" fmla="*/ 555436 h 1031157"/>
              <a:gd name="connsiteX28" fmla="*/ 203365 w 1054310"/>
              <a:gd name="connsiteY28" fmla="*/ 356911 h 1031157"/>
              <a:gd name="connsiteX29" fmla="*/ 223111 w 1054310"/>
              <a:gd name="connsiteY29" fmla="*/ 356911 h 1031157"/>
              <a:gd name="connsiteX30" fmla="*/ 223111 w 1054310"/>
              <a:gd name="connsiteY30" fmla="*/ 376655 h 1031157"/>
              <a:gd name="connsiteX31" fmla="*/ 124381 w 1054310"/>
              <a:gd name="connsiteY31" fmla="*/ 475376 h 1031157"/>
              <a:gd name="connsiteX32" fmla="*/ 114508 w 1054310"/>
              <a:gd name="connsiteY32" fmla="*/ 479078 h 1031157"/>
              <a:gd name="connsiteX33" fmla="*/ 104635 w 1054310"/>
              <a:gd name="connsiteY33" fmla="*/ 475376 h 1031157"/>
              <a:gd name="connsiteX34" fmla="*/ 104635 w 1054310"/>
              <a:gd name="connsiteY34" fmla="*/ 455632 h 1031157"/>
              <a:gd name="connsiteX35" fmla="*/ 356650 w 1054310"/>
              <a:gd name="connsiteY35" fmla="*/ 331988 h 1031157"/>
              <a:gd name="connsiteX36" fmla="*/ 377642 w 1054310"/>
              <a:gd name="connsiteY36" fmla="*/ 331988 h 1031157"/>
              <a:gd name="connsiteX37" fmla="*/ 377642 w 1054310"/>
              <a:gd name="connsiteY37" fmla="*/ 352980 h 1031157"/>
              <a:gd name="connsiteX38" fmla="*/ 270214 w 1054310"/>
              <a:gd name="connsiteY38" fmla="*/ 457938 h 1031157"/>
              <a:gd name="connsiteX39" fmla="*/ 261571 w 1054310"/>
              <a:gd name="connsiteY39" fmla="*/ 462877 h 1031157"/>
              <a:gd name="connsiteX40" fmla="*/ 251692 w 1054310"/>
              <a:gd name="connsiteY40" fmla="*/ 457938 h 1031157"/>
              <a:gd name="connsiteX41" fmla="*/ 251692 w 1054310"/>
              <a:gd name="connsiteY41" fmla="*/ 439416 h 1031157"/>
              <a:gd name="connsiteX42" fmla="*/ 971549 w 1054310"/>
              <a:gd name="connsiteY42" fmla="*/ 28371 h 1031157"/>
              <a:gd name="connsiteX43" fmla="*/ 933590 w 1054310"/>
              <a:gd name="connsiteY43" fmla="*/ 44083 h 1031157"/>
              <a:gd name="connsiteX44" fmla="*/ 735710 w 1054310"/>
              <a:gd name="connsiteY44" fmla="*/ 243204 h 1031157"/>
              <a:gd name="connsiteX45" fmla="*/ 692151 w 1054310"/>
              <a:gd name="connsiteY45" fmla="*/ 251916 h 1031157"/>
              <a:gd name="connsiteX46" fmla="*/ 555253 w 1054310"/>
              <a:gd name="connsiteY46" fmla="*/ 199647 h 1031157"/>
              <a:gd name="connsiteX47" fmla="*/ 418354 w 1054310"/>
              <a:gd name="connsiteY47" fmla="*/ 148622 h 1031157"/>
              <a:gd name="connsiteX48" fmla="*/ 266522 w 1054310"/>
              <a:gd name="connsiteY48" fmla="*/ 90130 h 1031157"/>
              <a:gd name="connsiteX49" fmla="*/ 249098 w 1054310"/>
              <a:gd name="connsiteY49" fmla="*/ 92619 h 1031157"/>
              <a:gd name="connsiteX50" fmla="*/ 231675 w 1054310"/>
              <a:gd name="connsiteY50" fmla="*/ 110042 h 1031157"/>
              <a:gd name="connsiteX51" fmla="*/ 231675 w 1054310"/>
              <a:gd name="connsiteY51" fmla="*/ 119998 h 1031157"/>
              <a:gd name="connsiteX52" fmla="*/ 556497 w 1054310"/>
              <a:gd name="connsiteY52" fmla="*/ 357699 h 1031157"/>
              <a:gd name="connsiteX53" fmla="*/ 572676 w 1054310"/>
              <a:gd name="connsiteY53" fmla="*/ 386323 h 1031157"/>
              <a:gd name="connsiteX54" fmla="*/ 561476 w 1054310"/>
              <a:gd name="connsiteY54" fmla="*/ 418680 h 1031157"/>
              <a:gd name="connsiteX55" fmla="*/ 353639 w 1054310"/>
              <a:gd name="connsiteY55" fmla="*/ 625268 h 1031157"/>
              <a:gd name="connsiteX56" fmla="*/ 316303 w 1054310"/>
              <a:gd name="connsiteY56" fmla="*/ 635224 h 1031157"/>
              <a:gd name="connsiteX57" fmla="*/ 195583 w 1054310"/>
              <a:gd name="connsiteY57" fmla="*/ 609089 h 1031157"/>
              <a:gd name="connsiteX58" fmla="*/ 191850 w 1054310"/>
              <a:gd name="connsiteY58" fmla="*/ 609089 h 1031157"/>
              <a:gd name="connsiteX59" fmla="*/ 176915 w 1054310"/>
              <a:gd name="connsiteY59" fmla="*/ 620290 h 1031157"/>
              <a:gd name="connsiteX60" fmla="*/ 169448 w 1054310"/>
              <a:gd name="connsiteY60" fmla="*/ 655136 h 1031157"/>
              <a:gd name="connsiteX61" fmla="*/ 170693 w 1054310"/>
              <a:gd name="connsiteY61" fmla="*/ 666337 h 1031157"/>
              <a:gd name="connsiteX62" fmla="*/ 180649 w 1054310"/>
              <a:gd name="connsiteY62" fmla="*/ 672559 h 1031157"/>
              <a:gd name="connsiteX63" fmla="*/ 288923 w 1054310"/>
              <a:gd name="connsiteY63" fmla="*/ 697449 h 1031157"/>
              <a:gd name="connsiteX64" fmla="*/ 353639 w 1054310"/>
              <a:gd name="connsiteY64" fmla="*/ 763408 h 1031157"/>
              <a:gd name="connsiteX65" fmla="*/ 369818 w 1054310"/>
              <a:gd name="connsiteY65" fmla="*/ 859236 h 1031157"/>
              <a:gd name="connsiteX66" fmla="*/ 385997 w 1054310"/>
              <a:gd name="connsiteY66" fmla="*/ 870436 h 1031157"/>
              <a:gd name="connsiteX67" fmla="*/ 422088 w 1054310"/>
              <a:gd name="connsiteY67" fmla="*/ 865458 h 1031157"/>
              <a:gd name="connsiteX68" fmla="*/ 434533 w 1054310"/>
              <a:gd name="connsiteY68" fmla="*/ 846790 h 1031157"/>
              <a:gd name="connsiteX69" fmla="*/ 414621 w 1054310"/>
              <a:gd name="connsiteY69" fmla="*/ 737273 h 1031157"/>
              <a:gd name="connsiteX70" fmla="*/ 425822 w 1054310"/>
              <a:gd name="connsiteY70" fmla="*/ 701183 h 1031157"/>
              <a:gd name="connsiteX71" fmla="*/ 634903 w 1054310"/>
              <a:gd name="connsiteY71" fmla="*/ 492106 h 1031157"/>
              <a:gd name="connsiteX72" fmla="*/ 667261 w 1054310"/>
              <a:gd name="connsiteY72" fmla="*/ 480905 h 1031157"/>
              <a:gd name="connsiteX73" fmla="*/ 697130 w 1054310"/>
              <a:gd name="connsiteY73" fmla="*/ 497084 h 1031157"/>
              <a:gd name="connsiteX74" fmla="*/ 933590 w 1054310"/>
              <a:gd name="connsiteY74" fmla="*/ 821900 h 1031157"/>
              <a:gd name="connsiteX75" fmla="*/ 943547 w 1054310"/>
              <a:gd name="connsiteY75" fmla="*/ 820656 h 1031157"/>
              <a:gd name="connsiteX76" fmla="*/ 960970 w 1054310"/>
              <a:gd name="connsiteY76" fmla="*/ 804477 h 1031157"/>
              <a:gd name="connsiteX77" fmla="*/ 963459 w 1054310"/>
              <a:gd name="connsiteY77" fmla="*/ 787054 h 1031157"/>
              <a:gd name="connsiteX78" fmla="*/ 962215 w 1054310"/>
              <a:gd name="connsiteY78" fmla="*/ 785809 h 1031157"/>
              <a:gd name="connsiteX79" fmla="*/ 800426 w 1054310"/>
              <a:gd name="connsiteY79" fmla="*/ 360188 h 1031157"/>
              <a:gd name="connsiteX80" fmla="*/ 810382 w 1054310"/>
              <a:gd name="connsiteY80" fmla="*/ 317875 h 1031157"/>
              <a:gd name="connsiteX81" fmla="*/ 1010751 w 1054310"/>
              <a:gd name="connsiteY81" fmla="*/ 117509 h 1031157"/>
              <a:gd name="connsiteX82" fmla="*/ 1025686 w 1054310"/>
              <a:gd name="connsiteY82" fmla="*/ 80174 h 1031157"/>
              <a:gd name="connsiteX83" fmla="*/ 1009507 w 1054310"/>
              <a:gd name="connsiteY83" fmla="*/ 41594 h 1031157"/>
              <a:gd name="connsiteX84" fmla="*/ 971549 w 1054310"/>
              <a:gd name="connsiteY84" fmla="*/ 28371 h 1031157"/>
              <a:gd name="connsiteX85" fmla="*/ 971549 w 1054310"/>
              <a:gd name="connsiteY85" fmla="*/ 59 h 1031157"/>
              <a:gd name="connsiteX86" fmla="*/ 1029419 w 1054310"/>
              <a:gd name="connsiteY86" fmla="*/ 20438 h 1031157"/>
              <a:gd name="connsiteX87" fmla="*/ 1054310 w 1054310"/>
              <a:gd name="connsiteY87" fmla="*/ 78930 h 1031157"/>
              <a:gd name="connsiteX88" fmla="*/ 1030664 w 1054310"/>
              <a:gd name="connsiteY88" fmla="*/ 137421 h 1031157"/>
              <a:gd name="connsiteX89" fmla="*/ 830294 w 1054310"/>
              <a:gd name="connsiteY89" fmla="*/ 337787 h 1031157"/>
              <a:gd name="connsiteX90" fmla="*/ 827805 w 1054310"/>
              <a:gd name="connsiteY90" fmla="*/ 350232 h 1031157"/>
              <a:gd name="connsiteX91" fmla="*/ 872608 w 1054310"/>
              <a:gd name="connsiteY91" fmla="*/ 468460 h 1031157"/>
              <a:gd name="connsiteX92" fmla="*/ 904966 w 1054310"/>
              <a:gd name="connsiteY92" fmla="*/ 436103 h 1031157"/>
              <a:gd name="connsiteX93" fmla="*/ 923634 w 1054310"/>
              <a:gd name="connsiteY93" fmla="*/ 436103 h 1031157"/>
              <a:gd name="connsiteX94" fmla="*/ 923634 w 1054310"/>
              <a:gd name="connsiteY94" fmla="*/ 456015 h 1031157"/>
              <a:gd name="connsiteX95" fmla="*/ 882565 w 1054310"/>
              <a:gd name="connsiteY95" fmla="*/ 497084 h 1031157"/>
              <a:gd name="connsiteX96" fmla="*/ 923634 w 1054310"/>
              <a:gd name="connsiteY96" fmla="*/ 605356 h 1031157"/>
              <a:gd name="connsiteX97" fmla="*/ 951014 w 1054310"/>
              <a:gd name="connsiteY97" fmla="*/ 576732 h 1031157"/>
              <a:gd name="connsiteX98" fmla="*/ 972171 w 1054310"/>
              <a:gd name="connsiteY98" fmla="*/ 576732 h 1031157"/>
              <a:gd name="connsiteX99" fmla="*/ 972171 w 1054310"/>
              <a:gd name="connsiteY99" fmla="*/ 596644 h 1031157"/>
              <a:gd name="connsiteX100" fmla="*/ 934835 w 1054310"/>
              <a:gd name="connsiteY100" fmla="*/ 633979 h 1031157"/>
              <a:gd name="connsiteX101" fmla="*/ 988350 w 1054310"/>
              <a:gd name="connsiteY101" fmla="*/ 775853 h 1031157"/>
              <a:gd name="connsiteX102" fmla="*/ 979638 w 1054310"/>
              <a:gd name="connsiteY102" fmla="*/ 824389 h 1031157"/>
              <a:gd name="connsiteX103" fmla="*/ 963459 w 1054310"/>
              <a:gd name="connsiteY103" fmla="*/ 840568 h 1031157"/>
              <a:gd name="connsiteX104" fmla="*/ 912433 w 1054310"/>
              <a:gd name="connsiteY104" fmla="*/ 840568 h 1031157"/>
              <a:gd name="connsiteX105" fmla="*/ 911189 w 1054310"/>
              <a:gd name="connsiteY105" fmla="*/ 839323 h 1031157"/>
              <a:gd name="connsiteX106" fmla="*/ 673483 w 1054310"/>
              <a:gd name="connsiteY106" fmla="*/ 514507 h 1031157"/>
              <a:gd name="connsiteX107" fmla="*/ 664772 w 1054310"/>
              <a:gd name="connsiteY107" fmla="*/ 508284 h 1031157"/>
              <a:gd name="connsiteX108" fmla="*/ 654815 w 1054310"/>
              <a:gd name="connsiteY108" fmla="*/ 512018 h 1031157"/>
              <a:gd name="connsiteX109" fmla="*/ 445734 w 1054310"/>
              <a:gd name="connsiteY109" fmla="*/ 721095 h 1031157"/>
              <a:gd name="connsiteX110" fmla="*/ 443245 w 1054310"/>
              <a:gd name="connsiteY110" fmla="*/ 732295 h 1031157"/>
              <a:gd name="connsiteX111" fmla="*/ 461913 w 1054310"/>
              <a:gd name="connsiteY111" fmla="*/ 841812 h 1031157"/>
              <a:gd name="connsiteX112" fmla="*/ 425822 w 1054310"/>
              <a:gd name="connsiteY112" fmla="*/ 892837 h 1031157"/>
              <a:gd name="connsiteX113" fmla="*/ 390975 w 1054310"/>
              <a:gd name="connsiteY113" fmla="*/ 899060 h 1031157"/>
              <a:gd name="connsiteX114" fmla="*/ 384752 w 1054310"/>
              <a:gd name="connsiteY114" fmla="*/ 900304 h 1031157"/>
              <a:gd name="connsiteX115" fmla="*/ 341194 w 1054310"/>
              <a:gd name="connsiteY115" fmla="*/ 864214 h 1031157"/>
              <a:gd name="connsiteX116" fmla="*/ 325015 w 1054310"/>
              <a:gd name="connsiteY116" fmla="*/ 768386 h 1031157"/>
              <a:gd name="connsiteX117" fmla="*/ 282701 w 1054310"/>
              <a:gd name="connsiteY117" fmla="*/ 724828 h 1031157"/>
              <a:gd name="connsiteX118" fmla="*/ 174426 w 1054310"/>
              <a:gd name="connsiteY118" fmla="*/ 699938 h 1031157"/>
              <a:gd name="connsiteX119" fmla="*/ 142069 w 1054310"/>
              <a:gd name="connsiteY119" fmla="*/ 648914 h 1031157"/>
              <a:gd name="connsiteX120" fmla="*/ 149536 w 1054310"/>
              <a:gd name="connsiteY120" fmla="*/ 614067 h 1031157"/>
              <a:gd name="connsiteX121" fmla="*/ 201806 w 1054310"/>
              <a:gd name="connsiteY121" fmla="*/ 581710 h 1031157"/>
              <a:gd name="connsiteX122" fmla="*/ 322526 w 1054310"/>
              <a:gd name="connsiteY122" fmla="*/ 607845 h 1031157"/>
              <a:gd name="connsiteX123" fmla="*/ 333726 w 1054310"/>
              <a:gd name="connsiteY123" fmla="*/ 605356 h 1031157"/>
              <a:gd name="connsiteX124" fmla="*/ 540319 w 1054310"/>
              <a:gd name="connsiteY124" fmla="*/ 398768 h 1031157"/>
              <a:gd name="connsiteX125" fmla="*/ 544052 w 1054310"/>
              <a:gd name="connsiteY125" fmla="*/ 388812 h 1031157"/>
              <a:gd name="connsiteX126" fmla="*/ 540319 w 1054310"/>
              <a:gd name="connsiteY126" fmla="*/ 380100 h 1031157"/>
              <a:gd name="connsiteX127" fmla="*/ 213007 w 1054310"/>
              <a:gd name="connsiteY127" fmla="*/ 141155 h 1031157"/>
              <a:gd name="connsiteX128" fmla="*/ 213007 w 1054310"/>
              <a:gd name="connsiteY128" fmla="*/ 90130 h 1031157"/>
              <a:gd name="connsiteX129" fmla="*/ 229186 w 1054310"/>
              <a:gd name="connsiteY129" fmla="*/ 72707 h 1031157"/>
              <a:gd name="connsiteX130" fmla="*/ 277722 w 1054310"/>
              <a:gd name="connsiteY130" fmla="*/ 63996 h 1031157"/>
              <a:gd name="connsiteX131" fmla="*/ 419599 w 1054310"/>
              <a:gd name="connsiteY131" fmla="*/ 118754 h 1031157"/>
              <a:gd name="connsiteX132" fmla="*/ 456935 w 1054310"/>
              <a:gd name="connsiteY132" fmla="*/ 81419 h 1031157"/>
              <a:gd name="connsiteX133" fmla="*/ 476847 w 1054310"/>
              <a:gd name="connsiteY133" fmla="*/ 81419 h 1031157"/>
              <a:gd name="connsiteX134" fmla="*/ 476847 w 1054310"/>
              <a:gd name="connsiteY134" fmla="*/ 101331 h 1031157"/>
              <a:gd name="connsiteX135" fmla="*/ 449468 w 1054310"/>
              <a:gd name="connsiteY135" fmla="*/ 128710 h 1031157"/>
              <a:gd name="connsiteX136" fmla="*/ 556497 w 1054310"/>
              <a:gd name="connsiteY136" fmla="*/ 169779 h 1031157"/>
              <a:gd name="connsiteX137" fmla="*/ 597567 w 1054310"/>
              <a:gd name="connsiteY137" fmla="*/ 128710 h 1031157"/>
              <a:gd name="connsiteX138" fmla="*/ 618724 w 1054310"/>
              <a:gd name="connsiteY138" fmla="*/ 128710 h 1031157"/>
              <a:gd name="connsiteX139" fmla="*/ 618724 w 1054310"/>
              <a:gd name="connsiteY139" fmla="*/ 148622 h 1031157"/>
              <a:gd name="connsiteX140" fmla="*/ 585122 w 1054310"/>
              <a:gd name="connsiteY140" fmla="*/ 182224 h 1031157"/>
              <a:gd name="connsiteX141" fmla="*/ 703352 w 1054310"/>
              <a:gd name="connsiteY141" fmla="*/ 225781 h 1031157"/>
              <a:gd name="connsiteX142" fmla="*/ 715798 w 1054310"/>
              <a:gd name="connsiteY142" fmla="*/ 223292 h 1031157"/>
              <a:gd name="connsiteX143" fmla="*/ 913678 w 1054310"/>
              <a:gd name="connsiteY143" fmla="*/ 25416 h 1031157"/>
              <a:gd name="connsiteX144" fmla="*/ 971549 w 1054310"/>
              <a:gd name="connsiteY144" fmla="*/ 59 h 103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054310" h="1031157">
                <a:moveTo>
                  <a:pt x="535071" y="967532"/>
                </a:moveTo>
                <a:cubicBezTo>
                  <a:pt x="541187" y="962638"/>
                  <a:pt x="549749" y="962638"/>
                  <a:pt x="554642" y="967532"/>
                </a:cubicBezTo>
                <a:cubicBezTo>
                  <a:pt x="560757" y="973650"/>
                  <a:pt x="560757" y="982215"/>
                  <a:pt x="554642" y="987109"/>
                </a:cubicBezTo>
                <a:lnTo>
                  <a:pt x="515501" y="1026263"/>
                </a:lnTo>
                <a:cubicBezTo>
                  <a:pt x="513055" y="1028710"/>
                  <a:pt x="510608" y="1031157"/>
                  <a:pt x="506939" y="1031157"/>
                </a:cubicBezTo>
                <a:cubicBezTo>
                  <a:pt x="502046" y="1031157"/>
                  <a:pt x="498377" y="1028710"/>
                  <a:pt x="497154" y="1026263"/>
                </a:cubicBezTo>
                <a:cubicBezTo>
                  <a:pt x="491038" y="1021369"/>
                  <a:pt x="491038" y="1012804"/>
                  <a:pt x="497154" y="1006686"/>
                </a:cubicBezTo>
                <a:close/>
                <a:moveTo>
                  <a:pt x="693113" y="808051"/>
                </a:moveTo>
                <a:cubicBezTo>
                  <a:pt x="698056" y="803108"/>
                  <a:pt x="707942" y="803108"/>
                  <a:pt x="712885" y="808051"/>
                </a:cubicBezTo>
                <a:cubicBezTo>
                  <a:pt x="719064" y="814230"/>
                  <a:pt x="719064" y="822879"/>
                  <a:pt x="712885" y="829058"/>
                </a:cubicBezTo>
                <a:lnTo>
                  <a:pt x="595488" y="947682"/>
                </a:lnTo>
                <a:cubicBezTo>
                  <a:pt x="591781" y="948918"/>
                  <a:pt x="588074" y="950153"/>
                  <a:pt x="584366" y="950153"/>
                </a:cubicBezTo>
                <a:cubicBezTo>
                  <a:pt x="581895" y="950153"/>
                  <a:pt x="578188" y="948918"/>
                  <a:pt x="574480" y="947682"/>
                </a:cubicBezTo>
                <a:cubicBezTo>
                  <a:pt x="569537" y="941504"/>
                  <a:pt x="569537" y="932854"/>
                  <a:pt x="574480" y="926676"/>
                </a:cubicBezTo>
                <a:close/>
                <a:moveTo>
                  <a:pt x="698159" y="674695"/>
                </a:moveTo>
                <a:cubicBezTo>
                  <a:pt x="704323" y="669764"/>
                  <a:pt x="711719" y="669764"/>
                  <a:pt x="717882" y="674695"/>
                </a:cubicBezTo>
                <a:cubicBezTo>
                  <a:pt x="724046" y="680858"/>
                  <a:pt x="724046" y="689487"/>
                  <a:pt x="717882" y="694418"/>
                </a:cubicBezTo>
                <a:lnTo>
                  <a:pt x="632827" y="779473"/>
                </a:lnTo>
                <a:cubicBezTo>
                  <a:pt x="631594" y="781938"/>
                  <a:pt x="626664" y="784404"/>
                  <a:pt x="622966" y="784404"/>
                </a:cubicBezTo>
                <a:cubicBezTo>
                  <a:pt x="619267" y="784404"/>
                  <a:pt x="615569" y="781938"/>
                  <a:pt x="613104" y="779473"/>
                </a:cubicBezTo>
                <a:cubicBezTo>
                  <a:pt x="608173" y="774542"/>
                  <a:pt x="608173" y="764681"/>
                  <a:pt x="613104" y="759750"/>
                </a:cubicBezTo>
                <a:close/>
                <a:moveTo>
                  <a:pt x="62662" y="496471"/>
                </a:moveTo>
                <a:cubicBezTo>
                  <a:pt x="68806" y="491557"/>
                  <a:pt x="76178" y="491557"/>
                  <a:pt x="82321" y="496471"/>
                </a:cubicBezTo>
                <a:cubicBezTo>
                  <a:pt x="88465" y="501385"/>
                  <a:pt x="88465" y="509984"/>
                  <a:pt x="82321" y="516126"/>
                </a:cubicBezTo>
                <a:lnTo>
                  <a:pt x="23345" y="575090"/>
                </a:lnTo>
                <a:cubicBezTo>
                  <a:pt x="20887" y="577547"/>
                  <a:pt x="17201" y="578776"/>
                  <a:pt x="13515" y="578776"/>
                </a:cubicBezTo>
                <a:cubicBezTo>
                  <a:pt x="9829" y="578776"/>
                  <a:pt x="6143" y="577547"/>
                  <a:pt x="3686" y="575090"/>
                </a:cubicBezTo>
                <a:cubicBezTo>
                  <a:pt x="-1229" y="568948"/>
                  <a:pt x="-1229" y="561578"/>
                  <a:pt x="3686" y="555436"/>
                </a:cubicBezTo>
                <a:close/>
                <a:moveTo>
                  <a:pt x="203365" y="356911"/>
                </a:moveTo>
                <a:cubicBezTo>
                  <a:pt x="209535" y="351975"/>
                  <a:pt x="216940" y="351975"/>
                  <a:pt x="223111" y="356911"/>
                </a:cubicBezTo>
                <a:cubicBezTo>
                  <a:pt x="228047" y="361847"/>
                  <a:pt x="228047" y="371719"/>
                  <a:pt x="223111" y="376655"/>
                </a:cubicBezTo>
                <a:lnTo>
                  <a:pt x="124381" y="475376"/>
                </a:lnTo>
                <a:cubicBezTo>
                  <a:pt x="121912" y="477844"/>
                  <a:pt x="118210" y="479078"/>
                  <a:pt x="114508" y="479078"/>
                </a:cubicBezTo>
                <a:cubicBezTo>
                  <a:pt x="110805" y="479078"/>
                  <a:pt x="107103" y="477844"/>
                  <a:pt x="104635" y="475376"/>
                </a:cubicBezTo>
                <a:cubicBezTo>
                  <a:pt x="98464" y="470440"/>
                  <a:pt x="98464" y="460568"/>
                  <a:pt x="104635" y="455632"/>
                </a:cubicBezTo>
                <a:close/>
                <a:moveTo>
                  <a:pt x="356650" y="331988"/>
                </a:moveTo>
                <a:cubicBezTo>
                  <a:pt x="362824" y="327049"/>
                  <a:pt x="371468" y="327049"/>
                  <a:pt x="377642" y="331988"/>
                </a:cubicBezTo>
                <a:cubicBezTo>
                  <a:pt x="382581" y="338162"/>
                  <a:pt x="382581" y="346806"/>
                  <a:pt x="377642" y="352980"/>
                </a:cubicBezTo>
                <a:lnTo>
                  <a:pt x="270214" y="457938"/>
                </a:lnTo>
                <a:cubicBezTo>
                  <a:pt x="267745" y="461642"/>
                  <a:pt x="265275" y="462877"/>
                  <a:pt x="261571" y="462877"/>
                </a:cubicBezTo>
                <a:cubicBezTo>
                  <a:pt x="256631" y="462877"/>
                  <a:pt x="254162" y="461642"/>
                  <a:pt x="251692" y="457938"/>
                </a:cubicBezTo>
                <a:cubicBezTo>
                  <a:pt x="245518" y="452998"/>
                  <a:pt x="245518" y="444355"/>
                  <a:pt x="251692" y="439416"/>
                </a:cubicBezTo>
                <a:close/>
                <a:moveTo>
                  <a:pt x="971549" y="28371"/>
                </a:moveTo>
                <a:cubicBezTo>
                  <a:pt x="957859" y="28838"/>
                  <a:pt x="944169" y="34127"/>
                  <a:pt x="933590" y="44083"/>
                </a:cubicBezTo>
                <a:lnTo>
                  <a:pt x="735710" y="243204"/>
                </a:lnTo>
                <a:cubicBezTo>
                  <a:pt x="724509" y="254405"/>
                  <a:pt x="707086" y="258139"/>
                  <a:pt x="692151" y="251916"/>
                </a:cubicBezTo>
                <a:lnTo>
                  <a:pt x="555253" y="199647"/>
                </a:lnTo>
                <a:lnTo>
                  <a:pt x="418354" y="148622"/>
                </a:lnTo>
                <a:lnTo>
                  <a:pt x="266522" y="90130"/>
                </a:lnTo>
                <a:cubicBezTo>
                  <a:pt x="260299" y="87641"/>
                  <a:pt x="254076" y="88886"/>
                  <a:pt x="249098" y="92619"/>
                </a:cubicBezTo>
                <a:lnTo>
                  <a:pt x="231675" y="110042"/>
                </a:lnTo>
                <a:cubicBezTo>
                  <a:pt x="229186" y="112531"/>
                  <a:pt x="229186" y="117509"/>
                  <a:pt x="231675" y="119998"/>
                </a:cubicBezTo>
                <a:lnTo>
                  <a:pt x="556497" y="357699"/>
                </a:lnTo>
                <a:cubicBezTo>
                  <a:pt x="565209" y="363922"/>
                  <a:pt x="571432" y="375122"/>
                  <a:pt x="572676" y="386323"/>
                </a:cubicBezTo>
                <a:cubicBezTo>
                  <a:pt x="572676" y="398768"/>
                  <a:pt x="568943" y="409968"/>
                  <a:pt x="561476" y="418680"/>
                </a:cubicBezTo>
                <a:lnTo>
                  <a:pt x="353639" y="625268"/>
                </a:lnTo>
                <a:cubicBezTo>
                  <a:pt x="343683" y="633979"/>
                  <a:pt x="329993" y="638957"/>
                  <a:pt x="316303" y="635224"/>
                </a:cubicBezTo>
                <a:lnTo>
                  <a:pt x="195583" y="609089"/>
                </a:lnTo>
                <a:cubicBezTo>
                  <a:pt x="194339" y="609089"/>
                  <a:pt x="193094" y="609089"/>
                  <a:pt x="191850" y="609089"/>
                </a:cubicBezTo>
                <a:cubicBezTo>
                  <a:pt x="184383" y="609089"/>
                  <a:pt x="178160" y="612823"/>
                  <a:pt x="176915" y="620290"/>
                </a:cubicBezTo>
                <a:lnTo>
                  <a:pt x="169448" y="655136"/>
                </a:lnTo>
                <a:cubicBezTo>
                  <a:pt x="169448" y="658870"/>
                  <a:pt x="169448" y="662603"/>
                  <a:pt x="170693" y="666337"/>
                </a:cubicBezTo>
                <a:cubicBezTo>
                  <a:pt x="173182" y="670070"/>
                  <a:pt x="176915" y="671315"/>
                  <a:pt x="180649" y="672559"/>
                </a:cubicBezTo>
                <a:lnTo>
                  <a:pt x="288923" y="697449"/>
                </a:lnTo>
                <a:cubicBezTo>
                  <a:pt x="321281" y="703672"/>
                  <a:pt x="347416" y="729806"/>
                  <a:pt x="353639" y="763408"/>
                </a:cubicBezTo>
                <a:lnTo>
                  <a:pt x="369818" y="859236"/>
                </a:lnTo>
                <a:cubicBezTo>
                  <a:pt x="371062" y="867947"/>
                  <a:pt x="378529" y="872925"/>
                  <a:pt x="385997" y="870436"/>
                </a:cubicBezTo>
                <a:lnTo>
                  <a:pt x="422088" y="865458"/>
                </a:lnTo>
                <a:cubicBezTo>
                  <a:pt x="429555" y="862969"/>
                  <a:pt x="435778" y="855502"/>
                  <a:pt x="434533" y="846790"/>
                </a:cubicBezTo>
                <a:lnTo>
                  <a:pt x="414621" y="737273"/>
                </a:lnTo>
                <a:cubicBezTo>
                  <a:pt x="412132" y="724828"/>
                  <a:pt x="417110" y="711139"/>
                  <a:pt x="425822" y="701183"/>
                </a:cubicBezTo>
                <a:lnTo>
                  <a:pt x="634903" y="492106"/>
                </a:lnTo>
                <a:cubicBezTo>
                  <a:pt x="643615" y="484639"/>
                  <a:pt x="654815" y="479661"/>
                  <a:pt x="667261" y="480905"/>
                </a:cubicBezTo>
                <a:cubicBezTo>
                  <a:pt x="678462" y="482150"/>
                  <a:pt x="688418" y="487128"/>
                  <a:pt x="697130" y="497084"/>
                </a:cubicBezTo>
                <a:lnTo>
                  <a:pt x="933590" y="821900"/>
                </a:lnTo>
                <a:cubicBezTo>
                  <a:pt x="936080" y="824389"/>
                  <a:pt x="941058" y="824389"/>
                  <a:pt x="943547" y="820656"/>
                </a:cubicBezTo>
                <a:lnTo>
                  <a:pt x="960970" y="804477"/>
                </a:lnTo>
                <a:cubicBezTo>
                  <a:pt x="964704" y="799499"/>
                  <a:pt x="965948" y="792032"/>
                  <a:pt x="963459" y="787054"/>
                </a:cubicBezTo>
                <a:lnTo>
                  <a:pt x="962215" y="785809"/>
                </a:lnTo>
                <a:lnTo>
                  <a:pt x="800426" y="360188"/>
                </a:lnTo>
                <a:cubicBezTo>
                  <a:pt x="795448" y="345254"/>
                  <a:pt x="799181" y="327831"/>
                  <a:pt x="810382" y="317875"/>
                </a:cubicBezTo>
                <a:lnTo>
                  <a:pt x="1010751" y="117509"/>
                </a:lnTo>
                <a:cubicBezTo>
                  <a:pt x="1020708" y="106309"/>
                  <a:pt x="1025686" y="92619"/>
                  <a:pt x="1025686" y="80174"/>
                </a:cubicBezTo>
                <a:cubicBezTo>
                  <a:pt x="1025686" y="65240"/>
                  <a:pt x="1019463" y="51551"/>
                  <a:pt x="1009507" y="41594"/>
                </a:cubicBezTo>
                <a:cubicBezTo>
                  <a:pt x="998929" y="32261"/>
                  <a:pt x="985239" y="27905"/>
                  <a:pt x="971549" y="28371"/>
                </a:cubicBezTo>
                <a:close/>
                <a:moveTo>
                  <a:pt x="971549" y="59"/>
                </a:moveTo>
                <a:cubicBezTo>
                  <a:pt x="992395" y="-719"/>
                  <a:pt x="1013241" y="6126"/>
                  <a:pt x="1029419" y="20438"/>
                </a:cubicBezTo>
                <a:cubicBezTo>
                  <a:pt x="1044354" y="36616"/>
                  <a:pt x="1054310" y="56529"/>
                  <a:pt x="1054310" y="78930"/>
                </a:cubicBezTo>
                <a:cubicBezTo>
                  <a:pt x="1054310" y="101331"/>
                  <a:pt x="1045598" y="121243"/>
                  <a:pt x="1030664" y="137421"/>
                </a:cubicBezTo>
                <a:lnTo>
                  <a:pt x="830294" y="337787"/>
                </a:lnTo>
                <a:cubicBezTo>
                  <a:pt x="826561" y="340276"/>
                  <a:pt x="825316" y="346498"/>
                  <a:pt x="827805" y="350232"/>
                </a:cubicBezTo>
                <a:lnTo>
                  <a:pt x="872608" y="468460"/>
                </a:lnTo>
                <a:lnTo>
                  <a:pt x="904966" y="436103"/>
                </a:lnTo>
                <a:cubicBezTo>
                  <a:pt x="909944" y="429880"/>
                  <a:pt x="918656" y="429880"/>
                  <a:pt x="923634" y="436103"/>
                </a:cubicBezTo>
                <a:cubicBezTo>
                  <a:pt x="929857" y="441081"/>
                  <a:pt x="929857" y="449793"/>
                  <a:pt x="923634" y="456015"/>
                </a:cubicBezTo>
                <a:lnTo>
                  <a:pt x="882565" y="497084"/>
                </a:lnTo>
                <a:lnTo>
                  <a:pt x="923634" y="605356"/>
                </a:lnTo>
                <a:lnTo>
                  <a:pt x="951014" y="576732"/>
                </a:lnTo>
                <a:cubicBezTo>
                  <a:pt x="957237" y="570510"/>
                  <a:pt x="965948" y="570510"/>
                  <a:pt x="972171" y="576732"/>
                </a:cubicBezTo>
                <a:cubicBezTo>
                  <a:pt x="977149" y="582955"/>
                  <a:pt x="977149" y="590422"/>
                  <a:pt x="972171" y="596644"/>
                </a:cubicBezTo>
                <a:lnTo>
                  <a:pt x="934835" y="633979"/>
                </a:lnTo>
                <a:lnTo>
                  <a:pt x="988350" y="775853"/>
                </a:lnTo>
                <a:cubicBezTo>
                  <a:pt x="997062" y="792032"/>
                  <a:pt x="993328" y="810700"/>
                  <a:pt x="979638" y="824389"/>
                </a:cubicBezTo>
                <a:lnTo>
                  <a:pt x="963459" y="840568"/>
                </a:lnTo>
                <a:cubicBezTo>
                  <a:pt x="949769" y="854257"/>
                  <a:pt x="926123" y="854257"/>
                  <a:pt x="912433" y="840568"/>
                </a:cubicBezTo>
                <a:lnTo>
                  <a:pt x="911189" y="839323"/>
                </a:lnTo>
                <a:lnTo>
                  <a:pt x="673483" y="514507"/>
                </a:lnTo>
                <a:cubicBezTo>
                  <a:pt x="670994" y="510773"/>
                  <a:pt x="667261" y="509529"/>
                  <a:pt x="664772" y="508284"/>
                </a:cubicBezTo>
                <a:cubicBezTo>
                  <a:pt x="662283" y="508284"/>
                  <a:pt x="658549" y="508284"/>
                  <a:pt x="654815" y="512018"/>
                </a:cubicBezTo>
                <a:lnTo>
                  <a:pt x="445734" y="721095"/>
                </a:lnTo>
                <a:cubicBezTo>
                  <a:pt x="443245" y="724828"/>
                  <a:pt x="442001" y="728562"/>
                  <a:pt x="443245" y="732295"/>
                </a:cubicBezTo>
                <a:lnTo>
                  <a:pt x="461913" y="841812"/>
                </a:lnTo>
                <a:cubicBezTo>
                  <a:pt x="466891" y="865458"/>
                  <a:pt x="450712" y="889104"/>
                  <a:pt x="425822" y="892837"/>
                </a:cubicBezTo>
                <a:lnTo>
                  <a:pt x="390975" y="899060"/>
                </a:lnTo>
                <a:cubicBezTo>
                  <a:pt x="388486" y="899060"/>
                  <a:pt x="385997" y="900304"/>
                  <a:pt x="384752" y="900304"/>
                </a:cubicBezTo>
                <a:cubicBezTo>
                  <a:pt x="363595" y="900304"/>
                  <a:pt x="346172" y="885370"/>
                  <a:pt x="341194" y="864214"/>
                </a:cubicBezTo>
                <a:lnTo>
                  <a:pt x="325015" y="768386"/>
                </a:lnTo>
                <a:cubicBezTo>
                  <a:pt x="321281" y="745985"/>
                  <a:pt x="305102" y="728562"/>
                  <a:pt x="282701" y="724828"/>
                </a:cubicBezTo>
                <a:lnTo>
                  <a:pt x="174426" y="699938"/>
                </a:lnTo>
                <a:cubicBezTo>
                  <a:pt x="150780" y="694960"/>
                  <a:pt x="137090" y="672559"/>
                  <a:pt x="142069" y="648914"/>
                </a:cubicBezTo>
                <a:lnTo>
                  <a:pt x="149536" y="614067"/>
                </a:lnTo>
                <a:cubicBezTo>
                  <a:pt x="154514" y="590422"/>
                  <a:pt x="178160" y="575488"/>
                  <a:pt x="201806" y="581710"/>
                </a:cubicBezTo>
                <a:lnTo>
                  <a:pt x="322526" y="607845"/>
                </a:lnTo>
                <a:cubicBezTo>
                  <a:pt x="327504" y="609089"/>
                  <a:pt x="331237" y="607845"/>
                  <a:pt x="333726" y="605356"/>
                </a:cubicBezTo>
                <a:lnTo>
                  <a:pt x="540319" y="398768"/>
                </a:lnTo>
                <a:cubicBezTo>
                  <a:pt x="544052" y="395034"/>
                  <a:pt x="544052" y="391301"/>
                  <a:pt x="544052" y="388812"/>
                </a:cubicBezTo>
                <a:cubicBezTo>
                  <a:pt x="544052" y="387567"/>
                  <a:pt x="542808" y="383834"/>
                  <a:pt x="540319" y="380100"/>
                </a:cubicBezTo>
                <a:lnTo>
                  <a:pt x="213007" y="141155"/>
                </a:lnTo>
                <a:cubicBezTo>
                  <a:pt x="198072" y="126221"/>
                  <a:pt x="198072" y="103820"/>
                  <a:pt x="213007" y="90130"/>
                </a:cubicBezTo>
                <a:lnTo>
                  <a:pt x="229186" y="72707"/>
                </a:lnTo>
                <a:cubicBezTo>
                  <a:pt x="241631" y="60262"/>
                  <a:pt x="261544" y="56529"/>
                  <a:pt x="277722" y="63996"/>
                </a:cubicBezTo>
                <a:lnTo>
                  <a:pt x="419599" y="118754"/>
                </a:lnTo>
                <a:lnTo>
                  <a:pt x="456935" y="81419"/>
                </a:lnTo>
                <a:cubicBezTo>
                  <a:pt x="461913" y="76441"/>
                  <a:pt x="470625" y="76441"/>
                  <a:pt x="476847" y="81419"/>
                </a:cubicBezTo>
                <a:cubicBezTo>
                  <a:pt x="481826" y="87641"/>
                  <a:pt x="481826" y="96353"/>
                  <a:pt x="476847" y="101331"/>
                </a:cubicBezTo>
                <a:lnTo>
                  <a:pt x="449468" y="128710"/>
                </a:lnTo>
                <a:lnTo>
                  <a:pt x="556497" y="169779"/>
                </a:lnTo>
                <a:lnTo>
                  <a:pt x="597567" y="128710"/>
                </a:lnTo>
                <a:cubicBezTo>
                  <a:pt x="603790" y="123732"/>
                  <a:pt x="612501" y="123732"/>
                  <a:pt x="618724" y="128710"/>
                </a:cubicBezTo>
                <a:cubicBezTo>
                  <a:pt x="623702" y="133688"/>
                  <a:pt x="623702" y="143644"/>
                  <a:pt x="618724" y="148622"/>
                </a:cubicBezTo>
                <a:lnTo>
                  <a:pt x="585122" y="182224"/>
                </a:lnTo>
                <a:lnTo>
                  <a:pt x="703352" y="225781"/>
                </a:lnTo>
                <a:cubicBezTo>
                  <a:pt x="707086" y="227026"/>
                  <a:pt x="712064" y="227026"/>
                  <a:pt x="715798" y="223292"/>
                </a:cubicBezTo>
                <a:lnTo>
                  <a:pt x="913678" y="25416"/>
                </a:lnTo>
                <a:cubicBezTo>
                  <a:pt x="929857" y="9237"/>
                  <a:pt x="950703" y="837"/>
                  <a:pt x="971549" y="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35" name="Freeform: Shape 1234">
            <a:extLst>
              <a:ext uri="{FF2B5EF4-FFF2-40B4-BE49-F238E27FC236}">
                <a16:creationId xmlns:a16="http://schemas.microsoft.com/office/drawing/2014/main" id="{44C67747-6754-44B8-B590-2994022DC40D}"/>
              </a:ext>
            </a:extLst>
          </p:cNvPr>
          <p:cNvSpPr/>
          <p:nvPr/>
        </p:nvSpPr>
        <p:spPr>
          <a:xfrm>
            <a:off x="14921813" y="10176709"/>
            <a:ext cx="1853143" cy="18543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8" h="1489">
                <a:moveTo>
                  <a:pt x="1488" y="745"/>
                </a:moveTo>
                <a:cubicBezTo>
                  <a:pt x="1488" y="1156"/>
                  <a:pt x="1155" y="1489"/>
                  <a:pt x="744" y="1489"/>
                </a:cubicBezTo>
                <a:cubicBezTo>
                  <a:pt x="333" y="1489"/>
                  <a:pt x="0" y="1156"/>
                  <a:pt x="0" y="745"/>
                </a:cubicBezTo>
                <a:cubicBezTo>
                  <a:pt x="0" y="334"/>
                  <a:pt x="333" y="0"/>
                  <a:pt x="744" y="0"/>
                </a:cubicBezTo>
                <a:cubicBezTo>
                  <a:pt x="1155" y="0"/>
                  <a:pt x="1488" y="334"/>
                  <a:pt x="1488" y="745"/>
                </a:cubicBezTo>
                <a:close/>
              </a:path>
            </a:pathLst>
          </a:custGeom>
          <a:solidFill>
            <a:srgbClr val="E4E5E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3A6358-18E5-4DAD-A66F-2C9CF1204C69}"/>
              </a:ext>
            </a:extLst>
          </p:cNvPr>
          <p:cNvGrpSpPr/>
          <p:nvPr/>
        </p:nvGrpSpPr>
        <p:grpSpPr>
          <a:xfrm>
            <a:off x="1499921" y="4780536"/>
            <a:ext cx="12087180" cy="6688509"/>
            <a:chOff x="1499921" y="4780536"/>
            <a:chExt cx="12087180" cy="6688509"/>
          </a:xfrm>
        </p:grpSpPr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AAE2910-799A-44A6-9E2E-71AE97A389E7}"/>
                </a:ext>
              </a:extLst>
            </p:cNvPr>
            <p:cNvSpPr/>
            <p:nvPr/>
          </p:nvSpPr>
          <p:spPr>
            <a:xfrm>
              <a:off x="1499921" y="4780536"/>
              <a:ext cx="12087180" cy="6688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0" h="5368">
                  <a:moveTo>
                    <a:pt x="9239" y="5368"/>
                  </a:moveTo>
                  <a:lnTo>
                    <a:pt x="462" y="5368"/>
                  </a:lnTo>
                  <a:cubicBezTo>
                    <a:pt x="208" y="5368"/>
                    <a:pt x="0" y="5161"/>
                    <a:pt x="0" y="4906"/>
                  </a:cubicBezTo>
                  <a:lnTo>
                    <a:pt x="0" y="463"/>
                  </a:lnTo>
                  <a:cubicBezTo>
                    <a:pt x="0" y="208"/>
                    <a:pt x="208" y="0"/>
                    <a:pt x="462" y="0"/>
                  </a:cubicBezTo>
                  <a:lnTo>
                    <a:pt x="9239" y="0"/>
                  </a:lnTo>
                  <a:cubicBezTo>
                    <a:pt x="9493" y="0"/>
                    <a:pt x="9700" y="208"/>
                    <a:pt x="9700" y="463"/>
                  </a:cubicBezTo>
                  <a:lnTo>
                    <a:pt x="9700" y="4906"/>
                  </a:lnTo>
                  <a:cubicBezTo>
                    <a:pt x="9700" y="5161"/>
                    <a:pt x="9493" y="5368"/>
                    <a:pt x="9239" y="5368"/>
                  </a:cubicBezTo>
                  <a:close/>
                </a:path>
              </a:pathLst>
            </a:custGeom>
            <a:solidFill>
              <a:srgbClr val="E4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FF068B22-2A01-472B-AD2F-2BCFB6E038A8}"/>
                </a:ext>
              </a:extLst>
            </p:cNvPr>
            <p:cNvSpPr/>
            <p:nvPr/>
          </p:nvSpPr>
          <p:spPr>
            <a:xfrm>
              <a:off x="12348349" y="5993117"/>
              <a:ext cx="867376" cy="866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7" h="696">
                  <a:moveTo>
                    <a:pt x="697" y="348"/>
                  </a:moveTo>
                  <a:cubicBezTo>
                    <a:pt x="697" y="540"/>
                    <a:pt x="541" y="696"/>
                    <a:pt x="349" y="696"/>
                  </a:cubicBezTo>
                  <a:cubicBezTo>
                    <a:pt x="156" y="696"/>
                    <a:pt x="0" y="540"/>
                    <a:pt x="0" y="348"/>
                  </a:cubicBezTo>
                  <a:cubicBezTo>
                    <a:pt x="0" y="156"/>
                    <a:pt x="156" y="0"/>
                    <a:pt x="349" y="0"/>
                  </a:cubicBezTo>
                  <a:cubicBezTo>
                    <a:pt x="541" y="0"/>
                    <a:pt x="697" y="156"/>
                    <a:pt x="697" y="348"/>
                  </a:cubicBezTo>
                  <a:close/>
                </a:path>
              </a:pathLst>
            </a:custGeom>
            <a:solidFill>
              <a:srgbClr val="4E94EC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AAB7EFC8-16F3-4F0C-8B01-E77391E37567}"/>
                </a:ext>
              </a:extLst>
            </p:cNvPr>
            <p:cNvSpPr/>
            <p:nvPr/>
          </p:nvSpPr>
          <p:spPr>
            <a:xfrm>
              <a:off x="12067943" y="6426805"/>
              <a:ext cx="491014" cy="489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394">
                  <a:moveTo>
                    <a:pt x="395" y="196"/>
                  </a:moveTo>
                  <a:cubicBezTo>
                    <a:pt x="395" y="305"/>
                    <a:pt x="307" y="394"/>
                    <a:pt x="198" y="394"/>
                  </a:cubicBezTo>
                  <a:cubicBezTo>
                    <a:pt x="89" y="394"/>
                    <a:pt x="0" y="305"/>
                    <a:pt x="0" y="196"/>
                  </a:cubicBezTo>
                  <a:cubicBezTo>
                    <a:pt x="0" y="88"/>
                    <a:pt x="89" y="0"/>
                    <a:pt x="198" y="0"/>
                  </a:cubicBezTo>
                  <a:cubicBezTo>
                    <a:pt x="307" y="0"/>
                    <a:pt x="395" y="88"/>
                    <a:pt x="395" y="196"/>
                  </a:cubicBezTo>
                  <a:close/>
                </a:path>
              </a:pathLst>
            </a:custGeom>
            <a:solidFill>
              <a:srgbClr val="4E94EC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7412979F-E766-46B2-9BDC-1791287A9E9F}"/>
                </a:ext>
              </a:extLst>
            </p:cNvPr>
            <p:cNvSpPr/>
            <p:nvPr/>
          </p:nvSpPr>
          <p:spPr>
            <a:xfrm>
              <a:off x="6434986" y="9557333"/>
              <a:ext cx="4213502" cy="19029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82" h="1528">
                  <a:moveTo>
                    <a:pt x="0" y="1528"/>
                  </a:moveTo>
                  <a:cubicBezTo>
                    <a:pt x="0" y="1528"/>
                    <a:pt x="39" y="1052"/>
                    <a:pt x="1029" y="841"/>
                  </a:cubicBezTo>
                  <a:cubicBezTo>
                    <a:pt x="1781" y="680"/>
                    <a:pt x="2539" y="602"/>
                    <a:pt x="3082" y="165"/>
                  </a:cubicBezTo>
                  <a:cubicBezTo>
                    <a:pt x="3763" y="-383"/>
                    <a:pt x="3044" y="611"/>
                    <a:pt x="3253" y="563"/>
                  </a:cubicBezTo>
                  <a:cubicBezTo>
                    <a:pt x="3668" y="467"/>
                    <a:pt x="2754" y="1117"/>
                    <a:pt x="3056" y="1088"/>
                  </a:cubicBezTo>
                  <a:cubicBezTo>
                    <a:pt x="3526" y="1044"/>
                    <a:pt x="2859" y="1528"/>
                    <a:pt x="2859" y="1528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5BD10463-66F0-406D-B925-E46CBFE4D38E}"/>
                </a:ext>
              </a:extLst>
            </p:cNvPr>
            <p:cNvSpPr/>
            <p:nvPr/>
          </p:nvSpPr>
          <p:spPr>
            <a:xfrm>
              <a:off x="2155437" y="7497316"/>
              <a:ext cx="1119114" cy="1666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338">
                  <a:moveTo>
                    <a:pt x="711" y="282"/>
                  </a:moveTo>
                  <a:cubicBezTo>
                    <a:pt x="711" y="282"/>
                    <a:pt x="381" y="173"/>
                    <a:pt x="143" y="28"/>
                  </a:cubicBezTo>
                  <a:cubicBezTo>
                    <a:pt x="-93" y="-117"/>
                    <a:pt x="-32" y="327"/>
                    <a:pt x="286" y="577"/>
                  </a:cubicBezTo>
                  <a:cubicBezTo>
                    <a:pt x="603" y="827"/>
                    <a:pt x="90" y="721"/>
                    <a:pt x="264" y="917"/>
                  </a:cubicBezTo>
                  <a:cubicBezTo>
                    <a:pt x="439" y="1112"/>
                    <a:pt x="899" y="1338"/>
                    <a:pt x="899" y="1338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E9BC25C9-D33F-4C84-BF75-4EE1FE6057B2}"/>
                </a:ext>
              </a:extLst>
            </p:cNvPr>
            <p:cNvSpPr/>
            <p:nvPr/>
          </p:nvSpPr>
          <p:spPr>
            <a:xfrm>
              <a:off x="8841459" y="5910866"/>
              <a:ext cx="2382791" cy="28214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3" h="2265">
                  <a:moveTo>
                    <a:pt x="1911" y="2151"/>
                  </a:moveTo>
                  <a:lnTo>
                    <a:pt x="1460" y="114"/>
                  </a:lnTo>
                  <a:cubicBezTo>
                    <a:pt x="1446" y="52"/>
                    <a:pt x="1384" y="0"/>
                    <a:pt x="1321" y="0"/>
                  </a:cubicBezTo>
                  <a:lnTo>
                    <a:pt x="20" y="0"/>
                  </a:lnTo>
                  <a:cubicBezTo>
                    <a:pt x="2" y="22"/>
                    <a:pt x="-4" y="52"/>
                    <a:pt x="3" y="85"/>
                  </a:cubicBezTo>
                  <a:lnTo>
                    <a:pt x="466" y="2181"/>
                  </a:lnTo>
                  <a:cubicBezTo>
                    <a:pt x="473" y="2214"/>
                    <a:pt x="493" y="2243"/>
                    <a:pt x="520" y="2265"/>
                  </a:cubicBezTo>
                  <a:lnTo>
                    <a:pt x="1822" y="2265"/>
                  </a:lnTo>
                  <a:cubicBezTo>
                    <a:pt x="1885" y="2265"/>
                    <a:pt x="1924" y="2214"/>
                    <a:pt x="1911" y="2151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B4583EF6-2F24-4DE7-A904-7CBF6936B5AB}"/>
                </a:ext>
              </a:extLst>
            </p:cNvPr>
            <p:cNvSpPr/>
            <p:nvPr/>
          </p:nvSpPr>
          <p:spPr>
            <a:xfrm>
              <a:off x="8832735" y="5903388"/>
              <a:ext cx="2398988" cy="2836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6" h="2277">
                  <a:moveTo>
                    <a:pt x="530" y="2265"/>
                  </a:moveTo>
                  <a:lnTo>
                    <a:pt x="1829" y="2265"/>
                  </a:lnTo>
                  <a:cubicBezTo>
                    <a:pt x="1857" y="2265"/>
                    <a:pt x="1881" y="2254"/>
                    <a:pt x="1896" y="2235"/>
                  </a:cubicBezTo>
                  <a:cubicBezTo>
                    <a:pt x="1913" y="2215"/>
                    <a:pt x="1918" y="2188"/>
                    <a:pt x="1911" y="2158"/>
                  </a:cubicBezTo>
                  <a:lnTo>
                    <a:pt x="1461" y="122"/>
                  </a:lnTo>
                  <a:cubicBezTo>
                    <a:pt x="1448" y="62"/>
                    <a:pt x="1388" y="13"/>
                    <a:pt x="1328" y="13"/>
                  </a:cubicBezTo>
                  <a:lnTo>
                    <a:pt x="30" y="13"/>
                  </a:lnTo>
                  <a:cubicBezTo>
                    <a:pt x="14" y="33"/>
                    <a:pt x="9" y="60"/>
                    <a:pt x="16" y="89"/>
                  </a:cubicBezTo>
                  <a:lnTo>
                    <a:pt x="479" y="2185"/>
                  </a:lnTo>
                  <a:cubicBezTo>
                    <a:pt x="486" y="2215"/>
                    <a:pt x="503" y="2243"/>
                    <a:pt x="530" y="2265"/>
                  </a:cubicBezTo>
                  <a:close/>
                  <a:moveTo>
                    <a:pt x="1829" y="2277"/>
                  </a:moveTo>
                  <a:lnTo>
                    <a:pt x="525" y="2277"/>
                  </a:lnTo>
                  <a:lnTo>
                    <a:pt x="524" y="2276"/>
                  </a:lnTo>
                  <a:cubicBezTo>
                    <a:pt x="494" y="2253"/>
                    <a:pt x="474" y="2221"/>
                    <a:pt x="467" y="2188"/>
                  </a:cubicBezTo>
                  <a:lnTo>
                    <a:pt x="3" y="92"/>
                  </a:lnTo>
                  <a:cubicBezTo>
                    <a:pt x="-4" y="58"/>
                    <a:pt x="3" y="26"/>
                    <a:pt x="22" y="3"/>
                  </a:cubicBezTo>
                  <a:lnTo>
                    <a:pt x="24" y="0"/>
                  </a:lnTo>
                  <a:lnTo>
                    <a:pt x="1328" y="0"/>
                  </a:lnTo>
                  <a:cubicBezTo>
                    <a:pt x="1394" y="0"/>
                    <a:pt x="1459" y="53"/>
                    <a:pt x="1473" y="119"/>
                  </a:cubicBezTo>
                  <a:lnTo>
                    <a:pt x="1924" y="2156"/>
                  </a:lnTo>
                  <a:cubicBezTo>
                    <a:pt x="1931" y="2189"/>
                    <a:pt x="1925" y="2219"/>
                    <a:pt x="1906" y="2243"/>
                  </a:cubicBezTo>
                  <a:cubicBezTo>
                    <a:pt x="1888" y="2265"/>
                    <a:pt x="1861" y="2277"/>
                    <a:pt x="1829" y="227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F5D4072D-31AF-4D96-A6F7-FD7984039DC6}"/>
                </a:ext>
              </a:extLst>
            </p:cNvPr>
            <p:cNvSpPr/>
            <p:nvPr/>
          </p:nvSpPr>
          <p:spPr>
            <a:xfrm>
              <a:off x="9363625" y="7143387"/>
              <a:ext cx="1699857" cy="7340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5" h="590">
                  <a:moveTo>
                    <a:pt x="1365" y="590"/>
                  </a:moveTo>
                  <a:lnTo>
                    <a:pt x="1" y="590"/>
                  </a:lnTo>
                  <a:cubicBezTo>
                    <a:pt x="1" y="590"/>
                    <a:pt x="-31" y="403"/>
                    <a:pt x="397" y="439"/>
                  </a:cubicBezTo>
                  <a:cubicBezTo>
                    <a:pt x="397" y="439"/>
                    <a:pt x="416" y="16"/>
                    <a:pt x="766" y="213"/>
                  </a:cubicBezTo>
                  <a:cubicBezTo>
                    <a:pt x="766" y="213"/>
                    <a:pt x="780" y="-149"/>
                    <a:pt x="1250" y="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5A8FD5E5-B781-450C-9A16-207945C34204}"/>
                </a:ext>
              </a:extLst>
            </p:cNvPr>
            <p:cNvSpPr/>
            <p:nvPr/>
          </p:nvSpPr>
          <p:spPr>
            <a:xfrm>
              <a:off x="9356151" y="7135909"/>
              <a:ext cx="1717304" cy="7502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9" h="603">
                  <a:moveTo>
                    <a:pt x="13" y="590"/>
                  </a:moveTo>
                  <a:lnTo>
                    <a:pt x="1363" y="590"/>
                  </a:lnTo>
                  <a:lnTo>
                    <a:pt x="1251" y="81"/>
                  </a:lnTo>
                  <a:cubicBezTo>
                    <a:pt x="1086" y="5"/>
                    <a:pt x="960" y="-8"/>
                    <a:pt x="877" y="43"/>
                  </a:cubicBezTo>
                  <a:cubicBezTo>
                    <a:pt x="784" y="100"/>
                    <a:pt x="778" y="218"/>
                    <a:pt x="778" y="219"/>
                  </a:cubicBezTo>
                  <a:lnTo>
                    <a:pt x="777" y="229"/>
                  </a:lnTo>
                  <a:lnTo>
                    <a:pt x="769" y="224"/>
                  </a:lnTo>
                  <a:cubicBezTo>
                    <a:pt x="671" y="169"/>
                    <a:pt x="591" y="159"/>
                    <a:pt x="529" y="192"/>
                  </a:cubicBezTo>
                  <a:cubicBezTo>
                    <a:pt x="419" y="254"/>
                    <a:pt x="409" y="443"/>
                    <a:pt x="409" y="445"/>
                  </a:cubicBezTo>
                  <a:lnTo>
                    <a:pt x="409" y="452"/>
                  </a:lnTo>
                  <a:lnTo>
                    <a:pt x="402" y="451"/>
                  </a:lnTo>
                  <a:cubicBezTo>
                    <a:pt x="174" y="432"/>
                    <a:pt x="80" y="478"/>
                    <a:pt x="42" y="519"/>
                  </a:cubicBezTo>
                  <a:cubicBezTo>
                    <a:pt x="14" y="549"/>
                    <a:pt x="13" y="579"/>
                    <a:pt x="13" y="590"/>
                  </a:cubicBezTo>
                  <a:close/>
                  <a:moveTo>
                    <a:pt x="1379" y="603"/>
                  </a:moveTo>
                  <a:lnTo>
                    <a:pt x="1" y="603"/>
                  </a:lnTo>
                  <a:lnTo>
                    <a:pt x="1" y="598"/>
                  </a:lnTo>
                  <a:cubicBezTo>
                    <a:pt x="0" y="596"/>
                    <a:pt x="-6" y="553"/>
                    <a:pt x="32" y="511"/>
                  </a:cubicBezTo>
                  <a:cubicBezTo>
                    <a:pt x="72" y="467"/>
                    <a:pt x="167" y="420"/>
                    <a:pt x="397" y="438"/>
                  </a:cubicBezTo>
                  <a:cubicBezTo>
                    <a:pt x="399" y="403"/>
                    <a:pt x="417" y="240"/>
                    <a:pt x="523" y="181"/>
                  </a:cubicBezTo>
                  <a:cubicBezTo>
                    <a:pt x="586" y="146"/>
                    <a:pt x="668" y="155"/>
                    <a:pt x="766" y="208"/>
                  </a:cubicBezTo>
                  <a:cubicBezTo>
                    <a:pt x="770" y="178"/>
                    <a:pt x="787" y="83"/>
                    <a:pt x="870" y="33"/>
                  </a:cubicBezTo>
                  <a:cubicBezTo>
                    <a:pt x="957" y="-21"/>
                    <a:pt x="1089" y="-8"/>
                    <a:pt x="1259" y="72"/>
                  </a:cubicBezTo>
                  <a:lnTo>
                    <a:pt x="1262" y="7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AA430CD8-60FE-41D4-BC52-DD64CAE388F7}"/>
                </a:ext>
              </a:extLst>
            </p:cNvPr>
            <p:cNvSpPr/>
            <p:nvPr/>
          </p:nvSpPr>
          <p:spPr>
            <a:xfrm>
              <a:off x="8743007" y="6105277"/>
              <a:ext cx="1789586" cy="498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7" h="401">
                  <a:moveTo>
                    <a:pt x="73" y="401"/>
                  </a:moveTo>
                  <a:lnTo>
                    <a:pt x="1437" y="401"/>
                  </a:lnTo>
                  <a:cubicBezTo>
                    <a:pt x="1437" y="401"/>
                    <a:pt x="1441" y="284"/>
                    <a:pt x="988" y="310"/>
                  </a:cubicBezTo>
                  <a:cubicBezTo>
                    <a:pt x="988" y="310"/>
                    <a:pt x="810" y="16"/>
                    <a:pt x="547" y="213"/>
                  </a:cubicBezTo>
                  <a:cubicBezTo>
                    <a:pt x="547" y="213"/>
                    <a:pt x="374" y="-149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744B33C3-3EA2-4F55-840C-3328878767B6}"/>
                </a:ext>
              </a:extLst>
            </p:cNvPr>
            <p:cNvSpPr/>
            <p:nvPr/>
          </p:nvSpPr>
          <p:spPr>
            <a:xfrm>
              <a:off x="8734283" y="6096554"/>
              <a:ext cx="1807033" cy="5134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1" h="413">
                  <a:moveTo>
                    <a:pt x="85" y="401"/>
                  </a:moveTo>
                  <a:lnTo>
                    <a:pt x="1437" y="401"/>
                  </a:lnTo>
                  <a:cubicBezTo>
                    <a:pt x="1435" y="396"/>
                    <a:pt x="1431" y="389"/>
                    <a:pt x="1422" y="380"/>
                  </a:cubicBezTo>
                  <a:cubicBezTo>
                    <a:pt x="1391" y="351"/>
                    <a:pt x="1294" y="305"/>
                    <a:pt x="996" y="322"/>
                  </a:cubicBezTo>
                  <a:lnTo>
                    <a:pt x="992" y="322"/>
                  </a:lnTo>
                  <a:lnTo>
                    <a:pt x="990" y="319"/>
                  </a:lnTo>
                  <a:cubicBezTo>
                    <a:pt x="989" y="317"/>
                    <a:pt x="908" y="187"/>
                    <a:pt x="779" y="161"/>
                  </a:cubicBezTo>
                  <a:cubicBezTo>
                    <a:pt x="707" y="148"/>
                    <a:pt x="633" y="168"/>
                    <a:pt x="558" y="224"/>
                  </a:cubicBezTo>
                  <a:lnTo>
                    <a:pt x="552" y="228"/>
                  </a:lnTo>
                  <a:lnTo>
                    <a:pt x="549" y="222"/>
                  </a:lnTo>
                  <a:cubicBezTo>
                    <a:pt x="548" y="220"/>
                    <a:pt x="475" y="71"/>
                    <a:pt x="326" y="26"/>
                  </a:cubicBezTo>
                  <a:cubicBezTo>
                    <a:pt x="231" y="-3"/>
                    <a:pt x="126" y="15"/>
                    <a:pt x="14" y="80"/>
                  </a:cubicBezTo>
                  <a:close/>
                  <a:moveTo>
                    <a:pt x="1451" y="413"/>
                  </a:moveTo>
                  <a:lnTo>
                    <a:pt x="75" y="413"/>
                  </a:lnTo>
                  <a:lnTo>
                    <a:pt x="0" y="74"/>
                  </a:lnTo>
                  <a:lnTo>
                    <a:pt x="4" y="72"/>
                  </a:lnTo>
                  <a:cubicBezTo>
                    <a:pt x="121" y="3"/>
                    <a:pt x="231" y="-17"/>
                    <a:pt x="330" y="14"/>
                  </a:cubicBezTo>
                  <a:cubicBezTo>
                    <a:pt x="466" y="55"/>
                    <a:pt x="540" y="179"/>
                    <a:pt x="557" y="209"/>
                  </a:cubicBezTo>
                  <a:cubicBezTo>
                    <a:pt x="632" y="155"/>
                    <a:pt x="707" y="135"/>
                    <a:pt x="781" y="149"/>
                  </a:cubicBezTo>
                  <a:cubicBezTo>
                    <a:pt x="906" y="173"/>
                    <a:pt x="985" y="287"/>
                    <a:pt x="998" y="309"/>
                  </a:cubicBezTo>
                  <a:cubicBezTo>
                    <a:pt x="1286" y="293"/>
                    <a:pt x="1393" y="334"/>
                    <a:pt x="1432" y="372"/>
                  </a:cubicBezTo>
                  <a:cubicBezTo>
                    <a:pt x="1451" y="390"/>
                    <a:pt x="1451" y="406"/>
                    <a:pt x="1451" y="40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FD6A6850-8C80-40BF-B7EB-4ADBE6B97F30}"/>
                </a:ext>
              </a:extLst>
            </p:cNvPr>
            <p:cNvSpPr/>
            <p:nvPr/>
          </p:nvSpPr>
          <p:spPr>
            <a:xfrm>
              <a:off x="5742082" y="5870986"/>
              <a:ext cx="692904" cy="10293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7" h="827">
                  <a:moveTo>
                    <a:pt x="557" y="827"/>
                  </a:moveTo>
                  <a:lnTo>
                    <a:pt x="215" y="827"/>
                  </a:lnTo>
                  <a:lnTo>
                    <a:pt x="0" y="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DCA89A66-E812-403A-90DD-74DE23FBB994}"/>
                </a:ext>
              </a:extLst>
            </p:cNvPr>
            <p:cNvSpPr/>
            <p:nvPr/>
          </p:nvSpPr>
          <p:spPr>
            <a:xfrm>
              <a:off x="5730870" y="5863509"/>
              <a:ext cx="714090" cy="1044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839">
                  <a:moveTo>
                    <a:pt x="229" y="826"/>
                  </a:moveTo>
                  <a:lnTo>
                    <a:pt x="558" y="826"/>
                  </a:lnTo>
                  <a:lnTo>
                    <a:pt x="345" y="13"/>
                  </a:lnTo>
                  <a:lnTo>
                    <a:pt x="17" y="13"/>
                  </a:lnTo>
                  <a:close/>
                  <a:moveTo>
                    <a:pt x="574" y="839"/>
                  </a:moveTo>
                  <a:lnTo>
                    <a:pt x="219" y="839"/>
                  </a:lnTo>
                  <a:lnTo>
                    <a:pt x="218" y="834"/>
                  </a:lnTo>
                  <a:lnTo>
                    <a:pt x="0" y="0"/>
                  </a:lnTo>
                  <a:lnTo>
                    <a:pt x="355" y="0"/>
                  </a:lnTo>
                  <a:lnTo>
                    <a:pt x="356" y="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F7F07930-88D8-4197-9A09-E524963C6CE1}"/>
                </a:ext>
              </a:extLst>
            </p:cNvPr>
            <p:cNvSpPr/>
            <p:nvPr/>
          </p:nvSpPr>
          <p:spPr>
            <a:xfrm>
              <a:off x="5507791" y="7155849"/>
              <a:ext cx="1003215" cy="324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6" h="2608">
                  <a:moveTo>
                    <a:pt x="806" y="2608"/>
                  </a:moveTo>
                  <a:lnTo>
                    <a:pt x="438" y="2464"/>
                  </a:lnTo>
                  <a:lnTo>
                    <a:pt x="0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9889246E-10CF-4018-854A-1FEBF926829D}"/>
                </a:ext>
              </a:extLst>
            </p:cNvPr>
            <p:cNvSpPr/>
            <p:nvPr/>
          </p:nvSpPr>
          <p:spPr>
            <a:xfrm>
              <a:off x="5499071" y="7147125"/>
              <a:ext cx="1023154" cy="32701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2625">
                  <a:moveTo>
                    <a:pt x="451" y="2466"/>
                  </a:moveTo>
                  <a:lnTo>
                    <a:pt x="805" y="2606"/>
                  </a:lnTo>
                  <a:lnTo>
                    <a:pt x="345" y="13"/>
                  </a:lnTo>
                  <a:lnTo>
                    <a:pt x="15" y="13"/>
                  </a:lnTo>
                  <a:close/>
                  <a:moveTo>
                    <a:pt x="822" y="2625"/>
                  </a:moveTo>
                  <a:lnTo>
                    <a:pt x="440" y="2475"/>
                  </a:lnTo>
                  <a:lnTo>
                    <a:pt x="0" y="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946C4AB5-6A8A-4E3E-A464-EAF31F441603}"/>
                </a:ext>
              </a:extLst>
            </p:cNvPr>
            <p:cNvSpPr/>
            <p:nvPr/>
          </p:nvSpPr>
          <p:spPr>
            <a:xfrm>
              <a:off x="6167050" y="5870986"/>
              <a:ext cx="1276139" cy="10293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" h="827">
                  <a:moveTo>
                    <a:pt x="216" y="827"/>
                  </a:moveTo>
                  <a:lnTo>
                    <a:pt x="1025" y="827"/>
                  </a:lnTo>
                  <a:lnTo>
                    <a:pt x="8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FF0A7150-804C-49F0-87B4-41DEE0C55A9C}"/>
                </a:ext>
              </a:extLst>
            </p:cNvPr>
            <p:cNvSpPr/>
            <p:nvPr/>
          </p:nvSpPr>
          <p:spPr>
            <a:xfrm>
              <a:off x="6157080" y="5863509"/>
              <a:ext cx="1296079" cy="1044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1" h="839">
                  <a:moveTo>
                    <a:pt x="229" y="826"/>
                  </a:moveTo>
                  <a:lnTo>
                    <a:pt x="1025" y="826"/>
                  </a:lnTo>
                  <a:lnTo>
                    <a:pt x="813" y="13"/>
                  </a:lnTo>
                  <a:lnTo>
                    <a:pt x="16" y="13"/>
                  </a:lnTo>
                  <a:close/>
                  <a:moveTo>
                    <a:pt x="1041" y="839"/>
                  </a:moveTo>
                  <a:lnTo>
                    <a:pt x="219" y="839"/>
                  </a:lnTo>
                  <a:lnTo>
                    <a:pt x="218" y="834"/>
                  </a:lnTo>
                  <a:lnTo>
                    <a:pt x="0" y="0"/>
                  </a:lnTo>
                  <a:lnTo>
                    <a:pt x="823" y="0"/>
                  </a:lnTo>
                  <a:lnTo>
                    <a:pt x="824" y="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3C455106-CC71-4BA1-97D6-75D25065A3C1}"/>
                </a:ext>
              </a:extLst>
            </p:cNvPr>
            <p:cNvSpPr/>
            <p:nvPr/>
          </p:nvSpPr>
          <p:spPr>
            <a:xfrm>
              <a:off x="5934005" y="7155849"/>
              <a:ext cx="1868098" cy="324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2608">
                  <a:moveTo>
                    <a:pt x="464" y="2608"/>
                  </a:moveTo>
                  <a:lnTo>
                    <a:pt x="1500" y="2449"/>
                  </a:lnTo>
                  <a:lnTo>
                    <a:pt x="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33C70E01-67FB-4C74-97DA-77F3D7C13BB6}"/>
                </a:ext>
              </a:extLst>
            </p:cNvPr>
            <p:cNvSpPr/>
            <p:nvPr/>
          </p:nvSpPr>
          <p:spPr>
            <a:xfrm>
              <a:off x="5925282" y="7147125"/>
              <a:ext cx="1885545" cy="3267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4" h="2623">
                  <a:moveTo>
                    <a:pt x="15" y="13"/>
                  </a:moveTo>
                  <a:lnTo>
                    <a:pt x="476" y="2608"/>
                  </a:lnTo>
                  <a:lnTo>
                    <a:pt x="1500" y="2451"/>
                  </a:lnTo>
                  <a:lnTo>
                    <a:pt x="1067" y="13"/>
                  </a:lnTo>
                  <a:close/>
                  <a:moveTo>
                    <a:pt x="465" y="2623"/>
                  </a:moveTo>
                  <a:lnTo>
                    <a:pt x="0" y="0"/>
                  </a:lnTo>
                  <a:lnTo>
                    <a:pt x="1078" y="0"/>
                  </a:lnTo>
                  <a:lnTo>
                    <a:pt x="1514" y="24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C973CEFF-C6AC-4F6B-90B9-5DCB90E12A43}"/>
                </a:ext>
              </a:extLst>
            </p:cNvPr>
            <p:cNvSpPr/>
            <p:nvPr/>
          </p:nvSpPr>
          <p:spPr>
            <a:xfrm>
              <a:off x="6260517" y="8990298"/>
              <a:ext cx="2656958" cy="24687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3" h="1982">
                  <a:moveTo>
                    <a:pt x="202" y="1136"/>
                  </a:moveTo>
                  <a:lnTo>
                    <a:pt x="2133" y="1982"/>
                  </a:lnTo>
                  <a:lnTo>
                    <a:pt x="1869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1CC48670-45B5-4DC7-B1C3-023CF7513A5D}"/>
                </a:ext>
              </a:extLst>
            </p:cNvPr>
            <p:cNvSpPr/>
            <p:nvPr/>
          </p:nvSpPr>
          <p:spPr>
            <a:xfrm>
              <a:off x="6250547" y="8976590"/>
              <a:ext cx="2676901" cy="249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9" h="2000">
                  <a:moveTo>
                    <a:pt x="215" y="1143"/>
                  </a:moveTo>
                  <a:lnTo>
                    <a:pt x="2131" y="1983"/>
                  </a:lnTo>
                  <a:lnTo>
                    <a:pt x="1872" y="814"/>
                  </a:lnTo>
                  <a:lnTo>
                    <a:pt x="16" y="21"/>
                  </a:lnTo>
                  <a:close/>
                  <a:moveTo>
                    <a:pt x="2149" y="2000"/>
                  </a:moveTo>
                  <a:lnTo>
                    <a:pt x="2139" y="2000"/>
                  </a:lnTo>
                  <a:lnTo>
                    <a:pt x="204" y="1152"/>
                  </a:lnTo>
                  <a:lnTo>
                    <a:pt x="204" y="1149"/>
                  </a:lnTo>
                  <a:lnTo>
                    <a:pt x="0" y="0"/>
                  </a:lnTo>
                  <a:lnTo>
                    <a:pt x="11" y="5"/>
                  </a:lnTo>
                  <a:lnTo>
                    <a:pt x="1883" y="80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397E60E8-E12A-4EA7-A338-CB689F02EABB}"/>
                </a:ext>
              </a:extLst>
            </p:cNvPr>
            <p:cNvSpPr/>
            <p:nvPr/>
          </p:nvSpPr>
          <p:spPr>
            <a:xfrm>
              <a:off x="8620876" y="9993510"/>
              <a:ext cx="519678" cy="1465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1177">
                  <a:moveTo>
                    <a:pt x="239" y="1177"/>
                  </a:moveTo>
                  <a:lnTo>
                    <a:pt x="418" y="1177"/>
                  </a:lnTo>
                  <a:lnTo>
                    <a:pt x="16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0A0B2EEB-CD67-42AA-AE11-76C52A327660}"/>
                </a:ext>
              </a:extLst>
            </p:cNvPr>
            <p:cNvSpPr/>
            <p:nvPr/>
          </p:nvSpPr>
          <p:spPr>
            <a:xfrm>
              <a:off x="8612152" y="9981051"/>
              <a:ext cx="538371" cy="14867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1194">
                  <a:moveTo>
                    <a:pt x="251" y="1181"/>
                  </a:moveTo>
                  <a:lnTo>
                    <a:pt x="417" y="1181"/>
                  </a:lnTo>
                  <a:lnTo>
                    <a:pt x="162" y="20"/>
                  </a:lnTo>
                  <a:lnTo>
                    <a:pt x="14" y="116"/>
                  </a:lnTo>
                  <a:close/>
                  <a:moveTo>
                    <a:pt x="433" y="1194"/>
                  </a:moveTo>
                  <a:lnTo>
                    <a:pt x="241" y="1194"/>
                  </a:lnTo>
                  <a:lnTo>
                    <a:pt x="240" y="1188"/>
                  </a:lnTo>
                  <a:lnTo>
                    <a:pt x="0" y="1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7773281B-1F31-4E14-A1B8-90E860CE702A}"/>
                </a:ext>
              </a:extLst>
            </p:cNvPr>
            <p:cNvSpPr/>
            <p:nvPr/>
          </p:nvSpPr>
          <p:spPr>
            <a:xfrm>
              <a:off x="6053640" y="8865675"/>
              <a:ext cx="2765383" cy="1390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0" h="1117">
                  <a:moveTo>
                    <a:pt x="20" y="318"/>
                  </a:moveTo>
                  <a:lnTo>
                    <a:pt x="1889" y="1117"/>
                  </a:lnTo>
                  <a:lnTo>
                    <a:pt x="2220" y="905"/>
                  </a:lnTo>
                  <a:lnTo>
                    <a:pt x="2192" y="798"/>
                  </a:lnTo>
                  <a:lnTo>
                    <a:pt x="322" y="0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BA8E9479-962A-47DD-9B73-7FBF45B4EEC7}"/>
                </a:ext>
              </a:extLst>
            </p:cNvPr>
            <p:cNvSpPr/>
            <p:nvPr/>
          </p:nvSpPr>
          <p:spPr>
            <a:xfrm>
              <a:off x="6044920" y="8856952"/>
              <a:ext cx="2782831" cy="1408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4" h="1131">
                  <a:moveTo>
                    <a:pt x="33" y="321"/>
                  </a:moveTo>
                  <a:lnTo>
                    <a:pt x="1896" y="1116"/>
                  </a:lnTo>
                  <a:lnTo>
                    <a:pt x="2219" y="910"/>
                  </a:lnTo>
                  <a:lnTo>
                    <a:pt x="2193" y="810"/>
                  </a:lnTo>
                  <a:lnTo>
                    <a:pt x="330" y="14"/>
                  </a:lnTo>
                  <a:lnTo>
                    <a:pt x="14" y="215"/>
                  </a:lnTo>
                  <a:close/>
                  <a:moveTo>
                    <a:pt x="1897" y="1131"/>
                  </a:moveTo>
                  <a:lnTo>
                    <a:pt x="1894" y="1129"/>
                  </a:lnTo>
                  <a:lnTo>
                    <a:pt x="22" y="330"/>
                  </a:lnTo>
                  <a:lnTo>
                    <a:pt x="0" y="209"/>
                  </a:lnTo>
                  <a:lnTo>
                    <a:pt x="328" y="0"/>
                  </a:lnTo>
                  <a:lnTo>
                    <a:pt x="332" y="1"/>
                  </a:lnTo>
                  <a:lnTo>
                    <a:pt x="2204" y="801"/>
                  </a:lnTo>
                  <a:lnTo>
                    <a:pt x="2234" y="91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D0CB270E-A942-4765-A3AE-25504A65D964}"/>
                </a:ext>
              </a:extLst>
            </p:cNvPr>
            <p:cNvSpPr/>
            <p:nvPr/>
          </p:nvSpPr>
          <p:spPr>
            <a:xfrm>
              <a:off x="11477231" y="4785521"/>
              <a:ext cx="843697" cy="58223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8" h="4673">
                  <a:moveTo>
                    <a:pt x="378" y="4673"/>
                  </a:moveTo>
                  <a:lnTo>
                    <a:pt x="365" y="4670"/>
                  </a:lnTo>
                  <a:cubicBezTo>
                    <a:pt x="802" y="3090"/>
                    <a:pt x="680" y="1906"/>
                    <a:pt x="500" y="1191"/>
                  </a:cubicBezTo>
                  <a:cubicBezTo>
                    <a:pt x="305" y="417"/>
                    <a:pt x="3" y="11"/>
                    <a:pt x="0" y="7"/>
                  </a:cubicBezTo>
                  <a:lnTo>
                    <a:pt x="10" y="0"/>
                  </a:lnTo>
                  <a:cubicBezTo>
                    <a:pt x="13" y="3"/>
                    <a:pt x="316" y="411"/>
                    <a:pt x="511" y="1188"/>
                  </a:cubicBezTo>
                  <a:cubicBezTo>
                    <a:pt x="626" y="1644"/>
                    <a:pt x="682" y="2136"/>
                    <a:pt x="678" y="2650"/>
                  </a:cubicBezTo>
                  <a:cubicBezTo>
                    <a:pt x="672" y="3294"/>
                    <a:pt x="571" y="3975"/>
                    <a:pt x="378" y="467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D9CD0B37-2D23-46B9-9E37-1A798A08A0DF}"/>
                </a:ext>
              </a:extLst>
            </p:cNvPr>
            <p:cNvSpPr/>
            <p:nvPr/>
          </p:nvSpPr>
          <p:spPr>
            <a:xfrm>
              <a:off x="4509561" y="4785521"/>
              <a:ext cx="842451" cy="58223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4673">
                  <a:moveTo>
                    <a:pt x="378" y="4673"/>
                  </a:moveTo>
                  <a:lnTo>
                    <a:pt x="365" y="4670"/>
                  </a:lnTo>
                  <a:cubicBezTo>
                    <a:pt x="802" y="3090"/>
                    <a:pt x="679" y="1906"/>
                    <a:pt x="499" y="1191"/>
                  </a:cubicBezTo>
                  <a:cubicBezTo>
                    <a:pt x="305" y="417"/>
                    <a:pt x="3" y="11"/>
                    <a:pt x="0" y="7"/>
                  </a:cubicBezTo>
                  <a:lnTo>
                    <a:pt x="10" y="0"/>
                  </a:lnTo>
                  <a:cubicBezTo>
                    <a:pt x="13" y="3"/>
                    <a:pt x="317" y="411"/>
                    <a:pt x="512" y="1188"/>
                  </a:cubicBezTo>
                  <a:cubicBezTo>
                    <a:pt x="627" y="1644"/>
                    <a:pt x="682" y="2136"/>
                    <a:pt x="677" y="2650"/>
                  </a:cubicBezTo>
                  <a:cubicBezTo>
                    <a:pt x="672" y="3294"/>
                    <a:pt x="571" y="3975"/>
                    <a:pt x="378" y="467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343FE1A9-7E07-455C-9906-9BFCF6C6E8C4}"/>
                </a:ext>
              </a:extLst>
            </p:cNvPr>
            <p:cNvSpPr/>
            <p:nvPr/>
          </p:nvSpPr>
          <p:spPr>
            <a:xfrm>
              <a:off x="1508644" y="8663786"/>
              <a:ext cx="910994" cy="156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2" h="1253">
                  <a:moveTo>
                    <a:pt x="0" y="0"/>
                  </a:moveTo>
                  <a:cubicBezTo>
                    <a:pt x="0" y="0"/>
                    <a:pt x="66" y="268"/>
                    <a:pt x="443" y="591"/>
                  </a:cubicBezTo>
                  <a:cubicBezTo>
                    <a:pt x="934" y="1010"/>
                    <a:pt x="629" y="953"/>
                    <a:pt x="667" y="1010"/>
                  </a:cubicBezTo>
                  <a:cubicBezTo>
                    <a:pt x="702" y="1061"/>
                    <a:pt x="835" y="1296"/>
                    <a:pt x="573" y="1142"/>
                  </a:cubicBezTo>
                  <a:cubicBezTo>
                    <a:pt x="122" y="880"/>
                    <a:pt x="295" y="1068"/>
                    <a:pt x="406" y="1181"/>
                  </a:cubicBezTo>
                  <a:cubicBezTo>
                    <a:pt x="480" y="1256"/>
                    <a:pt x="270" y="1318"/>
                    <a:pt x="0" y="1124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D043F90-60C2-4790-89DA-1C39EC5AC80B}"/>
                </a:ext>
              </a:extLst>
            </p:cNvPr>
            <p:cNvSpPr/>
            <p:nvPr/>
          </p:nvSpPr>
          <p:spPr>
            <a:xfrm>
              <a:off x="12067943" y="9190941"/>
              <a:ext cx="1510430" cy="1735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3" h="1394">
                  <a:moveTo>
                    <a:pt x="1213" y="0"/>
                  </a:moveTo>
                  <a:cubicBezTo>
                    <a:pt x="1213" y="0"/>
                    <a:pt x="783" y="552"/>
                    <a:pt x="462" y="723"/>
                  </a:cubicBezTo>
                  <a:cubicBezTo>
                    <a:pt x="142" y="893"/>
                    <a:pt x="451" y="867"/>
                    <a:pt x="552" y="847"/>
                  </a:cubicBezTo>
                  <a:cubicBezTo>
                    <a:pt x="734" y="812"/>
                    <a:pt x="704" y="1083"/>
                    <a:pt x="169" y="1222"/>
                  </a:cubicBezTo>
                  <a:cubicBezTo>
                    <a:pt x="-366" y="1361"/>
                    <a:pt x="473" y="1607"/>
                    <a:pt x="1213" y="1027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400D612A-D91D-45DE-AC44-2546CB09856E}"/>
                </a:ext>
              </a:extLst>
            </p:cNvPr>
            <p:cNvSpPr/>
            <p:nvPr/>
          </p:nvSpPr>
          <p:spPr>
            <a:xfrm>
              <a:off x="2437085" y="9295625"/>
              <a:ext cx="127115" cy="127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3">
                  <a:moveTo>
                    <a:pt x="51" y="12"/>
                  </a:moveTo>
                  <a:cubicBezTo>
                    <a:pt x="30" y="12"/>
                    <a:pt x="13" y="30"/>
                    <a:pt x="13" y="51"/>
                  </a:cubicBezTo>
                  <a:cubicBezTo>
                    <a:pt x="13" y="73"/>
                    <a:pt x="30" y="90"/>
                    <a:pt x="51" y="90"/>
                  </a:cubicBezTo>
                  <a:cubicBezTo>
                    <a:pt x="73" y="90"/>
                    <a:pt x="90" y="73"/>
                    <a:pt x="90" y="51"/>
                  </a:cubicBezTo>
                  <a:cubicBezTo>
                    <a:pt x="90" y="30"/>
                    <a:pt x="73" y="12"/>
                    <a:pt x="51" y="12"/>
                  </a:cubicBezTo>
                  <a:close/>
                  <a:moveTo>
                    <a:pt x="51" y="103"/>
                  </a:moveTo>
                  <a:cubicBezTo>
                    <a:pt x="23" y="103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80" y="0"/>
                    <a:pt x="103" y="23"/>
                    <a:pt x="103" y="51"/>
                  </a:cubicBezTo>
                  <a:cubicBezTo>
                    <a:pt x="103" y="79"/>
                    <a:pt x="80" y="103"/>
                    <a:pt x="51" y="10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4930245-DEC6-491E-A5E4-4518CC3F6DDD}"/>
                </a:ext>
              </a:extLst>
            </p:cNvPr>
            <p:cNvSpPr/>
            <p:nvPr/>
          </p:nvSpPr>
          <p:spPr>
            <a:xfrm>
              <a:off x="7474345" y="11145029"/>
              <a:ext cx="127115" cy="127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3">
                  <a:moveTo>
                    <a:pt x="51" y="12"/>
                  </a:moveTo>
                  <a:cubicBezTo>
                    <a:pt x="30" y="12"/>
                    <a:pt x="12" y="30"/>
                    <a:pt x="12" y="51"/>
                  </a:cubicBezTo>
                  <a:cubicBezTo>
                    <a:pt x="12" y="73"/>
                    <a:pt x="30" y="90"/>
                    <a:pt x="51" y="90"/>
                  </a:cubicBezTo>
                  <a:cubicBezTo>
                    <a:pt x="72" y="90"/>
                    <a:pt x="90" y="73"/>
                    <a:pt x="90" y="51"/>
                  </a:cubicBezTo>
                  <a:cubicBezTo>
                    <a:pt x="90" y="30"/>
                    <a:pt x="72" y="12"/>
                    <a:pt x="51" y="12"/>
                  </a:cubicBezTo>
                  <a:close/>
                  <a:moveTo>
                    <a:pt x="51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80" y="0"/>
                    <a:pt x="103" y="23"/>
                    <a:pt x="103" y="51"/>
                  </a:cubicBezTo>
                  <a:cubicBezTo>
                    <a:pt x="103" y="80"/>
                    <a:pt x="80" y="103"/>
                    <a:pt x="51" y="10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2E05FF37-B9A6-4271-8C2C-C0BF63184B27}"/>
                </a:ext>
              </a:extLst>
            </p:cNvPr>
            <p:cNvSpPr/>
            <p:nvPr/>
          </p:nvSpPr>
          <p:spPr>
            <a:xfrm>
              <a:off x="10001698" y="9280670"/>
              <a:ext cx="155779" cy="1557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26">
                  <a:moveTo>
                    <a:pt x="63" y="13"/>
                  </a:moveTo>
                  <a:cubicBezTo>
                    <a:pt x="35" y="13"/>
                    <a:pt x="13" y="36"/>
                    <a:pt x="13" y="63"/>
                  </a:cubicBezTo>
                  <a:cubicBezTo>
                    <a:pt x="13" y="91"/>
                    <a:pt x="35" y="113"/>
                    <a:pt x="63" y="113"/>
                  </a:cubicBezTo>
                  <a:cubicBezTo>
                    <a:pt x="91" y="113"/>
                    <a:pt x="114" y="91"/>
                    <a:pt x="114" y="63"/>
                  </a:cubicBezTo>
                  <a:cubicBezTo>
                    <a:pt x="114" y="36"/>
                    <a:pt x="91" y="13"/>
                    <a:pt x="63" y="13"/>
                  </a:cubicBezTo>
                  <a:close/>
                  <a:moveTo>
                    <a:pt x="63" y="126"/>
                  </a:moveTo>
                  <a:cubicBezTo>
                    <a:pt x="28" y="126"/>
                    <a:pt x="0" y="98"/>
                    <a:pt x="0" y="63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8" y="0"/>
                    <a:pt x="126" y="28"/>
                    <a:pt x="126" y="63"/>
                  </a:cubicBezTo>
                  <a:cubicBezTo>
                    <a:pt x="126" y="98"/>
                    <a:pt x="98" y="126"/>
                    <a:pt x="63" y="12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B724DF65-C16B-471E-9CCC-E1C9978D099B}"/>
                </a:ext>
              </a:extLst>
            </p:cNvPr>
            <p:cNvSpPr/>
            <p:nvPr/>
          </p:nvSpPr>
          <p:spPr>
            <a:xfrm>
              <a:off x="11361331" y="10966818"/>
              <a:ext cx="114653" cy="115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94">
                  <a:moveTo>
                    <a:pt x="46" y="13"/>
                  </a:moveTo>
                  <a:cubicBezTo>
                    <a:pt x="28" y="13"/>
                    <a:pt x="12" y="28"/>
                    <a:pt x="12" y="46"/>
                  </a:cubicBezTo>
                  <a:cubicBezTo>
                    <a:pt x="12" y="65"/>
                    <a:pt x="28" y="81"/>
                    <a:pt x="46" y="81"/>
                  </a:cubicBezTo>
                  <a:cubicBezTo>
                    <a:pt x="65" y="81"/>
                    <a:pt x="80" y="65"/>
                    <a:pt x="80" y="46"/>
                  </a:cubicBezTo>
                  <a:cubicBezTo>
                    <a:pt x="80" y="28"/>
                    <a:pt x="65" y="13"/>
                    <a:pt x="46" y="13"/>
                  </a:cubicBezTo>
                  <a:close/>
                  <a:moveTo>
                    <a:pt x="46" y="94"/>
                  </a:moveTo>
                  <a:cubicBezTo>
                    <a:pt x="21" y="94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ubicBezTo>
                    <a:pt x="93" y="72"/>
                    <a:pt x="72" y="94"/>
                    <a:pt x="46" y="9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E72B8B22-FCB3-4BF0-91E0-78819B3E7AF1}"/>
                </a:ext>
              </a:extLst>
            </p:cNvPr>
            <p:cNvSpPr/>
            <p:nvPr/>
          </p:nvSpPr>
          <p:spPr>
            <a:xfrm>
              <a:off x="11852349" y="8489314"/>
              <a:ext cx="163256" cy="163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132">
                  <a:moveTo>
                    <a:pt x="66" y="13"/>
                  </a:moveTo>
                  <a:cubicBezTo>
                    <a:pt x="36" y="13"/>
                    <a:pt x="12" y="37"/>
                    <a:pt x="12" y="66"/>
                  </a:cubicBezTo>
                  <a:cubicBezTo>
                    <a:pt x="12" y="95"/>
                    <a:pt x="36" y="119"/>
                    <a:pt x="66" y="119"/>
                  </a:cubicBezTo>
                  <a:cubicBezTo>
                    <a:pt x="95" y="119"/>
                    <a:pt x="119" y="95"/>
                    <a:pt x="119" y="66"/>
                  </a:cubicBezTo>
                  <a:cubicBezTo>
                    <a:pt x="119" y="37"/>
                    <a:pt x="95" y="13"/>
                    <a:pt x="66" y="13"/>
                  </a:cubicBezTo>
                  <a:close/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731BE442-2B11-44AC-8132-23BA229B9ABC}"/>
                </a:ext>
              </a:extLst>
            </p:cNvPr>
            <p:cNvSpPr/>
            <p:nvPr/>
          </p:nvSpPr>
          <p:spPr>
            <a:xfrm>
              <a:off x="1736701" y="7372693"/>
              <a:ext cx="97206" cy="9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78">
                  <a:moveTo>
                    <a:pt x="40" y="13"/>
                  </a:moveTo>
                  <a:cubicBezTo>
                    <a:pt x="25" y="13"/>
                    <a:pt x="13" y="24"/>
                    <a:pt x="13" y="39"/>
                  </a:cubicBezTo>
                  <a:cubicBezTo>
                    <a:pt x="13" y="54"/>
                    <a:pt x="25" y="66"/>
                    <a:pt x="40" y="66"/>
                  </a:cubicBezTo>
                  <a:cubicBezTo>
                    <a:pt x="54" y="66"/>
                    <a:pt x="66" y="54"/>
                    <a:pt x="66" y="39"/>
                  </a:cubicBezTo>
                  <a:cubicBezTo>
                    <a:pt x="66" y="24"/>
                    <a:pt x="54" y="13"/>
                    <a:pt x="40" y="13"/>
                  </a:cubicBezTo>
                  <a:close/>
                  <a:moveTo>
                    <a:pt x="40" y="78"/>
                  </a:moveTo>
                  <a:cubicBezTo>
                    <a:pt x="18" y="78"/>
                    <a:pt x="0" y="60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62" y="0"/>
                    <a:pt x="79" y="17"/>
                    <a:pt x="79" y="39"/>
                  </a:cubicBezTo>
                  <a:cubicBezTo>
                    <a:pt x="79" y="60"/>
                    <a:pt x="62" y="78"/>
                    <a:pt x="40" y="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86204456-FAC3-4EA4-9F37-C462242C5E42}"/>
                </a:ext>
              </a:extLst>
            </p:cNvPr>
            <p:cNvSpPr/>
            <p:nvPr/>
          </p:nvSpPr>
          <p:spPr>
            <a:xfrm>
              <a:off x="11517110" y="7574582"/>
              <a:ext cx="137085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112">
                  <a:moveTo>
                    <a:pt x="55" y="12"/>
                  </a:moveTo>
                  <a:cubicBezTo>
                    <a:pt x="31" y="12"/>
                    <a:pt x="12" y="32"/>
                    <a:pt x="12" y="55"/>
                  </a:cubicBezTo>
                  <a:cubicBezTo>
                    <a:pt x="12" y="79"/>
                    <a:pt x="31" y="99"/>
                    <a:pt x="55" y="99"/>
                  </a:cubicBezTo>
                  <a:cubicBezTo>
                    <a:pt x="79" y="99"/>
                    <a:pt x="99" y="79"/>
                    <a:pt x="99" y="55"/>
                  </a:cubicBezTo>
                  <a:cubicBezTo>
                    <a:pt x="99" y="32"/>
                    <a:pt x="79" y="12"/>
                    <a:pt x="55" y="12"/>
                  </a:cubicBezTo>
                  <a:close/>
                  <a:moveTo>
                    <a:pt x="55" y="112"/>
                  </a:moveTo>
                  <a:cubicBezTo>
                    <a:pt x="24" y="112"/>
                    <a:pt x="0" y="87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6" y="0"/>
                    <a:pt x="111" y="25"/>
                    <a:pt x="111" y="55"/>
                  </a:cubicBezTo>
                  <a:cubicBezTo>
                    <a:pt x="111" y="87"/>
                    <a:pt x="86" y="112"/>
                    <a:pt x="55" y="1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C35AA6CB-7DA1-4664-8544-5E65922C4DD0}"/>
                </a:ext>
              </a:extLst>
            </p:cNvPr>
            <p:cNvSpPr/>
            <p:nvPr/>
          </p:nvSpPr>
          <p:spPr>
            <a:xfrm>
              <a:off x="12824408" y="9106198"/>
              <a:ext cx="130854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6" y="106"/>
                  </a:moveTo>
                  <a:cubicBezTo>
                    <a:pt x="4" y="106"/>
                    <a:pt x="2" y="105"/>
                    <a:pt x="1" y="104"/>
                  </a:cubicBezTo>
                  <a:cubicBezTo>
                    <a:pt x="0" y="102"/>
                    <a:pt x="0" y="97"/>
                    <a:pt x="1" y="95"/>
                  </a:cubicBezTo>
                  <a:lnTo>
                    <a:pt x="95" y="1"/>
                  </a:lnTo>
                  <a:cubicBezTo>
                    <a:pt x="98" y="0"/>
                    <a:pt x="101" y="0"/>
                    <a:pt x="104" y="1"/>
                  </a:cubicBezTo>
                  <a:cubicBezTo>
                    <a:pt x="106" y="4"/>
                    <a:pt x="106" y="8"/>
                    <a:pt x="104" y="10"/>
                  </a:cubicBezTo>
                  <a:lnTo>
                    <a:pt x="10" y="104"/>
                  </a:lnTo>
                  <a:cubicBezTo>
                    <a:pt x="9" y="105"/>
                    <a:pt x="7" y="106"/>
                    <a:pt x="6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FCD8ED00-D67C-4CB0-8E16-DC6D1488E346}"/>
                </a:ext>
              </a:extLst>
            </p:cNvPr>
            <p:cNvSpPr/>
            <p:nvPr/>
          </p:nvSpPr>
          <p:spPr>
            <a:xfrm>
              <a:off x="12824408" y="9106198"/>
              <a:ext cx="130854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99" y="106"/>
                  </a:moveTo>
                  <a:cubicBezTo>
                    <a:pt x="98" y="106"/>
                    <a:pt x="96" y="105"/>
                    <a:pt x="95" y="104"/>
                  </a:cubicBezTo>
                  <a:lnTo>
                    <a:pt x="1" y="10"/>
                  </a:lnTo>
                  <a:cubicBezTo>
                    <a:pt x="0" y="8"/>
                    <a:pt x="0" y="4"/>
                    <a:pt x="1" y="1"/>
                  </a:cubicBezTo>
                  <a:cubicBezTo>
                    <a:pt x="4" y="0"/>
                    <a:pt x="7" y="0"/>
                    <a:pt x="10" y="1"/>
                  </a:cubicBezTo>
                  <a:lnTo>
                    <a:pt x="104" y="95"/>
                  </a:lnTo>
                  <a:cubicBezTo>
                    <a:pt x="106" y="97"/>
                    <a:pt x="106" y="102"/>
                    <a:pt x="104" y="104"/>
                  </a:cubicBezTo>
                  <a:cubicBezTo>
                    <a:pt x="102" y="105"/>
                    <a:pt x="101" y="106"/>
                    <a:pt x="99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3A155CE0-6F03-4978-BB72-1F1CF466F975}"/>
                </a:ext>
              </a:extLst>
            </p:cNvPr>
            <p:cNvSpPr/>
            <p:nvPr/>
          </p:nvSpPr>
          <p:spPr>
            <a:xfrm>
              <a:off x="11292792" y="9842716"/>
              <a:ext cx="130854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6" y="106"/>
                  </a:moveTo>
                  <a:cubicBezTo>
                    <a:pt x="4" y="106"/>
                    <a:pt x="2" y="105"/>
                    <a:pt x="1" y="104"/>
                  </a:cubicBezTo>
                  <a:cubicBezTo>
                    <a:pt x="0" y="101"/>
                    <a:pt x="0" y="97"/>
                    <a:pt x="1" y="95"/>
                  </a:cubicBezTo>
                  <a:lnTo>
                    <a:pt x="95" y="1"/>
                  </a:lnTo>
                  <a:cubicBezTo>
                    <a:pt x="97" y="0"/>
                    <a:pt x="101" y="0"/>
                    <a:pt x="104" y="1"/>
                  </a:cubicBezTo>
                  <a:cubicBezTo>
                    <a:pt x="106" y="4"/>
                    <a:pt x="106" y="8"/>
                    <a:pt x="104" y="10"/>
                  </a:cubicBezTo>
                  <a:lnTo>
                    <a:pt x="10" y="104"/>
                  </a:lnTo>
                  <a:cubicBezTo>
                    <a:pt x="9" y="105"/>
                    <a:pt x="7" y="106"/>
                    <a:pt x="6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3D87E661-0A29-46AC-90ED-9739ED6EB386}"/>
                </a:ext>
              </a:extLst>
            </p:cNvPr>
            <p:cNvSpPr/>
            <p:nvPr/>
          </p:nvSpPr>
          <p:spPr>
            <a:xfrm>
              <a:off x="11292792" y="9842716"/>
              <a:ext cx="130854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100" y="106"/>
                  </a:moveTo>
                  <a:cubicBezTo>
                    <a:pt x="98" y="106"/>
                    <a:pt x="96" y="105"/>
                    <a:pt x="95" y="104"/>
                  </a:cubicBezTo>
                  <a:lnTo>
                    <a:pt x="1" y="10"/>
                  </a:lnTo>
                  <a:cubicBezTo>
                    <a:pt x="0" y="8"/>
                    <a:pt x="0" y="4"/>
                    <a:pt x="1" y="1"/>
                  </a:cubicBezTo>
                  <a:cubicBezTo>
                    <a:pt x="3" y="0"/>
                    <a:pt x="8" y="0"/>
                    <a:pt x="10" y="1"/>
                  </a:cubicBezTo>
                  <a:lnTo>
                    <a:pt x="104" y="95"/>
                  </a:lnTo>
                  <a:cubicBezTo>
                    <a:pt x="106" y="97"/>
                    <a:pt x="106" y="101"/>
                    <a:pt x="104" y="104"/>
                  </a:cubicBezTo>
                  <a:cubicBezTo>
                    <a:pt x="103" y="105"/>
                    <a:pt x="101" y="106"/>
                    <a:pt x="100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14226BCD-7DA7-458D-9152-D7AA2550A02D}"/>
                </a:ext>
              </a:extLst>
            </p:cNvPr>
            <p:cNvSpPr/>
            <p:nvPr/>
          </p:nvSpPr>
          <p:spPr>
            <a:xfrm>
              <a:off x="8499988" y="8581535"/>
              <a:ext cx="132100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06">
                  <a:moveTo>
                    <a:pt x="7" y="106"/>
                  </a:moveTo>
                  <a:cubicBezTo>
                    <a:pt x="5" y="106"/>
                    <a:pt x="3" y="105"/>
                    <a:pt x="2" y="104"/>
                  </a:cubicBezTo>
                  <a:cubicBezTo>
                    <a:pt x="-1" y="101"/>
                    <a:pt x="-1" y="97"/>
                    <a:pt x="2" y="95"/>
                  </a:cubicBezTo>
                  <a:lnTo>
                    <a:pt x="96" y="1"/>
                  </a:lnTo>
                  <a:cubicBezTo>
                    <a:pt x="98" y="0"/>
                    <a:pt x="102" y="0"/>
                    <a:pt x="105" y="1"/>
                  </a:cubicBezTo>
                  <a:cubicBezTo>
                    <a:pt x="107" y="4"/>
                    <a:pt x="107" y="8"/>
                    <a:pt x="105" y="10"/>
                  </a:cubicBezTo>
                  <a:lnTo>
                    <a:pt x="11" y="104"/>
                  </a:lnTo>
                  <a:cubicBezTo>
                    <a:pt x="10" y="105"/>
                    <a:pt x="8" y="106"/>
                    <a:pt x="7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AFEA0E35-AE46-4124-ADE0-80C8FDEB9F1D}"/>
                </a:ext>
              </a:extLst>
            </p:cNvPr>
            <p:cNvSpPr/>
            <p:nvPr/>
          </p:nvSpPr>
          <p:spPr>
            <a:xfrm>
              <a:off x="8499988" y="8581535"/>
              <a:ext cx="132100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06">
                  <a:moveTo>
                    <a:pt x="100" y="106"/>
                  </a:moveTo>
                  <a:cubicBezTo>
                    <a:pt x="99" y="106"/>
                    <a:pt x="97" y="105"/>
                    <a:pt x="96" y="104"/>
                  </a:cubicBezTo>
                  <a:lnTo>
                    <a:pt x="2" y="10"/>
                  </a:lnTo>
                  <a:cubicBezTo>
                    <a:pt x="-1" y="8"/>
                    <a:pt x="-1" y="4"/>
                    <a:pt x="2" y="1"/>
                  </a:cubicBezTo>
                  <a:cubicBezTo>
                    <a:pt x="4" y="0"/>
                    <a:pt x="9" y="0"/>
                    <a:pt x="11" y="1"/>
                  </a:cubicBezTo>
                  <a:lnTo>
                    <a:pt x="105" y="95"/>
                  </a:lnTo>
                  <a:cubicBezTo>
                    <a:pt x="107" y="97"/>
                    <a:pt x="107" y="101"/>
                    <a:pt x="105" y="104"/>
                  </a:cubicBezTo>
                  <a:cubicBezTo>
                    <a:pt x="103" y="105"/>
                    <a:pt x="102" y="106"/>
                    <a:pt x="100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7A82CE8D-B3B4-49D4-976F-DD06DBEE6E6C}"/>
                </a:ext>
              </a:extLst>
            </p:cNvPr>
            <p:cNvSpPr/>
            <p:nvPr/>
          </p:nvSpPr>
          <p:spPr>
            <a:xfrm>
              <a:off x="3755596" y="10916969"/>
              <a:ext cx="130854" cy="1296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5">
                  <a:moveTo>
                    <a:pt x="6" y="105"/>
                  </a:moveTo>
                  <a:cubicBezTo>
                    <a:pt x="5" y="105"/>
                    <a:pt x="3" y="105"/>
                    <a:pt x="2" y="103"/>
                  </a:cubicBezTo>
                  <a:cubicBezTo>
                    <a:pt x="-1" y="101"/>
                    <a:pt x="-1" y="97"/>
                    <a:pt x="2" y="95"/>
                  </a:cubicBezTo>
                  <a:lnTo>
                    <a:pt x="95" y="1"/>
                  </a:lnTo>
                  <a:cubicBezTo>
                    <a:pt x="98" y="0"/>
                    <a:pt x="102" y="0"/>
                    <a:pt x="104" y="1"/>
                  </a:cubicBezTo>
                  <a:cubicBezTo>
                    <a:pt x="107" y="4"/>
                    <a:pt x="107" y="8"/>
                    <a:pt x="104" y="11"/>
                  </a:cubicBezTo>
                  <a:lnTo>
                    <a:pt x="11" y="103"/>
                  </a:lnTo>
                  <a:cubicBezTo>
                    <a:pt x="10" y="105"/>
                    <a:pt x="8" y="105"/>
                    <a:pt x="6" y="10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29E7B186-BC07-4DBF-B9B6-A8A26C48CFBA}"/>
                </a:ext>
              </a:extLst>
            </p:cNvPr>
            <p:cNvSpPr/>
            <p:nvPr/>
          </p:nvSpPr>
          <p:spPr>
            <a:xfrm>
              <a:off x="3755596" y="10916969"/>
              <a:ext cx="130854" cy="1296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5">
                  <a:moveTo>
                    <a:pt x="99" y="105"/>
                  </a:moveTo>
                  <a:cubicBezTo>
                    <a:pt x="98" y="105"/>
                    <a:pt x="97" y="105"/>
                    <a:pt x="95" y="103"/>
                  </a:cubicBezTo>
                  <a:lnTo>
                    <a:pt x="2" y="11"/>
                  </a:lnTo>
                  <a:cubicBezTo>
                    <a:pt x="-1" y="8"/>
                    <a:pt x="-1" y="4"/>
                    <a:pt x="2" y="1"/>
                  </a:cubicBezTo>
                  <a:cubicBezTo>
                    <a:pt x="4" y="0"/>
                    <a:pt x="8" y="0"/>
                    <a:pt x="11" y="1"/>
                  </a:cubicBezTo>
                  <a:lnTo>
                    <a:pt x="104" y="95"/>
                  </a:lnTo>
                  <a:cubicBezTo>
                    <a:pt x="107" y="97"/>
                    <a:pt x="107" y="101"/>
                    <a:pt x="104" y="103"/>
                  </a:cubicBezTo>
                  <a:cubicBezTo>
                    <a:pt x="103" y="105"/>
                    <a:pt x="102" y="105"/>
                    <a:pt x="99" y="10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9B2F23AE-B702-4785-8ACA-F79932FA73D9}"/>
                </a:ext>
              </a:extLst>
            </p:cNvPr>
            <p:cNvSpPr/>
            <p:nvPr/>
          </p:nvSpPr>
          <p:spPr>
            <a:xfrm>
              <a:off x="1769106" y="9473835"/>
              <a:ext cx="130854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6" y="106"/>
                  </a:moveTo>
                  <a:cubicBezTo>
                    <a:pt x="5" y="106"/>
                    <a:pt x="3" y="106"/>
                    <a:pt x="2" y="105"/>
                  </a:cubicBezTo>
                  <a:cubicBezTo>
                    <a:pt x="-1" y="102"/>
                    <a:pt x="-1" y="98"/>
                    <a:pt x="2" y="95"/>
                  </a:cubicBezTo>
                  <a:lnTo>
                    <a:pt x="96" y="2"/>
                  </a:lnTo>
                  <a:cubicBezTo>
                    <a:pt x="98" y="-1"/>
                    <a:pt x="102" y="-1"/>
                    <a:pt x="104" y="2"/>
                  </a:cubicBezTo>
                  <a:cubicBezTo>
                    <a:pt x="107" y="4"/>
                    <a:pt x="107" y="8"/>
                    <a:pt x="104" y="11"/>
                  </a:cubicBezTo>
                  <a:lnTo>
                    <a:pt x="11" y="105"/>
                  </a:lnTo>
                  <a:cubicBezTo>
                    <a:pt x="9" y="106"/>
                    <a:pt x="8" y="106"/>
                    <a:pt x="6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6E52BCB-0E38-4B9A-B4F8-326449E1A7E3}"/>
                </a:ext>
              </a:extLst>
            </p:cNvPr>
            <p:cNvSpPr/>
            <p:nvPr/>
          </p:nvSpPr>
          <p:spPr>
            <a:xfrm>
              <a:off x="1769106" y="9473835"/>
              <a:ext cx="130854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06">
                  <a:moveTo>
                    <a:pt x="100" y="106"/>
                  </a:moveTo>
                  <a:cubicBezTo>
                    <a:pt x="98" y="106"/>
                    <a:pt x="97" y="106"/>
                    <a:pt x="96" y="105"/>
                  </a:cubicBezTo>
                  <a:lnTo>
                    <a:pt x="2" y="11"/>
                  </a:lnTo>
                  <a:cubicBezTo>
                    <a:pt x="-1" y="8"/>
                    <a:pt x="-1" y="4"/>
                    <a:pt x="2" y="2"/>
                  </a:cubicBezTo>
                  <a:cubicBezTo>
                    <a:pt x="4" y="-1"/>
                    <a:pt x="8" y="-1"/>
                    <a:pt x="11" y="2"/>
                  </a:cubicBezTo>
                  <a:lnTo>
                    <a:pt x="104" y="95"/>
                  </a:lnTo>
                  <a:cubicBezTo>
                    <a:pt x="107" y="98"/>
                    <a:pt x="107" y="102"/>
                    <a:pt x="104" y="105"/>
                  </a:cubicBezTo>
                  <a:cubicBezTo>
                    <a:pt x="103" y="106"/>
                    <a:pt x="102" y="106"/>
                    <a:pt x="100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7F975E5-19F5-4532-9C4F-406387C11CCD}"/>
                </a:ext>
              </a:extLst>
            </p:cNvPr>
            <p:cNvSpPr/>
            <p:nvPr/>
          </p:nvSpPr>
          <p:spPr>
            <a:xfrm>
              <a:off x="1999659" y="8264993"/>
              <a:ext cx="132100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06">
                  <a:moveTo>
                    <a:pt x="7" y="106"/>
                  </a:moveTo>
                  <a:cubicBezTo>
                    <a:pt x="5" y="106"/>
                    <a:pt x="3" y="105"/>
                    <a:pt x="2" y="104"/>
                  </a:cubicBezTo>
                  <a:cubicBezTo>
                    <a:pt x="-1" y="102"/>
                    <a:pt x="-1" y="97"/>
                    <a:pt x="2" y="95"/>
                  </a:cubicBezTo>
                  <a:lnTo>
                    <a:pt x="95" y="1"/>
                  </a:lnTo>
                  <a:cubicBezTo>
                    <a:pt x="98" y="0"/>
                    <a:pt x="102" y="0"/>
                    <a:pt x="105" y="1"/>
                  </a:cubicBezTo>
                  <a:cubicBezTo>
                    <a:pt x="107" y="4"/>
                    <a:pt x="107" y="8"/>
                    <a:pt x="105" y="11"/>
                  </a:cubicBezTo>
                  <a:lnTo>
                    <a:pt x="11" y="104"/>
                  </a:lnTo>
                  <a:cubicBezTo>
                    <a:pt x="9" y="105"/>
                    <a:pt x="8" y="106"/>
                    <a:pt x="7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BCD6F9FD-06DC-4710-AA5D-DE07E5F8EEC4}"/>
                </a:ext>
              </a:extLst>
            </p:cNvPr>
            <p:cNvSpPr/>
            <p:nvPr/>
          </p:nvSpPr>
          <p:spPr>
            <a:xfrm>
              <a:off x="1999659" y="8264993"/>
              <a:ext cx="132100" cy="1308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06">
                  <a:moveTo>
                    <a:pt x="100" y="106"/>
                  </a:moveTo>
                  <a:cubicBezTo>
                    <a:pt x="98" y="106"/>
                    <a:pt x="96" y="105"/>
                    <a:pt x="95" y="104"/>
                  </a:cubicBezTo>
                  <a:lnTo>
                    <a:pt x="2" y="11"/>
                  </a:lnTo>
                  <a:cubicBezTo>
                    <a:pt x="-1" y="8"/>
                    <a:pt x="-1" y="4"/>
                    <a:pt x="2" y="1"/>
                  </a:cubicBezTo>
                  <a:cubicBezTo>
                    <a:pt x="5" y="0"/>
                    <a:pt x="8" y="0"/>
                    <a:pt x="11" y="1"/>
                  </a:cubicBezTo>
                  <a:lnTo>
                    <a:pt x="105" y="95"/>
                  </a:lnTo>
                  <a:cubicBezTo>
                    <a:pt x="107" y="97"/>
                    <a:pt x="107" y="102"/>
                    <a:pt x="105" y="104"/>
                  </a:cubicBezTo>
                  <a:cubicBezTo>
                    <a:pt x="103" y="105"/>
                    <a:pt x="101" y="106"/>
                    <a:pt x="100" y="1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7CE3FD-E74E-4A01-B276-74236004E398}"/>
                </a:ext>
              </a:extLst>
            </p:cNvPr>
            <p:cNvSpPr/>
            <p:nvPr/>
          </p:nvSpPr>
          <p:spPr>
            <a:xfrm>
              <a:off x="1880021" y="10865874"/>
              <a:ext cx="2198349" cy="594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5" h="478">
                  <a:moveTo>
                    <a:pt x="382" y="478"/>
                  </a:moveTo>
                  <a:cubicBezTo>
                    <a:pt x="382" y="478"/>
                    <a:pt x="-157" y="169"/>
                    <a:pt x="46" y="100"/>
                  </a:cubicBezTo>
                  <a:cubicBezTo>
                    <a:pt x="248" y="30"/>
                    <a:pt x="800" y="245"/>
                    <a:pt x="581" y="97"/>
                  </a:cubicBezTo>
                  <a:cubicBezTo>
                    <a:pt x="437" y="0"/>
                    <a:pt x="521" y="-96"/>
                    <a:pt x="1098" y="190"/>
                  </a:cubicBezTo>
                  <a:cubicBezTo>
                    <a:pt x="1449" y="365"/>
                    <a:pt x="1765" y="478"/>
                    <a:pt x="1765" y="478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C0B3BE08-7774-49E2-983F-4C4E89752B0A}"/>
                </a:ext>
              </a:extLst>
            </p:cNvPr>
            <p:cNvSpPr/>
            <p:nvPr/>
          </p:nvSpPr>
          <p:spPr>
            <a:xfrm>
              <a:off x="2098111" y="6021780"/>
              <a:ext cx="387577" cy="38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312">
                  <a:moveTo>
                    <a:pt x="266" y="46"/>
                  </a:moveTo>
                  <a:cubicBezTo>
                    <a:pt x="327" y="107"/>
                    <a:pt x="327" y="205"/>
                    <a:pt x="266" y="267"/>
                  </a:cubicBezTo>
                  <a:cubicBezTo>
                    <a:pt x="206" y="328"/>
                    <a:pt x="107" y="328"/>
                    <a:pt x="45" y="267"/>
                  </a:cubicBezTo>
                  <a:cubicBezTo>
                    <a:pt x="-15" y="205"/>
                    <a:pt x="-15" y="107"/>
                    <a:pt x="45" y="46"/>
                  </a:cubicBezTo>
                  <a:cubicBezTo>
                    <a:pt x="107" y="-15"/>
                    <a:pt x="206" y="-15"/>
                    <a:pt x="266" y="46"/>
                  </a:cubicBezTo>
                  <a:close/>
                </a:path>
              </a:pathLst>
            </a:custGeom>
            <a:solidFill>
              <a:srgbClr val="4E94EC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A9800B2-F0C9-4435-81D1-4749CE2447FC}"/>
                </a:ext>
              </a:extLst>
            </p:cNvPr>
            <p:cNvSpPr/>
            <p:nvPr/>
          </p:nvSpPr>
          <p:spPr>
            <a:xfrm>
              <a:off x="1769106" y="5985639"/>
              <a:ext cx="459859" cy="459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70">
                  <a:moveTo>
                    <a:pt x="316" y="55"/>
                  </a:moveTo>
                  <a:cubicBezTo>
                    <a:pt x="388" y="127"/>
                    <a:pt x="388" y="244"/>
                    <a:pt x="316" y="316"/>
                  </a:cubicBezTo>
                  <a:cubicBezTo>
                    <a:pt x="244" y="388"/>
                    <a:pt x="127" y="388"/>
                    <a:pt x="55" y="316"/>
                  </a:cubicBezTo>
                  <a:cubicBezTo>
                    <a:pt x="-18" y="244"/>
                    <a:pt x="-18" y="127"/>
                    <a:pt x="55" y="55"/>
                  </a:cubicBezTo>
                  <a:cubicBezTo>
                    <a:pt x="127" y="-18"/>
                    <a:pt x="244" y="-18"/>
                    <a:pt x="316" y="55"/>
                  </a:cubicBezTo>
                  <a:close/>
                </a:path>
              </a:pathLst>
            </a:custGeom>
            <a:solidFill>
              <a:srgbClr val="4E94EC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5B98B19-6D2B-4284-A91D-97B83DD03AEB}"/>
                </a:ext>
              </a:extLst>
            </p:cNvPr>
            <p:cNvSpPr/>
            <p:nvPr/>
          </p:nvSpPr>
          <p:spPr>
            <a:xfrm>
              <a:off x="8709358" y="5910866"/>
              <a:ext cx="778893" cy="28214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2265">
                  <a:moveTo>
                    <a:pt x="572" y="2181"/>
                  </a:moveTo>
                  <a:lnTo>
                    <a:pt x="109" y="85"/>
                  </a:lnTo>
                  <a:cubicBezTo>
                    <a:pt x="102" y="52"/>
                    <a:pt x="108" y="22"/>
                    <a:pt x="126" y="0"/>
                  </a:cubicBezTo>
                  <a:lnTo>
                    <a:pt x="92" y="0"/>
                  </a:lnTo>
                  <a:cubicBezTo>
                    <a:pt x="29" y="0"/>
                    <a:pt x="-11" y="52"/>
                    <a:pt x="3" y="114"/>
                  </a:cubicBezTo>
                  <a:lnTo>
                    <a:pt x="453" y="2151"/>
                  </a:lnTo>
                  <a:cubicBezTo>
                    <a:pt x="467" y="2214"/>
                    <a:pt x="530" y="2265"/>
                    <a:pt x="592" y="2265"/>
                  </a:cubicBezTo>
                  <a:lnTo>
                    <a:pt x="626" y="2265"/>
                  </a:lnTo>
                  <a:cubicBezTo>
                    <a:pt x="599" y="2243"/>
                    <a:pt x="579" y="2214"/>
                    <a:pt x="572" y="2181"/>
                  </a:cubicBezTo>
                  <a:close/>
                </a:path>
              </a:pathLst>
            </a:custGeom>
            <a:solidFill>
              <a:srgbClr val="E4E5E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B7B35D8F-E2EE-42DE-9402-FB63B8E1DABA}"/>
                </a:ext>
              </a:extLst>
            </p:cNvPr>
            <p:cNvSpPr/>
            <p:nvPr/>
          </p:nvSpPr>
          <p:spPr>
            <a:xfrm>
              <a:off x="8701881" y="5903388"/>
              <a:ext cx="810049" cy="2836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1" h="2277">
                  <a:moveTo>
                    <a:pt x="98" y="13"/>
                  </a:moveTo>
                  <a:cubicBezTo>
                    <a:pt x="70" y="13"/>
                    <a:pt x="46" y="23"/>
                    <a:pt x="31" y="43"/>
                  </a:cubicBezTo>
                  <a:cubicBezTo>
                    <a:pt x="14" y="63"/>
                    <a:pt x="9" y="90"/>
                    <a:pt x="15" y="119"/>
                  </a:cubicBezTo>
                  <a:lnTo>
                    <a:pt x="466" y="2156"/>
                  </a:lnTo>
                  <a:cubicBezTo>
                    <a:pt x="479" y="2216"/>
                    <a:pt x="539" y="2265"/>
                    <a:pt x="598" y="2265"/>
                  </a:cubicBezTo>
                  <a:lnTo>
                    <a:pt x="616" y="2265"/>
                  </a:lnTo>
                  <a:cubicBezTo>
                    <a:pt x="593" y="2243"/>
                    <a:pt x="578" y="2217"/>
                    <a:pt x="572" y="2188"/>
                  </a:cubicBezTo>
                  <a:lnTo>
                    <a:pt x="108" y="92"/>
                  </a:lnTo>
                  <a:cubicBezTo>
                    <a:pt x="102" y="63"/>
                    <a:pt x="106" y="35"/>
                    <a:pt x="120" y="13"/>
                  </a:cubicBezTo>
                  <a:close/>
                  <a:moveTo>
                    <a:pt x="651" y="2277"/>
                  </a:moveTo>
                  <a:lnTo>
                    <a:pt x="598" y="2277"/>
                  </a:lnTo>
                  <a:cubicBezTo>
                    <a:pt x="533" y="2277"/>
                    <a:pt x="468" y="2224"/>
                    <a:pt x="453" y="2158"/>
                  </a:cubicBezTo>
                  <a:lnTo>
                    <a:pt x="3" y="122"/>
                  </a:lnTo>
                  <a:cubicBezTo>
                    <a:pt x="-4" y="89"/>
                    <a:pt x="2" y="58"/>
                    <a:pt x="21" y="35"/>
                  </a:cubicBezTo>
                  <a:cubicBezTo>
                    <a:pt x="38" y="12"/>
                    <a:pt x="66" y="0"/>
                    <a:pt x="98" y="0"/>
                  </a:cubicBezTo>
                  <a:lnTo>
                    <a:pt x="145" y="0"/>
                  </a:lnTo>
                  <a:lnTo>
                    <a:pt x="137" y="11"/>
                  </a:lnTo>
                  <a:cubicBezTo>
                    <a:pt x="120" y="31"/>
                    <a:pt x="114" y="59"/>
                    <a:pt x="121" y="89"/>
                  </a:cubicBezTo>
                  <a:lnTo>
                    <a:pt x="584" y="2185"/>
                  </a:lnTo>
                  <a:cubicBezTo>
                    <a:pt x="591" y="2216"/>
                    <a:pt x="610" y="2245"/>
                    <a:pt x="636" y="226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24B77918-7112-4FF5-B943-B821F5D49420}"/>
                </a:ext>
              </a:extLst>
            </p:cNvPr>
            <p:cNvSpPr/>
            <p:nvPr/>
          </p:nvSpPr>
          <p:spPr>
            <a:xfrm>
              <a:off x="6053640" y="8865675"/>
              <a:ext cx="2730485" cy="12499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2" h="1004">
                  <a:moveTo>
                    <a:pt x="0" y="205"/>
                  </a:moveTo>
                  <a:lnTo>
                    <a:pt x="1869" y="1004"/>
                  </a:lnTo>
                  <a:lnTo>
                    <a:pt x="2192" y="79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4688328E-F21A-4769-A84B-F9E077F46B89}"/>
                </a:ext>
              </a:extLst>
            </p:cNvPr>
            <p:cNvSpPr/>
            <p:nvPr/>
          </p:nvSpPr>
          <p:spPr>
            <a:xfrm>
              <a:off x="6036196" y="8856952"/>
              <a:ext cx="2764137" cy="1267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9" h="1018">
                  <a:moveTo>
                    <a:pt x="27" y="211"/>
                  </a:moveTo>
                  <a:lnTo>
                    <a:pt x="1883" y="1004"/>
                  </a:lnTo>
                  <a:lnTo>
                    <a:pt x="2192" y="806"/>
                  </a:lnTo>
                  <a:lnTo>
                    <a:pt x="337" y="14"/>
                  </a:lnTo>
                  <a:close/>
                  <a:moveTo>
                    <a:pt x="1884" y="1018"/>
                  </a:moveTo>
                  <a:lnTo>
                    <a:pt x="1881" y="1017"/>
                  </a:lnTo>
                  <a:lnTo>
                    <a:pt x="0" y="214"/>
                  </a:lnTo>
                  <a:lnTo>
                    <a:pt x="336" y="0"/>
                  </a:lnTo>
                  <a:lnTo>
                    <a:pt x="339" y="1"/>
                  </a:lnTo>
                  <a:lnTo>
                    <a:pt x="2219" y="80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F93069C7-439D-4FFC-A27B-F7CC614E72C5}"/>
                </a:ext>
              </a:extLst>
            </p:cNvPr>
            <p:cNvSpPr/>
            <p:nvPr/>
          </p:nvSpPr>
          <p:spPr>
            <a:xfrm>
              <a:off x="8382846" y="10094458"/>
              <a:ext cx="47357" cy="1707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38">
                  <a:moveTo>
                    <a:pt x="21" y="138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39" y="1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C349F6DF-D832-42AE-BD91-4F8A997A25B2}"/>
                </a:ext>
              </a:extLst>
            </p:cNvPr>
            <p:cNvSpPr/>
            <p:nvPr/>
          </p:nvSpPr>
          <p:spPr>
            <a:xfrm>
              <a:off x="2627758" y="5870986"/>
              <a:ext cx="694150" cy="10293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27">
                  <a:moveTo>
                    <a:pt x="558" y="827"/>
                  </a:moveTo>
                  <a:lnTo>
                    <a:pt x="216" y="827"/>
                  </a:lnTo>
                  <a:lnTo>
                    <a:pt x="0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B4B6CA81-864F-4C10-85A7-DEE87472152E}"/>
                </a:ext>
              </a:extLst>
            </p:cNvPr>
            <p:cNvSpPr/>
            <p:nvPr/>
          </p:nvSpPr>
          <p:spPr>
            <a:xfrm>
              <a:off x="2617788" y="5863509"/>
              <a:ext cx="714090" cy="1044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839">
                  <a:moveTo>
                    <a:pt x="229" y="826"/>
                  </a:moveTo>
                  <a:lnTo>
                    <a:pt x="557" y="826"/>
                  </a:lnTo>
                  <a:lnTo>
                    <a:pt x="345" y="13"/>
                  </a:lnTo>
                  <a:lnTo>
                    <a:pt x="16" y="13"/>
                  </a:lnTo>
                  <a:close/>
                  <a:moveTo>
                    <a:pt x="574" y="839"/>
                  </a:moveTo>
                  <a:lnTo>
                    <a:pt x="219" y="839"/>
                  </a:lnTo>
                  <a:lnTo>
                    <a:pt x="218" y="834"/>
                  </a:lnTo>
                  <a:lnTo>
                    <a:pt x="0" y="0"/>
                  </a:lnTo>
                  <a:lnTo>
                    <a:pt x="355" y="0"/>
                  </a:lnTo>
                  <a:lnTo>
                    <a:pt x="356" y="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80203FDA-8225-41D6-9FD2-341F2BBEEFED}"/>
                </a:ext>
              </a:extLst>
            </p:cNvPr>
            <p:cNvSpPr/>
            <p:nvPr/>
          </p:nvSpPr>
          <p:spPr>
            <a:xfrm>
              <a:off x="2394713" y="7155849"/>
              <a:ext cx="1003215" cy="324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6" h="2608">
                  <a:moveTo>
                    <a:pt x="806" y="2608"/>
                  </a:moveTo>
                  <a:lnTo>
                    <a:pt x="438" y="2464"/>
                  </a:lnTo>
                  <a:lnTo>
                    <a:pt x="0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4A359555-1224-4E7F-B770-5AD2D391C215}"/>
                </a:ext>
              </a:extLst>
            </p:cNvPr>
            <p:cNvSpPr/>
            <p:nvPr/>
          </p:nvSpPr>
          <p:spPr>
            <a:xfrm>
              <a:off x="2385986" y="7147125"/>
              <a:ext cx="1021908" cy="32701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1" h="2625">
                  <a:moveTo>
                    <a:pt x="451" y="2466"/>
                  </a:moveTo>
                  <a:lnTo>
                    <a:pt x="805" y="2606"/>
                  </a:lnTo>
                  <a:lnTo>
                    <a:pt x="344" y="13"/>
                  </a:lnTo>
                  <a:lnTo>
                    <a:pt x="15" y="13"/>
                  </a:lnTo>
                  <a:close/>
                  <a:moveTo>
                    <a:pt x="821" y="2625"/>
                  </a:moveTo>
                  <a:lnTo>
                    <a:pt x="440" y="2475"/>
                  </a:lnTo>
                  <a:lnTo>
                    <a:pt x="0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5369B93E-2725-4F87-B070-622AEA2B9956}"/>
                </a:ext>
              </a:extLst>
            </p:cNvPr>
            <p:cNvSpPr/>
            <p:nvPr/>
          </p:nvSpPr>
          <p:spPr>
            <a:xfrm>
              <a:off x="3053965" y="5870986"/>
              <a:ext cx="1276139" cy="10293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" h="827">
                  <a:moveTo>
                    <a:pt x="215" y="827"/>
                  </a:moveTo>
                  <a:lnTo>
                    <a:pt x="1025" y="827"/>
                  </a:lnTo>
                  <a:lnTo>
                    <a:pt x="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5F29C9C2-7FBB-46F0-ABD1-BE857AE825C6}"/>
                </a:ext>
              </a:extLst>
            </p:cNvPr>
            <p:cNvSpPr/>
            <p:nvPr/>
          </p:nvSpPr>
          <p:spPr>
            <a:xfrm>
              <a:off x="3043999" y="5863509"/>
              <a:ext cx="1296079" cy="1044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1" h="839">
                  <a:moveTo>
                    <a:pt x="228" y="826"/>
                  </a:moveTo>
                  <a:lnTo>
                    <a:pt x="1025" y="826"/>
                  </a:lnTo>
                  <a:lnTo>
                    <a:pt x="812" y="13"/>
                  </a:lnTo>
                  <a:lnTo>
                    <a:pt x="16" y="13"/>
                  </a:lnTo>
                  <a:close/>
                  <a:moveTo>
                    <a:pt x="1041" y="839"/>
                  </a:moveTo>
                  <a:lnTo>
                    <a:pt x="219" y="839"/>
                  </a:lnTo>
                  <a:lnTo>
                    <a:pt x="217" y="834"/>
                  </a:lnTo>
                  <a:lnTo>
                    <a:pt x="0" y="0"/>
                  </a:lnTo>
                  <a:lnTo>
                    <a:pt x="822" y="0"/>
                  </a:lnTo>
                  <a:lnTo>
                    <a:pt x="823" y="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B9812F6A-A731-43CC-9AD4-64C6F052EEAF}"/>
                </a:ext>
              </a:extLst>
            </p:cNvPr>
            <p:cNvSpPr/>
            <p:nvPr/>
          </p:nvSpPr>
          <p:spPr>
            <a:xfrm>
              <a:off x="2820924" y="7155849"/>
              <a:ext cx="1868098" cy="324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2608">
                  <a:moveTo>
                    <a:pt x="464" y="2608"/>
                  </a:moveTo>
                  <a:lnTo>
                    <a:pt x="1500" y="2449"/>
                  </a:lnTo>
                  <a:lnTo>
                    <a:pt x="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4DB4BA30-F81C-498D-A036-ED0D9FD546D3}"/>
                </a:ext>
              </a:extLst>
            </p:cNvPr>
            <p:cNvSpPr/>
            <p:nvPr/>
          </p:nvSpPr>
          <p:spPr>
            <a:xfrm>
              <a:off x="2812200" y="7147125"/>
              <a:ext cx="1886792" cy="3267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623">
                  <a:moveTo>
                    <a:pt x="15" y="13"/>
                  </a:moveTo>
                  <a:lnTo>
                    <a:pt x="476" y="2608"/>
                  </a:lnTo>
                  <a:lnTo>
                    <a:pt x="1500" y="2451"/>
                  </a:lnTo>
                  <a:lnTo>
                    <a:pt x="1066" y="13"/>
                  </a:lnTo>
                  <a:close/>
                  <a:moveTo>
                    <a:pt x="466" y="2623"/>
                  </a:moveTo>
                  <a:lnTo>
                    <a:pt x="0" y="0"/>
                  </a:lnTo>
                  <a:lnTo>
                    <a:pt x="1077" y="0"/>
                  </a:lnTo>
                  <a:lnTo>
                    <a:pt x="1515" y="24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3E81945D-D316-4CC1-A328-4FA522C197E6}"/>
                </a:ext>
              </a:extLst>
            </p:cNvPr>
            <p:cNvSpPr/>
            <p:nvPr/>
          </p:nvSpPr>
          <p:spPr>
            <a:xfrm>
              <a:off x="3147436" y="8990298"/>
              <a:ext cx="2655712" cy="24687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2" h="1982">
                  <a:moveTo>
                    <a:pt x="202" y="1136"/>
                  </a:moveTo>
                  <a:lnTo>
                    <a:pt x="2132" y="1982"/>
                  </a:lnTo>
                  <a:lnTo>
                    <a:pt x="1869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9331A8B1-45C3-44A9-BBEE-85890A79988B}"/>
                </a:ext>
              </a:extLst>
            </p:cNvPr>
            <p:cNvSpPr/>
            <p:nvPr/>
          </p:nvSpPr>
          <p:spPr>
            <a:xfrm>
              <a:off x="3136220" y="8976590"/>
              <a:ext cx="2676901" cy="249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9" h="2000">
                  <a:moveTo>
                    <a:pt x="216" y="1143"/>
                  </a:moveTo>
                  <a:lnTo>
                    <a:pt x="2132" y="1983"/>
                  </a:lnTo>
                  <a:lnTo>
                    <a:pt x="1872" y="814"/>
                  </a:lnTo>
                  <a:lnTo>
                    <a:pt x="17" y="21"/>
                  </a:lnTo>
                  <a:close/>
                  <a:moveTo>
                    <a:pt x="2149" y="2000"/>
                  </a:moveTo>
                  <a:lnTo>
                    <a:pt x="2140" y="2000"/>
                  </a:lnTo>
                  <a:lnTo>
                    <a:pt x="205" y="1152"/>
                  </a:lnTo>
                  <a:lnTo>
                    <a:pt x="204" y="1149"/>
                  </a:lnTo>
                  <a:lnTo>
                    <a:pt x="0" y="0"/>
                  </a:lnTo>
                  <a:lnTo>
                    <a:pt x="11" y="5"/>
                  </a:lnTo>
                  <a:lnTo>
                    <a:pt x="1883" y="80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A84B255B-59BE-43D6-A0BC-CE0B1A5C9F21}"/>
                </a:ext>
              </a:extLst>
            </p:cNvPr>
            <p:cNvSpPr/>
            <p:nvPr/>
          </p:nvSpPr>
          <p:spPr>
            <a:xfrm>
              <a:off x="5506548" y="9993510"/>
              <a:ext cx="520924" cy="1465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1177">
                  <a:moveTo>
                    <a:pt x="239" y="1177"/>
                  </a:moveTo>
                  <a:lnTo>
                    <a:pt x="419" y="1177"/>
                  </a:lnTo>
                  <a:lnTo>
                    <a:pt x="161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B4CA7EE1-1607-4432-BDD8-AD6771EAAF37}"/>
                </a:ext>
              </a:extLst>
            </p:cNvPr>
            <p:cNvSpPr/>
            <p:nvPr/>
          </p:nvSpPr>
          <p:spPr>
            <a:xfrm>
              <a:off x="5499071" y="9981051"/>
              <a:ext cx="537125" cy="14867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1194">
                  <a:moveTo>
                    <a:pt x="250" y="1181"/>
                  </a:moveTo>
                  <a:lnTo>
                    <a:pt x="416" y="1181"/>
                  </a:lnTo>
                  <a:lnTo>
                    <a:pt x="163" y="20"/>
                  </a:lnTo>
                  <a:lnTo>
                    <a:pt x="14" y="116"/>
                  </a:lnTo>
                  <a:close/>
                  <a:moveTo>
                    <a:pt x="432" y="1194"/>
                  </a:moveTo>
                  <a:lnTo>
                    <a:pt x="241" y="1194"/>
                  </a:lnTo>
                  <a:lnTo>
                    <a:pt x="239" y="1188"/>
                  </a:lnTo>
                  <a:lnTo>
                    <a:pt x="0" y="1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A7B57207-C485-4AF3-891D-656EE5FA8BEE}"/>
                </a:ext>
              </a:extLst>
            </p:cNvPr>
            <p:cNvSpPr/>
            <p:nvPr/>
          </p:nvSpPr>
          <p:spPr>
            <a:xfrm>
              <a:off x="2939316" y="8865675"/>
              <a:ext cx="2766630" cy="13907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1" h="1117">
                  <a:moveTo>
                    <a:pt x="21" y="318"/>
                  </a:moveTo>
                  <a:lnTo>
                    <a:pt x="1890" y="1117"/>
                  </a:lnTo>
                  <a:lnTo>
                    <a:pt x="2221" y="905"/>
                  </a:lnTo>
                  <a:lnTo>
                    <a:pt x="2192" y="798"/>
                  </a:lnTo>
                  <a:lnTo>
                    <a:pt x="323" y="0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D05119A1-E0A6-428E-98F9-40430EEF666A}"/>
                </a:ext>
              </a:extLst>
            </p:cNvPr>
            <p:cNvSpPr/>
            <p:nvPr/>
          </p:nvSpPr>
          <p:spPr>
            <a:xfrm>
              <a:off x="2931838" y="8856952"/>
              <a:ext cx="2782831" cy="1408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4" h="1131">
                  <a:moveTo>
                    <a:pt x="32" y="321"/>
                  </a:moveTo>
                  <a:lnTo>
                    <a:pt x="1896" y="1116"/>
                  </a:lnTo>
                  <a:lnTo>
                    <a:pt x="2220" y="910"/>
                  </a:lnTo>
                  <a:lnTo>
                    <a:pt x="2193" y="810"/>
                  </a:lnTo>
                  <a:lnTo>
                    <a:pt x="330" y="14"/>
                  </a:lnTo>
                  <a:lnTo>
                    <a:pt x="14" y="215"/>
                  </a:lnTo>
                  <a:close/>
                  <a:moveTo>
                    <a:pt x="1897" y="1131"/>
                  </a:moveTo>
                  <a:lnTo>
                    <a:pt x="1894" y="1129"/>
                  </a:lnTo>
                  <a:lnTo>
                    <a:pt x="21" y="330"/>
                  </a:lnTo>
                  <a:lnTo>
                    <a:pt x="0" y="209"/>
                  </a:lnTo>
                  <a:lnTo>
                    <a:pt x="329" y="0"/>
                  </a:lnTo>
                  <a:lnTo>
                    <a:pt x="332" y="1"/>
                  </a:lnTo>
                  <a:lnTo>
                    <a:pt x="2204" y="801"/>
                  </a:lnTo>
                  <a:lnTo>
                    <a:pt x="2234" y="91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540CF61A-5354-4823-8C61-D5A51F907CB0}"/>
                </a:ext>
              </a:extLst>
            </p:cNvPr>
            <p:cNvSpPr/>
            <p:nvPr/>
          </p:nvSpPr>
          <p:spPr>
            <a:xfrm>
              <a:off x="2939316" y="8865675"/>
              <a:ext cx="2730485" cy="12499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2" h="1004">
                  <a:moveTo>
                    <a:pt x="0" y="205"/>
                  </a:moveTo>
                  <a:lnTo>
                    <a:pt x="1870" y="1004"/>
                  </a:lnTo>
                  <a:lnTo>
                    <a:pt x="2192" y="79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EB51B352-A2BA-4561-90BC-0D3B0C4B8967}"/>
                </a:ext>
              </a:extLst>
            </p:cNvPr>
            <p:cNvSpPr/>
            <p:nvPr/>
          </p:nvSpPr>
          <p:spPr>
            <a:xfrm>
              <a:off x="2923111" y="8856952"/>
              <a:ext cx="2764137" cy="1267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9" h="1018">
                  <a:moveTo>
                    <a:pt x="28" y="211"/>
                  </a:moveTo>
                  <a:lnTo>
                    <a:pt x="1882" y="1004"/>
                  </a:lnTo>
                  <a:lnTo>
                    <a:pt x="2192" y="806"/>
                  </a:lnTo>
                  <a:lnTo>
                    <a:pt x="336" y="14"/>
                  </a:lnTo>
                  <a:close/>
                  <a:moveTo>
                    <a:pt x="1884" y="1018"/>
                  </a:moveTo>
                  <a:lnTo>
                    <a:pt x="1880" y="1017"/>
                  </a:lnTo>
                  <a:lnTo>
                    <a:pt x="0" y="214"/>
                  </a:lnTo>
                  <a:lnTo>
                    <a:pt x="336" y="0"/>
                  </a:lnTo>
                  <a:lnTo>
                    <a:pt x="339" y="1"/>
                  </a:lnTo>
                  <a:lnTo>
                    <a:pt x="2219" y="80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B6F133AC-5B04-4BB6-B68B-6FCE6537BED4}"/>
                </a:ext>
              </a:extLst>
            </p:cNvPr>
            <p:cNvSpPr/>
            <p:nvPr/>
          </p:nvSpPr>
          <p:spPr>
            <a:xfrm>
              <a:off x="5268519" y="10096950"/>
              <a:ext cx="44864" cy="16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136">
                  <a:moveTo>
                    <a:pt x="22" y="136"/>
                  </a:moveTo>
                  <a:lnTo>
                    <a:pt x="0" y="9"/>
                  </a:lnTo>
                  <a:lnTo>
                    <a:pt x="15" y="0"/>
                  </a:lnTo>
                  <a:lnTo>
                    <a:pt x="37" y="1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7A1987B3-D9BB-4D27-83FC-74C6FDAF4395}"/>
                </a:ext>
              </a:extLst>
            </p:cNvPr>
            <p:cNvSpPr/>
            <p:nvPr/>
          </p:nvSpPr>
          <p:spPr>
            <a:xfrm>
              <a:off x="1499921" y="4780536"/>
              <a:ext cx="12087180" cy="6688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0" h="5368">
                  <a:moveTo>
                    <a:pt x="462" y="13"/>
                  </a:moveTo>
                  <a:cubicBezTo>
                    <a:pt x="215" y="13"/>
                    <a:pt x="13" y="215"/>
                    <a:pt x="13" y="463"/>
                  </a:cubicBezTo>
                  <a:lnTo>
                    <a:pt x="13" y="4906"/>
                  </a:lnTo>
                  <a:cubicBezTo>
                    <a:pt x="13" y="5153"/>
                    <a:pt x="215" y="5355"/>
                    <a:pt x="462" y="5355"/>
                  </a:cubicBezTo>
                  <a:lnTo>
                    <a:pt x="9239" y="5355"/>
                  </a:lnTo>
                  <a:cubicBezTo>
                    <a:pt x="9486" y="5355"/>
                    <a:pt x="9688" y="5153"/>
                    <a:pt x="9688" y="4906"/>
                  </a:cubicBezTo>
                  <a:lnTo>
                    <a:pt x="9688" y="463"/>
                  </a:lnTo>
                  <a:cubicBezTo>
                    <a:pt x="9688" y="215"/>
                    <a:pt x="9486" y="13"/>
                    <a:pt x="9239" y="13"/>
                  </a:cubicBezTo>
                  <a:close/>
                  <a:moveTo>
                    <a:pt x="9239" y="5368"/>
                  </a:moveTo>
                  <a:lnTo>
                    <a:pt x="462" y="5368"/>
                  </a:lnTo>
                  <a:cubicBezTo>
                    <a:pt x="208" y="5368"/>
                    <a:pt x="0" y="5161"/>
                    <a:pt x="0" y="4906"/>
                  </a:cubicBezTo>
                  <a:lnTo>
                    <a:pt x="0" y="463"/>
                  </a:lnTo>
                  <a:cubicBezTo>
                    <a:pt x="0" y="208"/>
                    <a:pt x="208" y="0"/>
                    <a:pt x="462" y="0"/>
                  </a:cubicBezTo>
                  <a:lnTo>
                    <a:pt x="9239" y="0"/>
                  </a:lnTo>
                  <a:cubicBezTo>
                    <a:pt x="9493" y="0"/>
                    <a:pt x="9700" y="208"/>
                    <a:pt x="9700" y="463"/>
                  </a:cubicBezTo>
                  <a:lnTo>
                    <a:pt x="9700" y="4906"/>
                  </a:lnTo>
                  <a:cubicBezTo>
                    <a:pt x="9700" y="5161"/>
                    <a:pt x="9493" y="5368"/>
                    <a:pt x="9239" y="536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7D923EB5-D6D1-460C-AB96-C2519D9E6C14}"/>
                </a:ext>
              </a:extLst>
            </p:cNvPr>
            <p:cNvSpPr/>
            <p:nvPr/>
          </p:nvSpPr>
          <p:spPr>
            <a:xfrm>
              <a:off x="2412161" y="11130074"/>
              <a:ext cx="155779" cy="1557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26">
                  <a:moveTo>
                    <a:pt x="63" y="13"/>
                  </a:moveTo>
                  <a:cubicBezTo>
                    <a:pt x="36" y="13"/>
                    <a:pt x="13" y="36"/>
                    <a:pt x="13" y="63"/>
                  </a:cubicBezTo>
                  <a:cubicBezTo>
                    <a:pt x="13" y="91"/>
                    <a:pt x="36" y="114"/>
                    <a:pt x="63" y="114"/>
                  </a:cubicBezTo>
                  <a:cubicBezTo>
                    <a:pt x="91" y="114"/>
                    <a:pt x="113" y="91"/>
                    <a:pt x="113" y="63"/>
                  </a:cubicBezTo>
                  <a:cubicBezTo>
                    <a:pt x="113" y="36"/>
                    <a:pt x="91" y="13"/>
                    <a:pt x="63" y="13"/>
                  </a:cubicBezTo>
                  <a:close/>
                  <a:moveTo>
                    <a:pt x="63" y="126"/>
                  </a:moveTo>
                  <a:cubicBezTo>
                    <a:pt x="28" y="126"/>
                    <a:pt x="0" y="98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7" y="0"/>
                    <a:pt x="126" y="29"/>
                    <a:pt x="126" y="63"/>
                  </a:cubicBezTo>
                  <a:cubicBezTo>
                    <a:pt x="126" y="98"/>
                    <a:pt x="97" y="126"/>
                    <a:pt x="63" y="12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5638F474-74F2-4EFB-8571-D6B6ADE6A47C}"/>
                </a:ext>
              </a:extLst>
            </p:cNvPr>
            <p:cNvSpPr/>
            <p:nvPr/>
          </p:nvSpPr>
          <p:spPr>
            <a:xfrm>
              <a:off x="6608215" y="6297197"/>
              <a:ext cx="240522" cy="295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38">
                  <a:moveTo>
                    <a:pt x="109" y="13"/>
                  </a:moveTo>
                  <a:cubicBezTo>
                    <a:pt x="93" y="13"/>
                    <a:pt x="76" y="18"/>
                    <a:pt x="62" y="30"/>
                  </a:cubicBezTo>
                  <a:cubicBezTo>
                    <a:pt x="41" y="45"/>
                    <a:pt x="25" y="69"/>
                    <a:pt x="18" y="97"/>
                  </a:cubicBezTo>
                  <a:cubicBezTo>
                    <a:pt x="2" y="155"/>
                    <a:pt x="25" y="212"/>
                    <a:pt x="69" y="223"/>
                  </a:cubicBezTo>
                  <a:cubicBezTo>
                    <a:pt x="112" y="235"/>
                    <a:pt x="161" y="198"/>
                    <a:pt x="177" y="141"/>
                  </a:cubicBezTo>
                  <a:cubicBezTo>
                    <a:pt x="192" y="83"/>
                    <a:pt x="169" y="27"/>
                    <a:pt x="125" y="15"/>
                  </a:cubicBezTo>
                  <a:cubicBezTo>
                    <a:pt x="120" y="13"/>
                    <a:pt x="114" y="13"/>
                    <a:pt x="109" y="13"/>
                  </a:cubicBezTo>
                  <a:close/>
                  <a:moveTo>
                    <a:pt x="86" y="238"/>
                  </a:moveTo>
                  <a:cubicBezTo>
                    <a:pt x="79" y="238"/>
                    <a:pt x="72" y="237"/>
                    <a:pt x="65" y="235"/>
                  </a:cubicBezTo>
                  <a:cubicBezTo>
                    <a:pt x="15" y="222"/>
                    <a:pt x="-12" y="158"/>
                    <a:pt x="6" y="94"/>
                  </a:cubicBezTo>
                  <a:cubicBezTo>
                    <a:pt x="13" y="63"/>
                    <a:pt x="31" y="37"/>
                    <a:pt x="54" y="20"/>
                  </a:cubicBezTo>
                  <a:cubicBezTo>
                    <a:pt x="78" y="2"/>
                    <a:pt x="104" y="-4"/>
                    <a:pt x="129" y="2"/>
                  </a:cubicBezTo>
                  <a:cubicBezTo>
                    <a:pt x="179" y="16"/>
                    <a:pt x="207" y="80"/>
                    <a:pt x="189" y="144"/>
                  </a:cubicBezTo>
                  <a:cubicBezTo>
                    <a:pt x="174" y="200"/>
                    <a:pt x="130" y="238"/>
                    <a:pt x="86" y="23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4B9A004-4179-4047-A8DF-2AAF9BE21367}"/>
                </a:ext>
              </a:extLst>
            </p:cNvPr>
            <p:cNvSpPr/>
            <p:nvPr/>
          </p:nvSpPr>
          <p:spPr>
            <a:xfrm>
              <a:off x="6773964" y="5822383"/>
              <a:ext cx="711597" cy="134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1078">
                  <a:moveTo>
                    <a:pt x="565" y="926"/>
                  </a:moveTo>
                  <a:lnTo>
                    <a:pt x="445" y="666"/>
                  </a:lnTo>
                  <a:cubicBezTo>
                    <a:pt x="500" y="603"/>
                    <a:pt x="531" y="510"/>
                    <a:pt x="538" y="406"/>
                  </a:cubicBezTo>
                  <a:cubicBezTo>
                    <a:pt x="556" y="141"/>
                    <a:pt x="541" y="0"/>
                    <a:pt x="297" y="0"/>
                  </a:cubicBezTo>
                  <a:cubicBezTo>
                    <a:pt x="53" y="0"/>
                    <a:pt x="0" y="91"/>
                    <a:pt x="0" y="259"/>
                  </a:cubicBezTo>
                  <a:cubicBezTo>
                    <a:pt x="0" y="470"/>
                    <a:pt x="30" y="689"/>
                    <a:pt x="183" y="738"/>
                  </a:cubicBezTo>
                  <a:lnTo>
                    <a:pt x="233" y="964"/>
                  </a:lnTo>
                  <a:cubicBezTo>
                    <a:pt x="233" y="964"/>
                    <a:pt x="345" y="1088"/>
                    <a:pt x="471" y="1077"/>
                  </a:cubicBezTo>
                  <a:cubicBezTo>
                    <a:pt x="611" y="1064"/>
                    <a:pt x="565" y="926"/>
                    <a:pt x="565" y="92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DABFC8B-73CC-4DD0-A29C-B88A66531AC4}"/>
                </a:ext>
              </a:extLst>
            </p:cNvPr>
            <p:cNvSpPr/>
            <p:nvPr/>
          </p:nvSpPr>
          <p:spPr>
            <a:xfrm>
              <a:off x="6766487" y="5814906"/>
              <a:ext cx="727798" cy="13571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1090">
                  <a:moveTo>
                    <a:pt x="245" y="967"/>
                  </a:moveTo>
                  <a:cubicBezTo>
                    <a:pt x="256" y="980"/>
                    <a:pt x="361" y="1087"/>
                    <a:pt x="477" y="1077"/>
                  </a:cubicBezTo>
                  <a:cubicBezTo>
                    <a:pt x="515" y="1073"/>
                    <a:pt x="543" y="1059"/>
                    <a:pt x="558" y="1036"/>
                  </a:cubicBezTo>
                  <a:cubicBezTo>
                    <a:pt x="584" y="996"/>
                    <a:pt x="567" y="939"/>
                    <a:pt x="566" y="934"/>
                  </a:cubicBezTo>
                  <a:lnTo>
                    <a:pt x="443" y="671"/>
                  </a:lnTo>
                  <a:lnTo>
                    <a:pt x="446" y="668"/>
                  </a:lnTo>
                  <a:cubicBezTo>
                    <a:pt x="498" y="609"/>
                    <a:pt x="531" y="518"/>
                    <a:pt x="538" y="412"/>
                  </a:cubicBezTo>
                  <a:cubicBezTo>
                    <a:pt x="549" y="238"/>
                    <a:pt x="545" y="132"/>
                    <a:pt x="488" y="71"/>
                  </a:cubicBezTo>
                  <a:cubicBezTo>
                    <a:pt x="451" y="31"/>
                    <a:pt x="392" y="13"/>
                    <a:pt x="303" y="13"/>
                  </a:cubicBezTo>
                  <a:cubicBezTo>
                    <a:pt x="60" y="13"/>
                    <a:pt x="12" y="105"/>
                    <a:pt x="12" y="265"/>
                  </a:cubicBezTo>
                  <a:cubicBezTo>
                    <a:pt x="12" y="549"/>
                    <a:pt x="69" y="699"/>
                    <a:pt x="191" y="738"/>
                  </a:cubicBezTo>
                  <a:lnTo>
                    <a:pt x="195" y="739"/>
                  </a:lnTo>
                  <a:close/>
                  <a:moveTo>
                    <a:pt x="460" y="1090"/>
                  </a:moveTo>
                  <a:cubicBezTo>
                    <a:pt x="340" y="1090"/>
                    <a:pt x="239" y="979"/>
                    <a:pt x="235" y="974"/>
                  </a:cubicBezTo>
                  <a:lnTo>
                    <a:pt x="233" y="973"/>
                  </a:lnTo>
                  <a:lnTo>
                    <a:pt x="184" y="749"/>
                  </a:lnTo>
                  <a:cubicBezTo>
                    <a:pt x="19" y="693"/>
                    <a:pt x="0" y="446"/>
                    <a:pt x="0" y="265"/>
                  </a:cubicBezTo>
                  <a:cubicBezTo>
                    <a:pt x="0" y="169"/>
                    <a:pt x="18" y="108"/>
                    <a:pt x="59" y="68"/>
                  </a:cubicBezTo>
                  <a:cubicBezTo>
                    <a:pt x="105" y="21"/>
                    <a:pt x="183" y="0"/>
                    <a:pt x="303" y="0"/>
                  </a:cubicBezTo>
                  <a:cubicBezTo>
                    <a:pt x="396" y="0"/>
                    <a:pt x="458" y="19"/>
                    <a:pt x="497" y="62"/>
                  </a:cubicBezTo>
                  <a:cubicBezTo>
                    <a:pt x="557" y="126"/>
                    <a:pt x="562" y="235"/>
                    <a:pt x="551" y="413"/>
                  </a:cubicBezTo>
                  <a:cubicBezTo>
                    <a:pt x="543" y="519"/>
                    <a:pt x="510" y="612"/>
                    <a:pt x="458" y="673"/>
                  </a:cubicBezTo>
                  <a:lnTo>
                    <a:pt x="577" y="930"/>
                  </a:lnTo>
                  <a:cubicBezTo>
                    <a:pt x="578" y="932"/>
                    <a:pt x="599" y="996"/>
                    <a:pt x="568" y="1043"/>
                  </a:cubicBezTo>
                  <a:cubicBezTo>
                    <a:pt x="551" y="1070"/>
                    <a:pt x="520" y="1085"/>
                    <a:pt x="478" y="1089"/>
                  </a:cubicBezTo>
                  <a:cubicBezTo>
                    <a:pt x="472" y="1089"/>
                    <a:pt x="466" y="1090"/>
                    <a:pt x="460" y="109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07F8BE0-4FA0-4999-B1BE-97F012A69B54}"/>
                </a:ext>
              </a:extLst>
            </p:cNvPr>
            <p:cNvSpPr/>
            <p:nvPr/>
          </p:nvSpPr>
          <p:spPr>
            <a:xfrm>
              <a:off x="6653080" y="5532012"/>
              <a:ext cx="1647515" cy="20475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3" h="1644">
                  <a:moveTo>
                    <a:pt x="102" y="642"/>
                  </a:moveTo>
                  <a:lnTo>
                    <a:pt x="121" y="425"/>
                  </a:lnTo>
                  <a:cubicBezTo>
                    <a:pt x="121" y="425"/>
                    <a:pt x="344" y="508"/>
                    <a:pt x="514" y="283"/>
                  </a:cubicBezTo>
                  <a:cubicBezTo>
                    <a:pt x="514" y="283"/>
                    <a:pt x="449" y="468"/>
                    <a:pt x="589" y="580"/>
                  </a:cubicBezTo>
                  <a:cubicBezTo>
                    <a:pt x="589" y="580"/>
                    <a:pt x="448" y="863"/>
                    <a:pt x="608" y="1114"/>
                  </a:cubicBezTo>
                  <a:cubicBezTo>
                    <a:pt x="767" y="1365"/>
                    <a:pt x="1134" y="1126"/>
                    <a:pt x="1220" y="1498"/>
                  </a:cubicBezTo>
                  <a:cubicBezTo>
                    <a:pt x="1314" y="1912"/>
                    <a:pt x="1409" y="1330"/>
                    <a:pt x="1183" y="1136"/>
                  </a:cubicBezTo>
                  <a:cubicBezTo>
                    <a:pt x="987" y="969"/>
                    <a:pt x="926" y="938"/>
                    <a:pt x="854" y="801"/>
                  </a:cubicBezTo>
                  <a:cubicBezTo>
                    <a:pt x="757" y="614"/>
                    <a:pt x="936" y="601"/>
                    <a:pt x="929" y="357"/>
                  </a:cubicBezTo>
                  <a:cubicBezTo>
                    <a:pt x="920" y="-27"/>
                    <a:pt x="588" y="84"/>
                    <a:pt x="588" y="84"/>
                  </a:cubicBezTo>
                  <a:cubicBezTo>
                    <a:pt x="588" y="84"/>
                    <a:pt x="490" y="-65"/>
                    <a:pt x="283" y="33"/>
                  </a:cubicBezTo>
                  <a:cubicBezTo>
                    <a:pt x="75" y="131"/>
                    <a:pt x="-129" y="393"/>
                    <a:pt x="102" y="64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BE1B950B-CEE7-4B58-BCBA-A327002CA1B8}"/>
                </a:ext>
              </a:extLst>
            </p:cNvPr>
            <p:cNvSpPr/>
            <p:nvPr/>
          </p:nvSpPr>
          <p:spPr>
            <a:xfrm>
              <a:off x="5947714" y="6749578"/>
              <a:ext cx="254231" cy="4635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373">
                  <a:moveTo>
                    <a:pt x="205" y="292"/>
                  </a:moveTo>
                  <a:cubicBezTo>
                    <a:pt x="205" y="292"/>
                    <a:pt x="170" y="348"/>
                    <a:pt x="105" y="339"/>
                  </a:cubicBezTo>
                  <a:lnTo>
                    <a:pt x="74" y="373"/>
                  </a:lnTo>
                  <a:lnTo>
                    <a:pt x="0" y="356"/>
                  </a:lnTo>
                  <a:lnTo>
                    <a:pt x="24" y="6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C8D0780B-D8BD-4F35-82E3-F68482A7ADBB}"/>
                </a:ext>
              </a:extLst>
            </p:cNvPr>
            <p:cNvSpPr/>
            <p:nvPr/>
          </p:nvSpPr>
          <p:spPr>
            <a:xfrm>
              <a:off x="5940236" y="6738362"/>
              <a:ext cx="269186" cy="4835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389">
                  <a:moveTo>
                    <a:pt x="13" y="360"/>
                  </a:moveTo>
                  <a:lnTo>
                    <a:pt x="78" y="375"/>
                  </a:lnTo>
                  <a:lnTo>
                    <a:pt x="108" y="341"/>
                  </a:lnTo>
                  <a:lnTo>
                    <a:pt x="112" y="341"/>
                  </a:lnTo>
                  <a:cubicBezTo>
                    <a:pt x="166" y="350"/>
                    <a:pt x="198" y="309"/>
                    <a:pt x="205" y="300"/>
                  </a:cubicBezTo>
                  <a:lnTo>
                    <a:pt x="173" y="18"/>
                  </a:lnTo>
                  <a:lnTo>
                    <a:pt x="36" y="74"/>
                  </a:lnTo>
                  <a:close/>
                  <a:moveTo>
                    <a:pt x="83" y="389"/>
                  </a:moveTo>
                  <a:lnTo>
                    <a:pt x="0" y="370"/>
                  </a:lnTo>
                  <a:lnTo>
                    <a:pt x="24" y="65"/>
                  </a:lnTo>
                  <a:lnTo>
                    <a:pt x="184" y="0"/>
                  </a:lnTo>
                  <a:lnTo>
                    <a:pt x="217" y="302"/>
                  </a:lnTo>
                  <a:lnTo>
                    <a:pt x="216" y="304"/>
                  </a:lnTo>
                  <a:cubicBezTo>
                    <a:pt x="215" y="307"/>
                    <a:pt x="180" y="362"/>
                    <a:pt x="113" y="35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8FE764A2-79D2-4F01-A75B-FF00D71FA662}"/>
                </a:ext>
              </a:extLst>
            </p:cNvPr>
            <p:cNvSpPr/>
            <p:nvPr/>
          </p:nvSpPr>
          <p:spPr>
            <a:xfrm>
              <a:off x="6356477" y="6975146"/>
              <a:ext cx="3221503" cy="29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6" h="2391">
                  <a:moveTo>
                    <a:pt x="2239" y="1781"/>
                  </a:moveTo>
                  <a:lnTo>
                    <a:pt x="1173" y="1392"/>
                  </a:lnTo>
                  <a:lnTo>
                    <a:pt x="1074" y="1034"/>
                  </a:lnTo>
                  <a:cubicBezTo>
                    <a:pt x="1074" y="1034"/>
                    <a:pt x="1209" y="798"/>
                    <a:pt x="1235" y="740"/>
                  </a:cubicBezTo>
                  <a:cubicBezTo>
                    <a:pt x="1267" y="667"/>
                    <a:pt x="1256" y="100"/>
                    <a:pt x="1188" y="64"/>
                  </a:cubicBezTo>
                  <a:cubicBezTo>
                    <a:pt x="1119" y="28"/>
                    <a:pt x="900" y="0"/>
                    <a:pt x="900" y="0"/>
                  </a:cubicBezTo>
                  <a:cubicBezTo>
                    <a:pt x="900" y="0"/>
                    <a:pt x="946" y="138"/>
                    <a:pt x="806" y="151"/>
                  </a:cubicBezTo>
                  <a:cubicBezTo>
                    <a:pt x="680" y="162"/>
                    <a:pt x="568" y="38"/>
                    <a:pt x="568" y="38"/>
                  </a:cubicBezTo>
                  <a:cubicBezTo>
                    <a:pt x="568" y="38"/>
                    <a:pt x="0" y="89"/>
                    <a:pt x="0" y="217"/>
                  </a:cubicBezTo>
                  <a:cubicBezTo>
                    <a:pt x="0" y="217"/>
                    <a:pt x="280" y="140"/>
                    <a:pt x="248" y="667"/>
                  </a:cubicBezTo>
                  <a:cubicBezTo>
                    <a:pt x="248" y="667"/>
                    <a:pt x="302" y="900"/>
                    <a:pt x="338" y="1056"/>
                  </a:cubicBezTo>
                  <a:lnTo>
                    <a:pt x="192" y="1563"/>
                  </a:lnTo>
                  <a:lnTo>
                    <a:pt x="1954" y="2311"/>
                  </a:lnTo>
                  <a:lnTo>
                    <a:pt x="1976" y="2391"/>
                  </a:lnTo>
                  <a:lnTo>
                    <a:pt x="2586" y="1991"/>
                  </a:lnTo>
                  <a:cubicBezTo>
                    <a:pt x="2586" y="1991"/>
                    <a:pt x="2489" y="1865"/>
                    <a:pt x="2239" y="1781"/>
                  </a:cubicBezTo>
                  <a:close/>
                </a:path>
              </a:pathLst>
            </a:custGeom>
            <a:solidFill>
              <a:srgbClr val="2237A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0229A63C-381E-40A1-A27C-84C4BDC85070}"/>
                </a:ext>
              </a:extLst>
            </p:cNvPr>
            <p:cNvSpPr/>
            <p:nvPr/>
          </p:nvSpPr>
          <p:spPr>
            <a:xfrm>
              <a:off x="6349000" y="6967668"/>
              <a:ext cx="3236458" cy="29946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8" h="2404">
                  <a:moveTo>
                    <a:pt x="205" y="1565"/>
                  </a:moveTo>
                  <a:lnTo>
                    <a:pt x="1962" y="2311"/>
                  </a:lnTo>
                  <a:cubicBezTo>
                    <a:pt x="1965" y="2312"/>
                    <a:pt x="1966" y="2313"/>
                    <a:pt x="1966" y="2315"/>
                  </a:cubicBezTo>
                  <a:lnTo>
                    <a:pt x="1985" y="2387"/>
                  </a:lnTo>
                  <a:lnTo>
                    <a:pt x="2582" y="1996"/>
                  </a:lnTo>
                  <a:cubicBezTo>
                    <a:pt x="2561" y="1971"/>
                    <a:pt x="2459" y="1866"/>
                    <a:pt x="2243" y="1793"/>
                  </a:cubicBezTo>
                  <a:lnTo>
                    <a:pt x="1177" y="1404"/>
                  </a:lnTo>
                  <a:cubicBezTo>
                    <a:pt x="1175" y="1404"/>
                    <a:pt x="1174" y="1402"/>
                    <a:pt x="1173" y="1400"/>
                  </a:cubicBezTo>
                  <a:lnTo>
                    <a:pt x="1074" y="1041"/>
                  </a:lnTo>
                  <a:cubicBezTo>
                    <a:pt x="1073" y="1040"/>
                    <a:pt x="1073" y="1038"/>
                    <a:pt x="1075" y="1036"/>
                  </a:cubicBezTo>
                  <a:cubicBezTo>
                    <a:pt x="1076" y="1034"/>
                    <a:pt x="1210" y="800"/>
                    <a:pt x="1236" y="743"/>
                  </a:cubicBezTo>
                  <a:cubicBezTo>
                    <a:pt x="1250" y="709"/>
                    <a:pt x="1256" y="553"/>
                    <a:pt x="1249" y="395"/>
                  </a:cubicBezTo>
                  <a:cubicBezTo>
                    <a:pt x="1240" y="215"/>
                    <a:pt x="1218" y="90"/>
                    <a:pt x="1191" y="76"/>
                  </a:cubicBezTo>
                  <a:cubicBezTo>
                    <a:pt x="1132" y="45"/>
                    <a:pt x="958" y="19"/>
                    <a:pt x="915" y="13"/>
                  </a:cubicBezTo>
                  <a:cubicBezTo>
                    <a:pt x="920" y="33"/>
                    <a:pt x="927" y="80"/>
                    <a:pt x="903" y="117"/>
                  </a:cubicBezTo>
                  <a:cubicBezTo>
                    <a:pt x="886" y="144"/>
                    <a:pt x="855" y="159"/>
                    <a:pt x="813" y="163"/>
                  </a:cubicBezTo>
                  <a:cubicBezTo>
                    <a:pt x="807" y="163"/>
                    <a:pt x="801" y="164"/>
                    <a:pt x="795" y="164"/>
                  </a:cubicBezTo>
                  <a:cubicBezTo>
                    <a:pt x="682" y="164"/>
                    <a:pt x="587" y="68"/>
                    <a:pt x="571" y="51"/>
                  </a:cubicBezTo>
                  <a:cubicBezTo>
                    <a:pt x="417" y="65"/>
                    <a:pt x="34" y="121"/>
                    <a:pt x="14" y="215"/>
                  </a:cubicBezTo>
                  <a:cubicBezTo>
                    <a:pt x="36" y="211"/>
                    <a:pt x="99" y="206"/>
                    <a:pt x="155" y="252"/>
                  </a:cubicBezTo>
                  <a:cubicBezTo>
                    <a:pt x="238" y="319"/>
                    <a:pt x="273" y="461"/>
                    <a:pt x="261" y="672"/>
                  </a:cubicBezTo>
                  <a:cubicBezTo>
                    <a:pt x="264" y="688"/>
                    <a:pt x="316" y="912"/>
                    <a:pt x="351" y="1060"/>
                  </a:cubicBezTo>
                  <a:cubicBezTo>
                    <a:pt x="351" y="1061"/>
                    <a:pt x="351" y="1062"/>
                    <a:pt x="351" y="1063"/>
                  </a:cubicBezTo>
                  <a:close/>
                  <a:moveTo>
                    <a:pt x="1982" y="2404"/>
                  </a:moveTo>
                  <a:cubicBezTo>
                    <a:pt x="1981" y="2404"/>
                    <a:pt x="1980" y="2404"/>
                    <a:pt x="1979" y="2404"/>
                  </a:cubicBezTo>
                  <a:cubicBezTo>
                    <a:pt x="1977" y="2403"/>
                    <a:pt x="1976" y="2401"/>
                    <a:pt x="1975" y="2399"/>
                  </a:cubicBezTo>
                  <a:lnTo>
                    <a:pt x="1955" y="2321"/>
                  </a:lnTo>
                  <a:lnTo>
                    <a:pt x="196" y="1575"/>
                  </a:lnTo>
                  <a:cubicBezTo>
                    <a:pt x="193" y="1574"/>
                    <a:pt x="192" y="1571"/>
                    <a:pt x="192" y="1567"/>
                  </a:cubicBezTo>
                  <a:lnTo>
                    <a:pt x="338" y="1061"/>
                  </a:lnTo>
                  <a:cubicBezTo>
                    <a:pt x="302" y="908"/>
                    <a:pt x="248" y="676"/>
                    <a:pt x="248" y="674"/>
                  </a:cubicBezTo>
                  <a:cubicBezTo>
                    <a:pt x="248" y="673"/>
                    <a:pt x="248" y="673"/>
                    <a:pt x="248" y="672"/>
                  </a:cubicBezTo>
                  <a:cubicBezTo>
                    <a:pt x="261" y="467"/>
                    <a:pt x="226" y="325"/>
                    <a:pt x="148" y="262"/>
                  </a:cubicBezTo>
                  <a:cubicBezTo>
                    <a:pt x="83" y="209"/>
                    <a:pt x="9" y="229"/>
                    <a:pt x="8" y="229"/>
                  </a:cubicBezTo>
                  <a:cubicBezTo>
                    <a:pt x="6" y="230"/>
                    <a:pt x="4" y="230"/>
                    <a:pt x="3" y="228"/>
                  </a:cubicBezTo>
                  <a:cubicBezTo>
                    <a:pt x="1" y="227"/>
                    <a:pt x="0" y="225"/>
                    <a:pt x="0" y="223"/>
                  </a:cubicBezTo>
                  <a:cubicBezTo>
                    <a:pt x="0" y="167"/>
                    <a:pt x="97" y="118"/>
                    <a:pt x="289" y="80"/>
                  </a:cubicBezTo>
                  <a:cubicBezTo>
                    <a:pt x="429" y="51"/>
                    <a:pt x="572" y="38"/>
                    <a:pt x="574" y="38"/>
                  </a:cubicBezTo>
                  <a:cubicBezTo>
                    <a:pt x="576" y="38"/>
                    <a:pt x="577" y="39"/>
                    <a:pt x="578" y="40"/>
                  </a:cubicBezTo>
                  <a:cubicBezTo>
                    <a:pt x="580" y="41"/>
                    <a:pt x="689" y="162"/>
                    <a:pt x="812" y="151"/>
                  </a:cubicBezTo>
                  <a:cubicBezTo>
                    <a:pt x="850" y="147"/>
                    <a:pt x="878" y="133"/>
                    <a:pt x="893" y="110"/>
                  </a:cubicBezTo>
                  <a:cubicBezTo>
                    <a:pt x="920" y="68"/>
                    <a:pt x="901" y="8"/>
                    <a:pt x="900" y="7"/>
                  </a:cubicBezTo>
                  <a:cubicBezTo>
                    <a:pt x="900" y="6"/>
                    <a:pt x="900" y="3"/>
                    <a:pt x="902" y="1"/>
                  </a:cubicBezTo>
                  <a:cubicBezTo>
                    <a:pt x="903" y="0"/>
                    <a:pt x="905" y="-1"/>
                    <a:pt x="907" y="0"/>
                  </a:cubicBezTo>
                  <a:cubicBezTo>
                    <a:pt x="916" y="1"/>
                    <a:pt x="1128" y="28"/>
                    <a:pt x="1197" y="64"/>
                  </a:cubicBezTo>
                  <a:cubicBezTo>
                    <a:pt x="1243" y="89"/>
                    <a:pt x="1257" y="303"/>
                    <a:pt x="1262" y="394"/>
                  </a:cubicBezTo>
                  <a:cubicBezTo>
                    <a:pt x="1268" y="537"/>
                    <a:pt x="1265" y="708"/>
                    <a:pt x="1247" y="748"/>
                  </a:cubicBezTo>
                  <a:cubicBezTo>
                    <a:pt x="1222" y="804"/>
                    <a:pt x="1101" y="1015"/>
                    <a:pt x="1087" y="1040"/>
                  </a:cubicBezTo>
                  <a:lnTo>
                    <a:pt x="1185" y="1394"/>
                  </a:lnTo>
                  <a:lnTo>
                    <a:pt x="2247" y="1781"/>
                  </a:lnTo>
                  <a:cubicBezTo>
                    <a:pt x="2495" y="1865"/>
                    <a:pt x="2596" y="1992"/>
                    <a:pt x="2597" y="1993"/>
                  </a:cubicBezTo>
                  <a:cubicBezTo>
                    <a:pt x="2598" y="1995"/>
                    <a:pt x="2598" y="1997"/>
                    <a:pt x="2598" y="1998"/>
                  </a:cubicBezTo>
                  <a:cubicBezTo>
                    <a:pt x="2598" y="2000"/>
                    <a:pt x="2597" y="2002"/>
                    <a:pt x="2595" y="2002"/>
                  </a:cubicBezTo>
                  <a:lnTo>
                    <a:pt x="1984" y="2403"/>
                  </a:lnTo>
                  <a:cubicBezTo>
                    <a:pt x="1984" y="2404"/>
                    <a:pt x="1983" y="2404"/>
                    <a:pt x="1982" y="240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F0278861-B46C-4275-891C-1969B3213053}"/>
                </a:ext>
              </a:extLst>
            </p:cNvPr>
            <p:cNvSpPr/>
            <p:nvPr/>
          </p:nvSpPr>
          <p:spPr>
            <a:xfrm>
              <a:off x="4212962" y="8785917"/>
              <a:ext cx="3029581" cy="2665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2" h="2140">
                  <a:moveTo>
                    <a:pt x="634" y="0"/>
                  </a:moveTo>
                  <a:cubicBezTo>
                    <a:pt x="634" y="0"/>
                    <a:pt x="1833" y="454"/>
                    <a:pt x="1919" y="634"/>
                  </a:cubicBezTo>
                  <a:cubicBezTo>
                    <a:pt x="2004" y="816"/>
                    <a:pt x="2432" y="2140"/>
                    <a:pt x="2432" y="2140"/>
                  </a:cubicBezTo>
                  <a:lnTo>
                    <a:pt x="1461" y="2140"/>
                  </a:lnTo>
                  <a:lnTo>
                    <a:pt x="1203" y="959"/>
                  </a:lnTo>
                  <a:lnTo>
                    <a:pt x="1176" y="858"/>
                  </a:lnTo>
                  <a:lnTo>
                    <a:pt x="369" y="513"/>
                  </a:lnTo>
                  <a:lnTo>
                    <a:pt x="275" y="472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4B1C36EF-B24F-4640-995D-B708F295A731}"/>
                </a:ext>
              </a:extLst>
            </p:cNvPr>
            <p:cNvSpPr/>
            <p:nvPr/>
          </p:nvSpPr>
          <p:spPr>
            <a:xfrm>
              <a:off x="3982410" y="7228130"/>
              <a:ext cx="443658" cy="112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91">
                  <a:moveTo>
                    <a:pt x="242" y="91"/>
                  </a:moveTo>
                  <a:lnTo>
                    <a:pt x="5" y="58"/>
                  </a:lnTo>
                  <a:cubicBezTo>
                    <a:pt x="2" y="57"/>
                    <a:pt x="0" y="54"/>
                    <a:pt x="0" y="50"/>
                  </a:cubicBezTo>
                  <a:cubicBezTo>
                    <a:pt x="0" y="47"/>
                    <a:pt x="4" y="45"/>
                    <a:pt x="7" y="45"/>
                  </a:cubicBezTo>
                  <a:lnTo>
                    <a:pt x="241" y="79"/>
                  </a:lnTo>
                  <a:lnTo>
                    <a:pt x="347" y="1"/>
                  </a:lnTo>
                  <a:cubicBezTo>
                    <a:pt x="350" y="-1"/>
                    <a:pt x="353" y="-1"/>
                    <a:pt x="356" y="2"/>
                  </a:cubicBezTo>
                  <a:cubicBezTo>
                    <a:pt x="358" y="5"/>
                    <a:pt x="357" y="9"/>
                    <a:pt x="354" y="11"/>
                  </a:cubicBezTo>
                  <a:lnTo>
                    <a:pt x="246" y="90"/>
                  </a:lnTo>
                  <a:cubicBezTo>
                    <a:pt x="245" y="91"/>
                    <a:pt x="243" y="91"/>
                    <a:pt x="242" y="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CE6D615-991E-427A-A55C-134950E8711E}"/>
                </a:ext>
              </a:extLst>
            </p:cNvPr>
            <p:cNvSpPr/>
            <p:nvPr/>
          </p:nvSpPr>
          <p:spPr>
            <a:xfrm>
              <a:off x="5165082" y="9275685"/>
              <a:ext cx="1478028" cy="2076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7" h="1667">
                  <a:moveTo>
                    <a:pt x="1181" y="1667"/>
                  </a:moveTo>
                  <a:cubicBezTo>
                    <a:pt x="1178" y="1667"/>
                    <a:pt x="1175" y="1666"/>
                    <a:pt x="1175" y="1663"/>
                  </a:cubicBezTo>
                  <a:cubicBezTo>
                    <a:pt x="1170" y="1650"/>
                    <a:pt x="755" y="437"/>
                    <a:pt x="720" y="371"/>
                  </a:cubicBezTo>
                  <a:cubicBezTo>
                    <a:pt x="701" y="334"/>
                    <a:pt x="281" y="136"/>
                    <a:pt x="4" y="12"/>
                  </a:cubicBezTo>
                  <a:cubicBezTo>
                    <a:pt x="0" y="10"/>
                    <a:pt x="-1" y="7"/>
                    <a:pt x="0" y="4"/>
                  </a:cubicBezTo>
                  <a:cubicBezTo>
                    <a:pt x="2" y="0"/>
                    <a:pt x="6" y="-1"/>
                    <a:pt x="9" y="0"/>
                  </a:cubicBezTo>
                  <a:cubicBezTo>
                    <a:pt x="80" y="32"/>
                    <a:pt x="704" y="312"/>
                    <a:pt x="731" y="364"/>
                  </a:cubicBezTo>
                  <a:cubicBezTo>
                    <a:pt x="766" y="431"/>
                    <a:pt x="1169" y="1609"/>
                    <a:pt x="1186" y="1659"/>
                  </a:cubicBezTo>
                  <a:cubicBezTo>
                    <a:pt x="1188" y="1662"/>
                    <a:pt x="1186" y="1666"/>
                    <a:pt x="1183" y="1667"/>
                  </a:cubicBezTo>
                  <a:cubicBezTo>
                    <a:pt x="1182" y="1667"/>
                    <a:pt x="1181" y="1667"/>
                    <a:pt x="1181" y="166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9899F208-0C07-4D4A-AC2C-AC7A7EDF0219}"/>
                </a:ext>
              </a:extLst>
            </p:cNvPr>
            <p:cNvSpPr/>
            <p:nvPr/>
          </p:nvSpPr>
          <p:spPr>
            <a:xfrm>
              <a:off x="4862248" y="9650800"/>
              <a:ext cx="938411" cy="413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333">
                  <a:moveTo>
                    <a:pt x="132" y="219"/>
                  </a:moveTo>
                  <a:cubicBezTo>
                    <a:pt x="179" y="280"/>
                    <a:pt x="262" y="301"/>
                    <a:pt x="399" y="278"/>
                  </a:cubicBezTo>
                  <a:cubicBezTo>
                    <a:pt x="399" y="278"/>
                    <a:pt x="530" y="357"/>
                    <a:pt x="588" y="325"/>
                  </a:cubicBezTo>
                  <a:cubicBezTo>
                    <a:pt x="605" y="315"/>
                    <a:pt x="563" y="290"/>
                    <a:pt x="563" y="290"/>
                  </a:cubicBezTo>
                  <a:cubicBezTo>
                    <a:pt x="563" y="290"/>
                    <a:pt x="641" y="310"/>
                    <a:pt x="676" y="283"/>
                  </a:cubicBezTo>
                  <a:cubicBezTo>
                    <a:pt x="687" y="275"/>
                    <a:pt x="636" y="241"/>
                    <a:pt x="636" y="241"/>
                  </a:cubicBezTo>
                  <a:cubicBezTo>
                    <a:pt x="636" y="241"/>
                    <a:pt x="725" y="264"/>
                    <a:pt x="753" y="238"/>
                  </a:cubicBezTo>
                  <a:cubicBezTo>
                    <a:pt x="765" y="228"/>
                    <a:pt x="640" y="166"/>
                    <a:pt x="640" y="166"/>
                  </a:cubicBezTo>
                  <a:cubicBezTo>
                    <a:pt x="640" y="166"/>
                    <a:pt x="706" y="167"/>
                    <a:pt x="714" y="155"/>
                  </a:cubicBezTo>
                  <a:cubicBezTo>
                    <a:pt x="727" y="134"/>
                    <a:pt x="529" y="51"/>
                    <a:pt x="529" y="51"/>
                  </a:cubicBezTo>
                  <a:lnTo>
                    <a:pt x="265" y="31"/>
                  </a:lnTo>
                  <a:lnTo>
                    <a:pt x="189" y="0"/>
                  </a:lnTo>
                  <a:lnTo>
                    <a:pt x="0" y="120"/>
                  </a:lnTo>
                  <a:cubicBezTo>
                    <a:pt x="0" y="120"/>
                    <a:pt x="107" y="186"/>
                    <a:pt x="132" y="2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B6989386-49C4-4C79-9652-024D80834075}"/>
                </a:ext>
              </a:extLst>
            </p:cNvPr>
            <p:cNvSpPr/>
            <p:nvPr/>
          </p:nvSpPr>
          <p:spPr>
            <a:xfrm>
              <a:off x="4847290" y="9640830"/>
              <a:ext cx="960843" cy="431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2" h="347">
                  <a:moveTo>
                    <a:pt x="412" y="279"/>
                  </a:moveTo>
                  <a:lnTo>
                    <a:pt x="414" y="280"/>
                  </a:lnTo>
                  <a:cubicBezTo>
                    <a:pt x="416" y="281"/>
                    <a:pt x="543" y="357"/>
                    <a:pt x="597" y="327"/>
                  </a:cubicBezTo>
                  <a:cubicBezTo>
                    <a:pt x="598" y="327"/>
                    <a:pt x="598" y="326"/>
                    <a:pt x="598" y="326"/>
                  </a:cubicBezTo>
                  <a:cubicBezTo>
                    <a:pt x="598" y="323"/>
                    <a:pt x="586" y="312"/>
                    <a:pt x="572" y="304"/>
                  </a:cubicBezTo>
                  <a:lnTo>
                    <a:pt x="535" y="282"/>
                  </a:lnTo>
                  <a:lnTo>
                    <a:pt x="577" y="292"/>
                  </a:lnTo>
                  <a:cubicBezTo>
                    <a:pt x="577" y="293"/>
                    <a:pt x="650" y="310"/>
                    <a:pt x="683" y="287"/>
                  </a:cubicBezTo>
                  <a:cubicBezTo>
                    <a:pt x="680" y="281"/>
                    <a:pt x="663" y="266"/>
                    <a:pt x="644" y="254"/>
                  </a:cubicBezTo>
                  <a:lnTo>
                    <a:pt x="612" y="234"/>
                  </a:lnTo>
                  <a:lnTo>
                    <a:pt x="649" y="243"/>
                  </a:lnTo>
                  <a:cubicBezTo>
                    <a:pt x="672" y="249"/>
                    <a:pt x="735" y="260"/>
                    <a:pt x="759" y="244"/>
                  </a:cubicBezTo>
                  <a:cubicBezTo>
                    <a:pt x="749" y="233"/>
                    <a:pt x="696" y="203"/>
                    <a:pt x="649" y="180"/>
                  </a:cubicBezTo>
                  <a:lnTo>
                    <a:pt x="624" y="167"/>
                  </a:lnTo>
                  <a:lnTo>
                    <a:pt x="652" y="167"/>
                  </a:lnTo>
                  <a:cubicBezTo>
                    <a:pt x="683" y="169"/>
                    <a:pt x="714" y="165"/>
                    <a:pt x="720" y="161"/>
                  </a:cubicBezTo>
                  <a:cubicBezTo>
                    <a:pt x="713" y="146"/>
                    <a:pt x="623" y="100"/>
                    <a:pt x="540" y="65"/>
                  </a:cubicBezTo>
                  <a:lnTo>
                    <a:pt x="276" y="45"/>
                  </a:lnTo>
                  <a:lnTo>
                    <a:pt x="202" y="15"/>
                  </a:lnTo>
                  <a:lnTo>
                    <a:pt x="24" y="128"/>
                  </a:lnTo>
                  <a:cubicBezTo>
                    <a:pt x="50" y="144"/>
                    <a:pt x="128" y="194"/>
                    <a:pt x="150" y="224"/>
                  </a:cubicBezTo>
                  <a:cubicBezTo>
                    <a:pt x="195" y="284"/>
                    <a:pt x="278" y="302"/>
                    <a:pt x="410" y="279"/>
                  </a:cubicBezTo>
                  <a:close/>
                  <a:moveTo>
                    <a:pt x="565" y="347"/>
                  </a:moveTo>
                  <a:cubicBezTo>
                    <a:pt x="505" y="347"/>
                    <a:pt x="424" y="301"/>
                    <a:pt x="410" y="292"/>
                  </a:cubicBezTo>
                  <a:cubicBezTo>
                    <a:pt x="274" y="315"/>
                    <a:pt x="189" y="296"/>
                    <a:pt x="139" y="231"/>
                  </a:cubicBezTo>
                  <a:cubicBezTo>
                    <a:pt x="115" y="199"/>
                    <a:pt x="9" y="134"/>
                    <a:pt x="8" y="133"/>
                  </a:cubicBezTo>
                  <a:lnTo>
                    <a:pt x="0" y="128"/>
                  </a:lnTo>
                  <a:lnTo>
                    <a:pt x="200" y="0"/>
                  </a:lnTo>
                  <a:lnTo>
                    <a:pt x="278" y="33"/>
                  </a:lnTo>
                  <a:lnTo>
                    <a:pt x="543" y="53"/>
                  </a:lnTo>
                  <a:cubicBezTo>
                    <a:pt x="573" y="66"/>
                    <a:pt x="724" y="131"/>
                    <a:pt x="732" y="158"/>
                  </a:cubicBezTo>
                  <a:cubicBezTo>
                    <a:pt x="733" y="161"/>
                    <a:pt x="733" y="164"/>
                    <a:pt x="731" y="167"/>
                  </a:cubicBezTo>
                  <a:cubicBezTo>
                    <a:pt x="726" y="176"/>
                    <a:pt x="701" y="179"/>
                    <a:pt x="679" y="180"/>
                  </a:cubicBezTo>
                  <a:cubicBezTo>
                    <a:pt x="720" y="202"/>
                    <a:pt x="770" y="230"/>
                    <a:pt x="772" y="243"/>
                  </a:cubicBezTo>
                  <a:cubicBezTo>
                    <a:pt x="773" y="246"/>
                    <a:pt x="771" y="249"/>
                    <a:pt x="769" y="251"/>
                  </a:cubicBezTo>
                  <a:cubicBezTo>
                    <a:pt x="749" y="270"/>
                    <a:pt x="705" y="266"/>
                    <a:pt x="675" y="261"/>
                  </a:cubicBezTo>
                  <a:cubicBezTo>
                    <a:pt x="686" y="270"/>
                    <a:pt x="696" y="280"/>
                    <a:pt x="696" y="288"/>
                  </a:cubicBezTo>
                  <a:cubicBezTo>
                    <a:pt x="696" y="291"/>
                    <a:pt x="695" y="294"/>
                    <a:pt x="692" y="296"/>
                  </a:cubicBezTo>
                  <a:cubicBezTo>
                    <a:pt x="668" y="314"/>
                    <a:pt x="627" y="313"/>
                    <a:pt x="600" y="309"/>
                  </a:cubicBezTo>
                  <a:cubicBezTo>
                    <a:pt x="606" y="315"/>
                    <a:pt x="611" y="321"/>
                    <a:pt x="611" y="327"/>
                  </a:cubicBezTo>
                  <a:cubicBezTo>
                    <a:pt x="611" y="329"/>
                    <a:pt x="609" y="335"/>
                    <a:pt x="603" y="338"/>
                  </a:cubicBezTo>
                  <a:cubicBezTo>
                    <a:pt x="592" y="344"/>
                    <a:pt x="579" y="347"/>
                    <a:pt x="565" y="34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E61FB390-C112-4B2C-929E-5CD6D7684137}"/>
                </a:ext>
              </a:extLst>
            </p:cNvPr>
            <p:cNvSpPr/>
            <p:nvPr/>
          </p:nvSpPr>
          <p:spPr>
            <a:xfrm>
              <a:off x="5401865" y="9923724"/>
              <a:ext cx="164502" cy="88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72">
                  <a:moveTo>
                    <a:pt x="133" y="7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FB06EFC2-C07B-45EC-92AC-ADECC8C1BF7D}"/>
                </a:ext>
              </a:extLst>
            </p:cNvPr>
            <p:cNvSpPr/>
            <p:nvPr/>
          </p:nvSpPr>
          <p:spPr>
            <a:xfrm>
              <a:off x="5394388" y="9916247"/>
              <a:ext cx="179457" cy="104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85">
                  <a:moveTo>
                    <a:pt x="139" y="85"/>
                  </a:moveTo>
                  <a:cubicBezTo>
                    <a:pt x="138" y="85"/>
                    <a:pt x="137" y="84"/>
                    <a:pt x="136" y="84"/>
                  </a:cubicBezTo>
                  <a:lnTo>
                    <a:pt x="4" y="12"/>
                  </a:lnTo>
                  <a:cubicBezTo>
                    <a:pt x="0" y="10"/>
                    <a:pt x="0" y="6"/>
                    <a:pt x="1" y="3"/>
                  </a:cubicBezTo>
                  <a:cubicBezTo>
                    <a:pt x="3" y="0"/>
                    <a:pt x="6" y="-1"/>
                    <a:pt x="10" y="1"/>
                  </a:cubicBezTo>
                  <a:lnTo>
                    <a:pt x="142" y="73"/>
                  </a:lnTo>
                  <a:cubicBezTo>
                    <a:pt x="145" y="75"/>
                    <a:pt x="147" y="78"/>
                    <a:pt x="145" y="82"/>
                  </a:cubicBezTo>
                  <a:cubicBezTo>
                    <a:pt x="143" y="84"/>
                    <a:pt x="142" y="85"/>
                    <a:pt x="139" y="8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787DF039-8899-466A-B24C-8611D3BD0B75}"/>
                </a:ext>
              </a:extLst>
            </p:cNvPr>
            <p:cNvSpPr/>
            <p:nvPr/>
          </p:nvSpPr>
          <p:spPr>
            <a:xfrm>
              <a:off x="5499071" y="9862659"/>
              <a:ext cx="158271" cy="89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73">
                  <a:moveTo>
                    <a:pt x="128" y="7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5EEA5E12-3565-41CC-84FF-8B28B9A6B277}"/>
                </a:ext>
              </a:extLst>
            </p:cNvPr>
            <p:cNvSpPr/>
            <p:nvPr/>
          </p:nvSpPr>
          <p:spPr>
            <a:xfrm>
              <a:off x="5490347" y="9855182"/>
              <a:ext cx="174472" cy="1046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85">
                  <a:moveTo>
                    <a:pt x="135" y="85"/>
                  </a:moveTo>
                  <a:cubicBezTo>
                    <a:pt x="134" y="85"/>
                    <a:pt x="133" y="84"/>
                    <a:pt x="131" y="84"/>
                  </a:cubicBezTo>
                  <a:lnTo>
                    <a:pt x="3" y="12"/>
                  </a:lnTo>
                  <a:cubicBezTo>
                    <a:pt x="0" y="10"/>
                    <a:pt x="-1" y="6"/>
                    <a:pt x="1" y="3"/>
                  </a:cubicBezTo>
                  <a:cubicBezTo>
                    <a:pt x="3" y="0"/>
                    <a:pt x="7" y="-1"/>
                    <a:pt x="10" y="1"/>
                  </a:cubicBezTo>
                  <a:lnTo>
                    <a:pt x="138" y="73"/>
                  </a:lnTo>
                  <a:cubicBezTo>
                    <a:pt x="141" y="74"/>
                    <a:pt x="142" y="79"/>
                    <a:pt x="140" y="82"/>
                  </a:cubicBezTo>
                  <a:cubicBezTo>
                    <a:pt x="139" y="84"/>
                    <a:pt x="137" y="85"/>
                    <a:pt x="135" y="8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6D958870-C3D6-4972-8E8A-F53CE0CB53EB}"/>
                </a:ext>
              </a:extLst>
            </p:cNvPr>
            <p:cNvSpPr/>
            <p:nvPr/>
          </p:nvSpPr>
          <p:spPr>
            <a:xfrm>
              <a:off x="5526488" y="9787885"/>
              <a:ext cx="132100" cy="685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56">
                  <a:moveTo>
                    <a:pt x="107" y="5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69DA43F0-1DD7-4A3D-95E4-1FFED37DAB56}"/>
                </a:ext>
              </a:extLst>
            </p:cNvPr>
            <p:cNvSpPr/>
            <p:nvPr/>
          </p:nvSpPr>
          <p:spPr>
            <a:xfrm>
              <a:off x="5517765" y="9779162"/>
              <a:ext cx="149548" cy="847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69">
                  <a:moveTo>
                    <a:pt x="114" y="69"/>
                  </a:moveTo>
                  <a:cubicBezTo>
                    <a:pt x="113" y="69"/>
                    <a:pt x="112" y="69"/>
                    <a:pt x="111" y="69"/>
                  </a:cubicBezTo>
                  <a:lnTo>
                    <a:pt x="4" y="12"/>
                  </a:lnTo>
                  <a:cubicBezTo>
                    <a:pt x="0" y="11"/>
                    <a:pt x="-1" y="7"/>
                    <a:pt x="1" y="4"/>
                  </a:cubicBezTo>
                  <a:cubicBezTo>
                    <a:pt x="2" y="1"/>
                    <a:pt x="6" y="-1"/>
                    <a:pt x="10" y="1"/>
                  </a:cubicBezTo>
                  <a:lnTo>
                    <a:pt x="117" y="57"/>
                  </a:lnTo>
                  <a:cubicBezTo>
                    <a:pt x="120" y="59"/>
                    <a:pt x="122" y="62"/>
                    <a:pt x="120" y="66"/>
                  </a:cubicBezTo>
                  <a:cubicBezTo>
                    <a:pt x="118" y="68"/>
                    <a:pt x="117" y="69"/>
                    <a:pt x="114" y="6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4583E71A-FD7E-4C8D-A25F-00D2262CBC2F}"/>
                </a:ext>
              </a:extLst>
            </p:cNvPr>
            <p:cNvSpPr/>
            <p:nvPr/>
          </p:nvSpPr>
          <p:spPr>
            <a:xfrm>
              <a:off x="6007529" y="6733377"/>
              <a:ext cx="315296" cy="426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343">
                  <a:moveTo>
                    <a:pt x="133" y="8"/>
                  </a:moveTo>
                  <a:cubicBezTo>
                    <a:pt x="86" y="32"/>
                    <a:pt x="63" y="47"/>
                    <a:pt x="11" y="137"/>
                  </a:cubicBezTo>
                  <a:cubicBezTo>
                    <a:pt x="-44" y="229"/>
                    <a:pt x="119" y="114"/>
                    <a:pt x="119" y="114"/>
                  </a:cubicBezTo>
                  <a:cubicBezTo>
                    <a:pt x="119" y="114"/>
                    <a:pt x="12" y="234"/>
                    <a:pt x="40" y="249"/>
                  </a:cubicBezTo>
                  <a:cubicBezTo>
                    <a:pt x="67" y="265"/>
                    <a:pt x="123" y="218"/>
                    <a:pt x="123" y="218"/>
                  </a:cubicBezTo>
                  <a:cubicBezTo>
                    <a:pt x="123" y="218"/>
                    <a:pt x="70" y="287"/>
                    <a:pt x="78" y="298"/>
                  </a:cubicBezTo>
                  <a:cubicBezTo>
                    <a:pt x="85" y="309"/>
                    <a:pt x="127" y="301"/>
                    <a:pt x="127" y="301"/>
                  </a:cubicBezTo>
                  <a:cubicBezTo>
                    <a:pt x="127" y="301"/>
                    <a:pt x="114" y="355"/>
                    <a:pt x="153" y="340"/>
                  </a:cubicBezTo>
                  <a:cubicBezTo>
                    <a:pt x="183" y="330"/>
                    <a:pt x="229" y="283"/>
                    <a:pt x="246" y="258"/>
                  </a:cubicBezTo>
                  <a:cubicBezTo>
                    <a:pt x="267" y="227"/>
                    <a:pt x="238" y="199"/>
                    <a:pt x="238" y="199"/>
                  </a:cubicBezTo>
                  <a:cubicBezTo>
                    <a:pt x="238" y="199"/>
                    <a:pt x="268" y="153"/>
                    <a:pt x="233" y="127"/>
                  </a:cubicBezTo>
                  <a:cubicBezTo>
                    <a:pt x="214" y="114"/>
                    <a:pt x="249" y="54"/>
                    <a:pt x="197" y="45"/>
                  </a:cubicBezTo>
                  <a:cubicBezTo>
                    <a:pt x="169" y="39"/>
                    <a:pt x="192" y="-22"/>
                    <a:pt x="133" y="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16EA0F4A-DC2C-49AF-8390-3BC435B1141F}"/>
                </a:ext>
              </a:extLst>
            </p:cNvPr>
            <p:cNvSpPr/>
            <p:nvPr/>
          </p:nvSpPr>
          <p:spPr>
            <a:xfrm>
              <a:off x="6000055" y="6725900"/>
              <a:ext cx="330251" cy="441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355">
                  <a:moveTo>
                    <a:pt x="134" y="300"/>
                  </a:moveTo>
                  <a:cubicBezTo>
                    <a:pt x="136" y="300"/>
                    <a:pt x="138" y="301"/>
                    <a:pt x="139" y="302"/>
                  </a:cubicBezTo>
                  <a:cubicBezTo>
                    <a:pt x="140" y="304"/>
                    <a:pt x="140" y="306"/>
                    <a:pt x="140" y="309"/>
                  </a:cubicBezTo>
                  <a:cubicBezTo>
                    <a:pt x="138" y="316"/>
                    <a:pt x="136" y="335"/>
                    <a:pt x="143" y="340"/>
                  </a:cubicBezTo>
                  <a:cubicBezTo>
                    <a:pt x="145" y="343"/>
                    <a:pt x="151" y="343"/>
                    <a:pt x="158" y="340"/>
                  </a:cubicBezTo>
                  <a:cubicBezTo>
                    <a:pt x="185" y="331"/>
                    <a:pt x="229" y="287"/>
                    <a:pt x="247" y="261"/>
                  </a:cubicBezTo>
                  <a:cubicBezTo>
                    <a:pt x="265" y="234"/>
                    <a:pt x="242" y="210"/>
                    <a:pt x="241" y="209"/>
                  </a:cubicBezTo>
                  <a:cubicBezTo>
                    <a:pt x="239" y="207"/>
                    <a:pt x="238" y="203"/>
                    <a:pt x="240" y="201"/>
                  </a:cubicBezTo>
                  <a:cubicBezTo>
                    <a:pt x="241" y="200"/>
                    <a:pt x="265" y="160"/>
                    <a:pt x="236" y="138"/>
                  </a:cubicBezTo>
                  <a:cubicBezTo>
                    <a:pt x="226" y="131"/>
                    <a:pt x="227" y="118"/>
                    <a:pt x="227" y="103"/>
                  </a:cubicBezTo>
                  <a:cubicBezTo>
                    <a:pt x="229" y="78"/>
                    <a:pt x="228" y="62"/>
                    <a:pt x="203" y="57"/>
                  </a:cubicBezTo>
                  <a:cubicBezTo>
                    <a:pt x="188" y="53"/>
                    <a:pt x="184" y="41"/>
                    <a:pt x="181" y="30"/>
                  </a:cubicBezTo>
                  <a:cubicBezTo>
                    <a:pt x="179" y="22"/>
                    <a:pt x="176" y="16"/>
                    <a:pt x="171" y="13"/>
                  </a:cubicBezTo>
                  <a:cubicBezTo>
                    <a:pt x="166" y="11"/>
                    <a:pt x="156" y="13"/>
                    <a:pt x="143" y="20"/>
                  </a:cubicBezTo>
                  <a:cubicBezTo>
                    <a:pt x="99" y="42"/>
                    <a:pt x="76" y="56"/>
                    <a:pt x="23" y="146"/>
                  </a:cubicBezTo>
                  <a:cubicBezTo>
                    <a:pt x="10" y="167"/>
                    <a:pt x="13" y="172"/>
                    <a:pt x="13" y="172"/>
                  </a:cubicBezTo>
                  <a:cubicBezTo>
                    <a:pt x="20" y="177"/>
                    <a:pt x="71" y="151"/>
                    <a:pt x="122" y="115"/>
                  </a:cubicBezTo>
                  <a:cubicBezTo>
                    <a:pt x="125" y="113"/>
                    <a:pt x="128" y="114"/>
                    <a:pt x="131" y="116"/>
                  </a:cubicBezTo>
                  <a:cubicBezTo>
                    <a:pt x="133" y="118"/>
                    <a:pt x="133" y="122"/>
                    <a:pt x="131" y="124"/>
                  </a:cubicBezTo>
                  <a:cubicBezTo>
                    <a:pt x="97" y="162"/>
                    <a:pt x="45" y="228"/>
                    <a:pt x="48" y="248"/>
                  </a:cubicBezTo>
                  <a:cubicBezTo>
                    <a:pt x="48" y="249"/>
                    <a:pt x="49" y="249"/>
                    <a:pt x="49" y="250"/>
                  </a:cubicBezTo>
                  <a:cubicBezTo>
                    <a:pt x="69" y="260"/>
                    <a:pt x="111" y="231"/>
                    <a:pt x="127" y="219"/>
                  </a:cubicBezTo>
                  <a:cubicBezTo>
                    <a:pt x="129" y="217"/>
                    <a:pt x="133" y="217"/>
                    <a:pt x="134" y="219"/>
                  </a:cubicBezTo>
                  <a:cubicBezTo>
                    <a:pt x="137" y="222"/>
                    <a:pt x="138" y="225"/>
                    <a:pt x="135" y="228"/>
                  </a:cubicBezTo>
                  <a:cubicBezTo>
                    <a:pt x="113" y="257"/>
                    <a:pt x="90" y="293"/>
                    <a:pt x="90" y="300"/>
                  </a:cubicBezTo>
                  <a:cubicBezTo>
                    <a:pt x="94" y="304"/>
                    <a:pt x="114" y="304"/>
                    <a:pt x="133" y="300"/>
                  </a:cubicBezTo>
                  <a:close/>
                  <a:moveTo>
                    <a:pt x="149" y="355"/>
                  </a:moveTo>
                  <a:cubicBezTo>
                    <a:pt x="143" y="355"/>
                    <a:pt x="138" y="353"/>
                    <a:pt x="134" y="350"/>
                  </a:cubicBezTo>
                  <a:cubicBezTo>
                    <a:pt x="125" y="341"/>
                    <a:pt x="125" y="325"/>
                    <a:pt x="127" y="315"/>
                  </a:cubicBezTo>
                  <a:cubicBezTo>
                    <a:pt x="111" y="316"/>
                    <a:pt x="87" y="318"/>
                    <a:pt x="80" y="307"/>
                  </a:cubicBezTo>
                  <a:cubicBezTo>
                    <a:pt x="75" y="300"/>
                    <a:pt x="82" y="280"/>
                    <a:pt x="104" y="250"/>
                  </a:cubicBezTo>
                  <a:cubicBezTo>
                    <a:pt x="84" y="261"/>
                    <a:pt x="60" y="270"/>
                    <a:pt x="43" y="261"/>
                  </a:cubicBezTo>
                  <a:cubicBezTo>
                    <a:pt x="39" y="258"/>
                    <a:pt x="37" y="255"/>
                    <a:pt x="35" y="250"/>
                  </a:cubicBezTo>
                  <a:cubicBezTo>
                    <a:pt x="32" y="229"/>
                    <a:pt x="65" y="183"/>
                    <a:pt x="92" y="150"/>
                  </a:cubicBezTo>
                  <a:cubicBezTo>
                    <a:pt x="58" y="172"/>
                    <a:pt x="17" y="193"/>
                    <a:pt x="4" y="181"/>
                  </a:cubicBezTo>
                  <a:cubicBezTo>
                    <a:pt x="-5" y="172"/>
                    <a:pt x="4" y="154"/>
                    <a:pt x="12" y="140"/>
                  </a:cubicBezTo>
                  <a:cubicBezTo>
                    <a:pt x="64" y="51"/>
                    <a:pt x="88" y="33"/>
                    <a:pt x="137" y="8"/>
                  </a:cubicBezTo>
                  <a:cubicBezTo>
                    <a:pt x="155" y="0"/>
                    <a:pt x="167" y="-2"/>
                    <a:pt x="176" y="1"/>
                  </a:cubicBezTo>
                  <a:cubicBezTo>
                    <a:pt x="186" y="6"/>
                    <a:pt x="190" y="17"/>
                    <a:pt x="192" y="26"/>
                  </a:cubicBezTo>
                  <a:cubicBezTo>
                    <a:pt x="196" y="36"/>
                    <a:pt x="199" y="42"/>
                    <a:pt x="205" y="44"/>
                  </a:cubicBezTo>
                  <a:cubicBezTo>
                    <a:pt x="243" y="52"/>
                    <a:pt x="242" y="83"/>
                    <a:pt x="240" y="104"/>
                  </a:cubicBezTo>
                  <a:cubicBezTo>
                    <a:pt x="240" y="114"/>
                    <a:pt x="239" y="125"/>
                    <a:pt x="243" y="128"/>
                  </a:cubicBezTo>
                  <a:cubicBezTo>
                    <a:pt x="273" y="149"/>
                    <a:pt x="264" y="185"/>
                    <a:pt x="253" y="204"/>
                  </a:cubicBezTo>
                  <a:cubicBezTo>
                    <a:pt x="264" y="217"/>
                    <a:pt x="275" y="242"/>
                    <a:pt x="257" y="268"/>
                  </a:cubicBezTo>
                  <a:cubicBezTo>
                    <a:pt x="242" y="291"/>
                    <a:pt x="194" y="341"/>
                    <a:pt x="163" y="352"/>
                  </a:cubicBezTo>
                  <a:cubicBezTo>
                    <a:pt x="158" y="354"/>
                    <a:pt x="153" y="355"/>
                    <a:pt x="149" y="35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11B8F460-5B98-4A50-A1B0-086C83840BB5}"/>
                </a:ext>
              </a:extLst>
            </p:cNvPr>
            <p:cNvSpPr/>
            <p:nvPr/>
          </p:nvSpPr>
          <p:spPr>
            <a:xfrm>
              <a:off x="6999531" y="6239870"/>
              <a:ext cx="71035" cy="229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85">
                  <a:moveTo>
                    <a:pt x="31" y="185"/>
                  </a:moveTo>
                  <a:cubicBezTo>
                    <a:pt x="24" y="185"/>
                    <a:pt x="17" y="184"/>
                    <a:pt x="11" y="180"/>
                  </a:cubicBezTo>
                  <a:cubicBezTo>
                    <a:pt x="3" y="174"/>
                    <a:pt x="0" y="166"/>
                    <a:pt x="0" y="153"/>
                  </a:cubicBezTo>
                  <a:cubicBezTo>
                    <a:pt x="-1" y="113"/>
                    <a:pt x="15" y="10"/>
                    <a:pt x="16" y="5"/>
                  </a:cubicBezTo>
                  <a:cubicBezTo>
                    <a:pt x="16" y="2"/>
                    <a:pt x="20" y="-1"/>
                    <a:pt x="23" y="0"/>
                  </a:cubicBezTo>
                  <a:cubicBezTo>
                    <a:pt x="27" y="1"/>
                    <a:pt x="29" y="4"/>
                    <a:pt x="28" y="7"/>
                  </a:cubicBezTo>
                  <a:cubicBezTo>
                    <a:pt x="28" y="8"/>
                    <a:pt x="12" y="114"/>
                    <a:pt x="12" y="153"/>
                  </a:cubicBezTo>
                  <a:cubicBezTo>
                    <a:pt x="12" y="161"/>
                    <a:pt x="14" y="166"/>
                    <a:pt x="19" y="170"/>
                  </a:cubicBezTo>
                  <a:cubicBezTo>
                    <a:pt x="27" y="176"/>
                    <a:pt x="44" y="171"/>
                    <a:pt x="50" y="169"/>
                  </a:cubicBezTo>
                  <a:cubicBezTo>
                    <a:pt x="53" y="167"/>
                    <a:pt x="56" y="169"/>
                    <a:pt x="58" y="172"/>
                  </a:cubicBezTo>
                  <a:cubicBezTo>
                    <a:pt x="59" y="176"/>
                    <a:pt x="58" y="179"/>
                    <a:pt x="54" y="180"/>
                  </a:cubicBezTo>
                  <a:cubicBezTo>
                    <a:pt x="52" y="181"/>
                    <a:pt x="42" y="185"/>
                    <a:pt x="31" y="18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61717C0A-27C1-443C-ADE4-B4492AE355BB}"/>
                </a:ext>
              </a:extLst>
            </p:cNvPr>
            <p:cNvSpPr/>
            <p:nvPr/>
          </p:nvSpPr>
          <p:spPr>
            <a:xfrm>
              <a:off x="7121662" y="6223669"/>
              <a:ext cx="59819" cy="77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63">
                  <a:moveTo>
                    <a:pt x="0" y="31"/>
                  </a:moveTo>
                  <a:cubicBezTo>
                    <a:pt x="0" y="49"/>
                    <a:pt x="10" y="63"/>
                    <a:pt x="24" y="63"/>
                  </a:cubicBezTo>
                  <a:cubicBezTo>
                    <a:pt x="37" y="63"/>
                    <a:pt x="49" y="49"/>
                    <a:pt x="49" y="31"/>
                  </a:cubicBezTo>
                  <a:cubicBezTo>
                    <a:pt x="49" y="14"/>
                    <a:pt x="37" y="0"/>
                    <a:pt x="24" y="0"/>
                  </a:cubicBezTo>
                  <a:cubicBezTo>
                    <a:pt x="10" y="0"/>
                    <a:pt x="0" y="14"/>
                    <a:pt x="0" y="3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F9C5D53E-35E9-4954-8F21-BD8B24115BC4}"/>
                </a:ext>
              </a:extLst>
            </p:cNvPr>
            <p:cNvSpPr/>
            <p:nvPr/>
          </p:nvSpPr>
          <p:spPr>
            <a:xfrm>
              <a:off x="6892356" y="6223669"/>
              <a:ext cx="59819" cy="77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63">
                  <a:moveTo>
                    <a:pt x="0" y="31"/>
                  </a:moveTo>
                  <a:cubicBezTo>
                    <a:pt x="0" y="49"/>
                    <a:pt x="11" y="63"/>
                    <a:pt x="25" y="63"/>
                  </a:cubicBezTo>
                  <a:cubicBezTo>
                    <a:pt x="38" y="63"/>
                    <a:pt x="49" y="49"/>
                    <a:pt x="49" y="31"/>
                  </a:cubicBezTo>
                  <a:cubicBezTo>
                    <a:pt x="49" y="14"/>
                    <a:pt x="38" y="0"/>
                    <a:pt x="25" y="0"/>
                  </a:cubicBezTo>
                  <a:cubicBezTo>
                    <a:pt x="11" y="0"/>
                    <a:pt x="0" y="14"/>
                    <a:pt x="0" y="3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7776830C-88A7-42D7-B2DA-AD93715392DB}"/>
                </a:ext>
              </a:extLst>
            </p:cNvPr>
            <p:cNvSpPr/>
            <p:nvPr/>
          </p:nvSpPr>
          <p:spPr>
            <a:xfrm>
              <a:off x="6842507" y="6141418"/>
              <a:ext cx="107176" cy="49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41">
                  <a:moveTo>
                    <a:pt x="6" y="41"/>
                  </a:moveTo>
                  <a:cubicBezTo>
                    <a:pt x="5" y="41"/>
                    <a:pt x="3" y="40"/>
                    <a:pt x="2" y="40"/>
                  </a:cubicBezTo>
                  <a:cubicBezTo>
                    <a:pt x="-1" y="38"/>
                    <a:pt x="-1" y="34"/>
                    <a:pt x="1" y="31"/>
                  </a:cubicBezTo>
                  <a:cubicBezTo>
                    <a:pt x="2" y="30"/>
                    <a:pt x="32" y="-8"/>
                    <a:pt x="82" y="1"/>
                  </a:cubicBezTo>
                  <a:cubicBezTo>
                    <a:pt x="86" y="2"/>
                    <a:pt x="87" y="5"/>
                    <a:pt x="87" y="9"/>
                  </a:cubicBezTo>
                  <a:cubicBezTo>
                    <a:pt x="86" y="12"/>
                    <a:pt x="83" y="14"/>
                    <a:pt x="79" y="14"/>
                  </a:cubicBezTo>
                  <a:cubicBezTo>
                    <a:pt x="37" y="6"/>
                    <a:pt x="12" y="38"/>
                    <a:pt x="11" y="39"/>
                  </a:cubicBezTo>
                  <a:cubicBezTo>
                    <a:pt x="10" y="40"/>
                    <a:pt x="8" y="41"/>
                    <a:pt x="6" y="4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1E224CB8-4D3F-44A5-A1B6-6AD17C0D5EA5}"/>
                </a:ext>
              </a:extLst>
            </p:cNvPr>
            <p:cNvSpPr/>
            <p:nvPr/>
          </p:nvSpPr>
          <p:spPr>
            <a:xfrm>
              <a:off x="7116677" y="6145157"/>
              <a:ext cx="123377" cy="56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46">
                  <a:moveTo>
                    <a:pt x="94" y="46"/>
                  </a:moveTo>
                  <a:cubicBezTo>
                    <a:pt x="92" y="46"/>
                    <a:pt x="90" y="46"/>
                    <a:pt x="89" y="44"/>
                  </a:cubicBezTo>
                  <a:cubicBezTo>
                    <a:pt x="56" y="3"/>
                    <a:pt x="9" y="13"/>
                    <a:pt x="7" y="14"/>
                  </a:cubicBezTo>
                  <a:cubicBezTo>
                    <a:pt x="4" y="14"/>
                    <a:pt x="1" y="12"/>
                    <a:pt x="0" y="9"/>
                  </a:cubicBezTo>
                  <a:cubicBezTo>
                    <a:pt x="-1" y="6"/>
                    <a:pt x="1" y="2"/>
                    <a:pt x="5" y="1"/>
                  </a:cubicBezTo>
                  <a:cubicBezTo>
                    <a:pt x="7" y="1"/>
                    <a:pt x="61" y="-11"/>
                    <a:pt x="98" y="36"/>
                  </a:cubicBezTo>
                  <a:cubicBezTo>
                    <a:pt x="100" y="39"/>
                    <a:pt x="100" y="42"/>
                    <a:pt x="97" y="45"/>
                  </a:cubicBezTo>
                  <a:cubicBezTo>
                    <a:pt x="96" y="46"/>
                    <a:pt x="95" y="46"/>
                    <a:pt x="94" y="4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4633CCCB-E4F1-4F3E-8DCC-6144C86FE05E}"/>
                </a:ext>
              </a:extLst>
            </p:cNvPr>
            <p:cNvSpPr/>
            <p:nvPr/>
          </p:nvSpPr>
          <p:spPr>
            <a:xfrm>
              <a:off x="7313581" y="6197498"/>
              <a:ext cx="153286" cy="1582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28">
                  <a:moveTo>
                    <a:pt x="104" y="100"/>
                  </a:moveTo>
                  <a:cubicBezTo>
                    <a:pt x="78" y="129"/>
                    <a:pt x="39" y="137"/>
                    <a:pt x="16" y="117"/>
                  </a:cubicBezTo>
                  <a:cubicBezTo>
                    <a:pt x="-7" y="98"/>
                    <a:pt x="-5" y="58"/>
                    <a:pt x="21" y="28"/>
                  </a:cubicBezTo>
                  <a:cubicBezTo>
                    <a:pt x="46" y="-1"/>
                    <a:pt x="85" y="-9"/>
                    <a:pt x="108" y="11"/>
                  </a:cubicBezTo>
                  <a:cubicBezTo>
                    <a:pt x="131" y="30"/>
                    <a:pt x="129" y="70"/>
                    <a:pt x="104" y="10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4D9B0699-2128-4A6E-854A-8B5C7B7C904A}"/>
                </a:ext>
              </a:extLst>
            </p:cNvPr>
            <p:cNvSpPr/>
            <p:nvPr/>
          </p:nvSpPr>
          <p:spPr>
            <a:xfrm>
              <a:off x="6094769" y="7241835"/>
              <a:ext cx="1721043" cy="2395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2" h="1923">
                  <a:moveTo>
                    <a:pt x="209" y="4"/>
                  </a:moveTo>
                  <a:cubicBezTo>
                    <a:pt x="206" y="11"/>
                    <a:pt x="203" y="18"/>
                    <a:pt x="201" y="25"/>
                  </a:cubicBezTo>
                  <a:cubicBezTo>
                    <a:pt x="159" y="182"/>
                    <a:pt x="-97" y="1343"/>
                    <a:pt x="39" y="1425"/>
                  </a:cubicBezTo>
                  <a:cubicBezTo>
                    <a:pt x="176" y="1507"/>
                    <a:pt x="978" y="1774"/>
                    <a:pt x="978" y="1774"/>
                  </a:cubicBezTo>
                  <a:cubicBezTo>
                    <a:pt x="978" y="1774"/>
                    <a:pt x="1027" y="1848"/>
                    <a:pt x="1126" y="1857"/>
                  </a:cubicBezTo>
                  <a:cubicBezTo>
                    <a:pt x="1126" y="1857"/>
                    <a:pt x="1207" y="1923"/>
                    <a:pt x="1248" y="1923"/>
                  </a:cubicBezTo>
                  <a:cubicBezTo>
                    <a:pt x="1261" y="1923"/>
                    <a:pt x="1238" y="1883"/>
                    <a:pt x="1238" y="1883"/>
                  </a:cubicBezTo>
                  <a:cubicBezTo>
                    <a:pt x="1238" y="1883"/>
                    <a:pt x="1297" y="1926"/>
                    <a:pt x="1325" y="1919"/>
                  </a:cubicBezTo>
                  <a:cubicBezTo>
                    <a:pt x="1339" y="1914"/>
                    <a:pt x="1289" y="1861"/>
                    <a:pt x="1290" y="1862"/>
                  </a:cubicBezTo>
                  <a:cubicBezTo>
                    <a:pt x="1311" y="1875"/>
                    <a:pt x="1341" y="1910"/>
                    <a:pt x="1377" y="1904"/>
                  </a:cubicBezTo>
                  <a:cubicBezTo>
                    <a:pt x="1403" y="1900"/>
                    <a:pt x="1320" y="1822"/>
                    <a:pt x="1320" y="1822"/>
                  </a:cubicBezTo>
                  <a:cubicBezTo>
                    <a:pt x="1320" y="1822"/>
                    <a:pt x="1350" y="1835"/>
                    <a:pt x="1364" y="1829"/>
                  </a:cubicBezTo>
                  <a:cubicBezTo>
                    <a:pt x="1384" y="1819"/>
                    <a:pt x="1281" y="1703"/>
                    <a:pt x="1281" y="1703"/>
                  </a:cubicBezTo>
                  <a:lnTo>
                    <a:pt x="1009" y="1618"/>
                  </a:lnTo>
                  <a:lnTo>
                    <a:pt x="349" y="1273"/>
                  </a:lnTo>
                  <a:lnTo>
                    <a:pt x="457" y="454"/>
                  </a:lnTo>
                  <a:cubicBezTo>
                    <a:pt x="489" y="-73"/>
                    <a:pt x="209" y="4"/>
                    <a:pt x="209" y="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28CE0A55-21B1-4030-BCCC-064F9B086B4B}"/>
                </a:ext>
              </a:extLst>
            </p:cNvPr>
            <p:cNvSpPr/>
            <p:nvPr/>
          </p:nvSpPr>
          <p:spPr>
            <a:xfrm>
              <a:off x="6088538" y="7233115"/>
              <a:ext cx="1735998" cy="24102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4" h="1935">
                  <a:moveTo>
                    <a:pt x="219" y="16"/>
                  </a:moveTo>
                  <a:cubicBezTo>
                    <a:pt x="217" y="22"/>
                    <a:pt x="215" y="29"/>
                    <a:pt x="213" y="34"/>
                  </a:cubicBezTo>
                  <a:cubicBezTo>
                    <a:pt x="165" y="217"/>
                    <a:pt x="-79" y="1349"/>
                    <a:pt x="49" y="1426"/>
                  </a:cubicBezTo>
                  <a:cubicBezTo>
                    <a:pt x="183" y="1506"/>
                    <a:pt x="978" y="1771"/>
                    <a:pt x="986" y="1773"/>
                  </a:cubicBezTo>
                  <a:lnTo>
                    <a:pt x="988" y="1774"/>
                  </a:lnTo>
                  <a:lnTo>
                    <a:pt x="989" y="1776"/>
                  </a:lnTo>
                  <a:cubicBezTo>
                    <a:pt x="990" y="1777"/>
                    <a:pt x="1038" y="1848"/>
                    <a:pt x="1132" y="1857"/>
                  </a:cubicBezTo>
                  <a:lnTo>
                    <a:pt x="1134" y="1857"/>
                  </a:lnTo>
                  <a:lnTo>
                    <a:pt x="1136" y="1858"/>
                  </a:lnTo>
                  <a:cubicBezTo>
                    <a:pt x="1137" y="1859"/>
                    <a:pt x="1212" y="1920"/>
                    <a:pt x="1251" y="1923"/>
                  </a:cubicBezTo>
                  <a:cubicBezTo>
                    <a:pt x="1251" y="1916"/>
                    <a:pt x="1245" y="1904"/>
                    <a:pt x="1238" y="1892"/>
                  </a:cubicBezTo>
                  <a:lnTo>
                    <a:pt x="1224" y="1867"/>
                  </a:lnTo>
                  <a:lnTo>
                    <a:pt x="1247" y="1884"/>
                  </a:lnTo>
                  <a:cubicBezTo>
                    <a:pt x="1263" y="1895"/>
                    <a:pt x="1305" y="1921"/>
                    <a:pt x="1327" y="1919"/>
                  </a:cubicBezTo>
                  <a:cubicBezTo>
                    <a:pt x="1325" y="1914"/>
                    <a:pt x="1319" y="1903"/>
                    <a:pt x="1294" y="1875"/>
                  </a:cubicBezTo>
                  <a:cubicBezTo>
                    <a:pt x="1291" y="1871"/>
                    <a:pt x="1288" y="1868"/>
                    <a:pt x="1291" y="1863"/>
                  </a:cubicBezTo>
                  <a:lnTo>
                    <a:pt x="1295" y="1859"/>
                  </a:lnTo>
                  <a:lnTo>
                    <a:pt x="1299" y="1862"/>
                  </a:lnTo>
                  <a:cubicBezTo>
                    <a:pt x="1305" y="1866"/>
                    <a:pt x="1310" y="1870"/>
                    <a:pt x="1317" y="1875"/>
                  </a:cubicBezTo>
                  <a:cubicBezTo>
                    <a:pt x="1335" y="1890"/>
                    <a:pt x="1358" y="1909"/>
                    <a:pt x="1382" y="1904"/>
                  </a:cubicBezTo>
                  <a:cubicBezTo>
                    <a:pt x="1381" y="1895"/>
                    <a:pt x="1354" y="1863"/>
                    <a:pt x="1321" y="1833"/>
                  </a:cubicBezTo>
                  <a:lnTo>
                    <a:pt x="1294" y="1807"/>
                  </a:lnTo>
                  <a:lnTo>
                    <a:pt x="1328" y="1822"/>
                  </a:lnTo>
                  <a:cubicBezTo>
                    <a:pt x="1339" y="1827"/>
                    <a:pt x="1358" y="1833"/>
                    <a:pt x="1366" y="1830"/>
                  </a:cubicBezTo>
                  <a:cubicBezTo>
                    <a:pt x="1367" y="1817"/>
                    <a:pt x="1325" y="1761"/>
                    <a:pt x="1284" y="1714"/>
                  </a:cubicBezTo>
                  <a:lnTo>
                    <a:pt x="1012" y="1630"/>
                  </a:lnTo>
                  <a:lnTo>
                    <a:pt x="348" y="1282"/>
                  </a:lnTo>
                  <a:lnTo>
                    <a:pt x="457" y="460"/>
                  </a:lnTo>
                  <a:cubicBezTo>
                    <a:pt x="470" y="255"/>
                    <a:pt x="435" y="113"/>
                    <a:pt x="357" y="50"/>
                  </a:cubicBezTo>
                  <a:cubicBezTo>
                    <a:pt x="299" y="3"/>
                    <a:pt x="234" y="14"/>
                    <a:pt x="219" y="16"/>
                  </a:cubicBezTo>
                  <a:close/>
                  <a:moveTo>
                    <a:pt x="1254" y="1935"/>
                  </a:moveTo>
                  <a:cubicBezTo>
                    <a:pt x="1213" y="1935"/>
                    <a:pt x="1141" y="1879"/>
                    <a:pt x="1130" y="1869"/>
                  </a:cubicBezTo>
                  <a:cubicBezTo>
                    <a:pt x="1038" y="1860"/>
                    <a:pt x="989" y="1797"/>
                    <a:pt x="980" y="1785"/>
                  </a:cubicBezTo>
                  <a:cubicBezTo>
                    <a:pt x="926" y="1767"/>
                    <a:pt x="176" y="1517"/>
                    <a:pt x="42" y="1437"/>
                  </a:cubicBezTo>
                  <a:cubicBezTo>
                    <a:pt x="-102" y="1350"/>
                    <a:pt x="167" y="157"/>
                    <a:pt x="201" y="31"/>
                  </a:cubicBezTo>
                  <a:cubicBezTo>
                    <a:pt x="203" y="23"/>
                    <a:pt x="206" y="16"/>
                    <a:pt x="210" y="8"/>
                  </a:cubicBezTo>
                  <a:lnTo>
                    <a:pt x="211" y="6"/>
                  </a:lnTo>
                  <a:lnTo>
                    <a:pt x="213" y="5"/>
                  </a:lnTo>
                  <a:cubicBezTo>
                    <a:pt x="217" y="4"/>
                    <a:pt x="295" y="-17"/>
                    <a:pt x="364" y="40"/>
                  </a:cubicBezTo>
                  <a:cubicBezTo>
                    <a:pt x="447" y="107"/>
                    <a:pt x="482" y="249"/>
                    <a:pt x="470" y="461"/>
                  </a:cubicBezTo>
                  <a:lnTo>
                    <a:pt x="361" y="1275"/>
                  </a:lnTo>
                  <a:lnTo>
                    <a:pt x="1017" y="1619"/>
                  </a:lnTo>
                  <a:lnTo>
                    <a:pt x="1291" y="1703"/>
                  </a:lnTo>
                  <a:lnTo>
                    <a:pt x="1292" y="1704"/>
                  </a:lnTo>
                  <a:cubicBezTo>
                    <a:pt x="1314" y="1729"/>
                    <a:pt x="1383" y="1810"/>
                    <a:pt x="1378" y="1833"/>
                  </a:cubicBezTo>
                  <a:cubicBezTo>
                    <a:pt x="1378" y="1836"/>
                    <a:pt x="1376" y="1840"/>
                    <a:pt x="1372" y="1841"/>
                  </a:cubicBezTo>
                  <a:cubicBezTo>
                    <a:pt x="1366" y="1844"/>
                    <a:pt x="1358" y="1844"/>
                    <a:pt x="1349" y="1842"/>
                  </a:cubicBezTo>
                  <a:cubicBezTo>
                    <a:pt x="1372" y="1864"/>
                    <a:pt x="1398" y="1896"/>
                    <a:pt x="1394" y="1909"/>
                  </a:cubicBezTo>
                  <a:cubicBezTo>
                    <a:pt x="1394" y="1912"/>
                    <a:pt x="1391" y="1915"/>
                    <a:pt x="1384" y="1916"/>
                  </a:cubicBezTo>
                  <a:cubicBezTo>
                    <a:pt x="1366" y="1920"/>
                    <a:pt x="1348" y="1913"/>
                    <a:pt x="1332" y="1903"/>
                  </a:cubicBezTo>
                  <a:cubicBezTo>
                    <a:pt x="1340" y="1914"/>
                    <a:pt x="1341" y="1920"/>
                    <a:pt x="1339" y="1924"/>
                  </a:cubicBezTo>
                  <a:cubicBezTo>
                    <a:pt x="1338" y="1927"/>
                    <a:pt x="1336" y="1929"/>
                    <a:pt x="1332" y="1931"/>
                  </a:cubicBezTo>
                  <a:cubicBezTo>
                    <a:pt x="1312" y="1936"/>
                    <a:pt x="1280" y="1920"/>
                    <a:pt x="1260" y="1907"/>
                  </a:cubicBezTo>
                  <a:cubicBezTo>
                    <a:pt x="1263" y="1916"/>
                    <a:pt x="1265" y="1925"/>
                    <a:pt x="1263" y="1931"/>
                  </a:cubicBezTo>
                  <a:cubicBezTo>
                    <a:pt x="1261" y="1934"/>
                    <a:pt x="1258" y="1935"/>
                    <a:pt x="1254" y="193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31471B27-F303-4546-A829-03FDD879B454}"/>
                </a:ext>
              </a:extLst>
            </p:cNvPr>
            <p:cNvSpPr/>
            <p:nvPr/>
          </p:nvSpPr>
          <p:spPr>
            <a:xfrm>
              <a:off x="7541641" y="9485051"/>
              <a:ext cx="102191" cy="1084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88">
                  <a:moveTo>
                    <a:pt x="77" y="88"/>
                  </a:moveTo>
                  <a:cubicBezTo>
                    <a:pt x="75" y="88"/>
                    <a:pt x="73" y="88"/>
                    <a:pt x="72" y="86"/>
                  </a:cubicBezTo>
                  <a:lnTo>
                    <a:pt x="2" y="10"/>
                  </a:lnTo>
                  <a:cubicBezTo>
                    <a:pt x="-1" y="8"/>
                    <a:pt x="-1" y="4"/>
                    <a:pt x="2" y="2"/>
                  </a:cubicBezTo>
                  <a:cubicBezTo>
                    <a:pt x="4" y="-1"/>
                    <a:pt x="8" y="-1"/>
                    <a:pt x="11" y="2"/>
                  </a:cubicBezTo>
                  <a:lnTo>
                    <a:pt x="81" y="78"/>
                  </a:lnTo>
                  <a:cubicBezTo>
                    <a:pt x="84" y="80"/>
                    <a:pt x="84" y="84"/>
                    <a:pt x="81" y="86"/>
                  </a:cubicBezTo>
                  <a:cubicBezTo>
                    <a:pt x="80" y="88"/>
                    <a:pt x="78" y="88"/>
                    <a:pt x="77" y="8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9E3DED7C-6065-44CD-BB39-204C332AB163}"/>
                </a:ext>
              </a:extLst>
            </p:cNvPr>
            <p:cNvSpPr/>
            <p:nvPr/>
          </p:nvSpPr>
          <p:spPr>
            <a:xfrm>
              <a:off x="7605196" y="9452649"/>
              <a:ext cx="104683" cy="114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93">
                  <a:moveTo>
                    <a:pt x="78" y="93"/>
                  </a:moveTo>
                  <a:cubicBezTo>
                    <a:pt x="77" y="93"/>
                    <a:pt x="75" y="92"/>
                    <a:pt x="73" y="91"/>
                  </a:cubicBezTo>
                  <a:lnTo>
                    <a:pt x="1" y="11"/>
                  </a:lnTo>
                  <a:cubicBezTo>
                    <a:pt x="0" y="8"/>
                    <a:pt x="0" y="4"/>
                    <a:pt x="1" y="2"/>
                  </a:cubicBezTo>
                  <a:cubicBezTo>
                    <a:pt x="4" y="-1"/>
                    <a:pt x="8" y="0"/>
                    <a:pt x="10" y="2"/>
                  </a:cubicBezTo>
                  <a:lnTo>
                    <a:pt x="83" y="82"/>
                  </a:lnTo>
                  <a:cubicBezTo>
                    <a:pt x="85" y="85"/>
                    <a:pt x="85" y="89"/>
                    <a:pt x="82" y="91"/>
                  </a:cubicBezTo>
                  <a:cubicBezTo>
                    <a:pt x="81" y="92"/>
                    <a:pt x="80" y="93"/>
                    <a:pt x="78" y="9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F2EA1366-A560-4409-AEF9-F24654F41774}"/>
                </a:ext>
              </a:extLst>
            </p:cNvPr>
            <p:cNvSpPr/>
            <p:nvPr/>
          </p:nvSpPr>
          <p:spPr>
            <a:xfrm>
              <a:off x="7636355" y="9414016"/>
              <a:ext cx="109668" cy="1034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84">
                  <a:moveTo>
                    <a:pt x="83" y="84"/>
                  </a:moveTo>
                  <a:cubicBezTo>
                    <a:pt x="81" y="84"/>
                    <a:pt x="80" y="84"/>
                    <a:pt x="78" y="83"/>
                  </a:cubicBezTo>
                  <a:lnTo>
                    <a:pt x="1" y="11"/>
                  </a:lnTo>
                  <a:cubicBezTo>
                    <a:pt x="0" y="9"/>
                    <a:pt x="0" y="5"/>
                    <a:pt x="1" y="3"/>
                  </a:cubicBezTo>
                  <a:cubicBezTo>
                    <a:pt x="4" y="-1"/>
                    <a:pt x="8" y="-1"/>
                    <a:pt x="10" y="2"/>
                  </a:cubicBezTo>
                  <a:lnTo>
                    <a:pt x="87" y="74"/>
                  </a:lnTo>
                  <a:cubicBezTo>
                    <a:pt x="89" y="75"/>
                    <a:pt x="89" y="80"/>
                    <a:pt x="87" y="82"/>
                  </a:cubicBezTo>
                  <a:cubicBezTo>
                    <a:pt x="86" y="83"/>
                    <a:pt x="85" y="84"/>
                    <a:pt x="83" y="8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4019D9B9-2930-423E-96E3-2BED3A3E4548}"/>
                </a:ext>
              </a:extLst>
            </p:cNvPr>
            <p:cNvSpPr/>
            <p:nvPr/>
          </p:nvSpPr>
          <p:spPr>
            <a:xfrm>
              <a:off x="8819027" y="9461373"/>
              <a:ext cx="1889284" cy="19902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7" h="1598">
                  <a:moveTo>
                    <a:pt x="604" y="0"/>
                  </a:moveTo>
                  <a:lnTo>
                    <a:pt x="1517" y="1598"/>
                  </a:lnTo>
                  <a:lnTo>
                    <a:pt x="1120" y="1598"/>
                  </a:lnTo>
                  <a:cubicBezTo>
                    <a:pt x="1120" y="1598"/>
                    <a:pt x="557" y="1087"/>
                    <a:pt x="445" y="649"/>
                  </a:cubicBezTo>
                  <a:lnTo>
                    <a:pt x="593" y="1598"/>
                  </a:lnTo>
                  <a:lnTo>
                    <a:pt x="264" y="159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FF10364C-A252-4392-8B4D-876C6C8BD038}"/>
                </a:ext>
              </a:extLst>
            </p:cNvPr>
            <p:cNvSpPr/>
            <p:nvPr/>
          </p:nvSpPr>
          <p:spPr>
            <a:xfrm>
              <a:off x="3407898" y="7147125"/>
              <a:ext cx="2684378" cy="277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5" h="2231">
                  <a:moveTo>
                    <a:pt x="467" y="117"/>
                  </a:moveTo>
                  <a:cubicBezTo>
                    <a:pt x="467" y="117"/>
                    <a:pt x="10" y="256"/>
                    <a:pt x="1" y="433"/>
                  </a:cubicBezTo>
                  <a:cubicBezTo>
                    <a:pt x="-5" y="569"/>
                    <a:pt x="32" y="1624"/>
                    <a:pt x="190" y="1729"/>
                  </a:cubicBezTo>
                  <a:cubicBezTo>
                    <a:pt x="335" y="1827"/>
                    <a:pt x="858" y="2060"/>
                    <a:pt x="1235" y="2231"/>
                  </a:cubicBezTo>
                  <a:lnTo>
                    <a:pt x="1470" y="2025"/>
                  </a:lnTo>
                  <a:lnTo>
                    <a:pt x="646" y="1619"/>
                  </a:lnTo>
                  <a:cubicBezTo>
                    <a:pt x="646" y="1619"/>
                    <a:pt x="1186" y="1437"/>
                    <a:pt x="1260" y="1351"/>
                  </a:cubicBezTo>
                  <a:cubicBezTo>
                    <a:pt x="1335" y="1265"/>
                    <a:pt x="1215" y="1295"/>
                    <a:pt x="1224" y="837"/>
                  </a:cubicBezTo>
                  <a:cubicBezTo>
                    <a:pt x="1224" y="837"/>
                    <a:pt x="1571" y="1175"/>
                    <a:pt x="1791" y="1137"/>
                  </a:cubicBezTo>
                  <a:cubicBezTo>
                    <a:pt x="2010" y="1099"/>
                    <a:pt x="2155" y="62"/>
                    <a:pt x="2155" y="62"/>
                  </a:cubicBezTo>
                  <a:lnTo>
                    <a:pt x="1878" y="0"/>
                  </a:lnTo>
                  <a:lnTo>
                    <a:pt x="1679" y="646"/>
                  </a:lnTo>
                  <a:cubicBezTo>
                    <a:pt x="1679" y="646"/>
                    <a:pt x="1287" y="153"/>
                    <a:pt x="1158" y="90"/>
                  </a:cubicBezTo>
                  <a:cubicBezTo>
                    <a:pt x="1088" y="57"/>
                    <a:pt x="957" y="60"/>
                    <a:pt x="812" y="7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1943580E-06B7-43F5-86D4-278C28F64786}"/>
                </a:ext>
              </a:extLst>
            </p:cNvPr>
            <p:cNvSpPr/>
            <p:nvPr/>
          </p:nvSpPr>
          <p:spPr>
            <a:xfrm>
              <a:off x="3640943" y="5834846"/>
              <a:ext cx="1020662" cy="1499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1204">
                  <a:moveTo>
                    <a:pt x="812" y="366"/>
                  </a:moveTo>
                  <a:cubicBezTo>
                    <a:pt x="780" y="-51"/>
                    <a:pt x="485" y="-14"/>
                    <a:pt x="299" y="18"/>
                  </a:cubicBezTo>
                  <a:cubicBezTo>
                    <a:pt x="23" y="66"/>
                    <a:pt x="-38" y="344"/>
                    <a:pt x="21" y="540"/>
                  </a:cubicBezTo>
                  <a:cubicBezTo>
                    <a:pt x="91" y="775"/>
                    <a:pt x="203" y="775"/>
                    <a:pt x="203" y="775"/>
                  </a:cubicBezTo>
                  <a:lnTo>
                    <a:pt x="279" y="1171"/>
                  </a:lnTo>
                  <a:lnTo>
                    <a:pt x="515" y="1204"/>
                  </a:lnTo>
                  <a:lnTo>
                    <a:pt x="624" y="1125"/>
                  </a:lnTo>
                  <a:lnTo>
                    <a:pt x="586" y="975"/>
                  </a:lnTo>
                  <a:cubicBezTo>
                    <a:pt x="648" y="979"/>
                    <a:pt x="716" y="973"/>
                    <a:pt x="741" y="953"/>
                  </a:cubicBezTo>
                  <a:cubicBezTo>
                    <a:pt x="772" y="928"/>
                    <a:pt x="843" y="784"/>
                    <a:pt x="812" y="36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BDF83775-1D3C-42E1-83C6-EDFEF2B52D88}"/>
                </a:ext>
              </a:extLst>
            </p:cNvPr>
            <p:cNvSpPr/>
            <p:nvPr/>
          </p:nvSpPr>
          <p:spPr>
            <a:xfrm>
              <a:off x="3633465" y="5826122"/>
              <a:ext cx="1036863" cy="15154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1217">
                  <a:moveTo>
                    <a:pt x="292" y="1171"/>
                  </a:moveTo>
                  <a:lnTo>
                    <a:pt x="521" y="1204"/>
                  </a:lnTo>
                  <a:lnTo>
                    <a:pt x="624" y="1128"/>
                  </a:lnTo>
                  <a:lnTo>
                    <a:pt x="585" y="974"/>
                  </a:lnTo>
                  <a:lnTo>
                    <a:pt x="593" y="975"/>
                  </a:lnTo>
                  <a:cubicBezTo>
                    <a:pt x="664" y="979"/>
                    <a:pt x="724" y="970"/>
                    <a:pt x="744" y="954"/>
                  </a:cubicBezTo>
                  <a:cubicBezTo>
                    <a:pt x="781" y="924"/>
                    <a:pt x="842" y="765"/>
                    <a:pt x="812" y="373"/>
                  </a:cubicBezTo>
                  <a:cubicBezTo>
                    <a:pt x="802" y="232"/>
                    <a:pt x="759" y="131"/>
                    <a:pt x="686" y="73"/>
                  </a:cubicBezTo>
                  <a:cubicBezTo>
                    <a:pt x="572" y="-15"/>
                    <a:pt x="400" y="14"/>
                    <a:pt x="308" y="30"/>
                  </a:cubicBezTo>
                  <a:cubicBezTo>
                    <a:pt x="204" y="48"/>
                    <a:pt x="123" y="100"/>
                    <a:pt x="72" y="182"/>
                  </a:cubicBezTo>
                  <a:cubicBezTo>
                    <a:pt x="11" y="281"/>
                    <a:pt x="-4" y="419"/>
                    <a:pt x="33" y="544"/>
                  </a:cubicBezTo>
                  <a:cubicBezTo>
                    <a:pt x="100" y="772"/>
                    <a:pt x="208" y="774"/>
                    <a:pt x="210" y="774"/>
                  </a:cubicBezTo>
                  <a:lnTo>
                    <a:pt x="215" y="774"/>
                  </a:lnTo>
                  <a:lnTo>
                    <a:pt x="216" y="780"/>
                  </a:lnTo>
                  <a:close/>
                  <a:moveTo>
                    <a:pt x="524" y="1217"/>
                  </a:moveTo>
                  <a:lnTo>
                    <a:pt x="281" y="1182"/>
                  </a:lnTo>
                  <a:lnTo>
                    <a:pt x="204" y="786"/>
                  </a:lnTo>
                  <a:cubicBezTo>
                    <a:pt x="180" y="784"/>
                    <a:pt x="83" y="760"/>
                    <a:pt x="21" y="548"/>
                  </a:cubicBezTo>
                  <a:cubicBezTo>
                    <a:pt x="-17" y="420"/>
                    <a:pt x="-2" y="277"/>
                    <a:pt x="61" y="176"/>
                  </a:cubicBezTo>
                  <a:cubicBezTo>
                    <a:pt x="114" y="90"/>
                    <a:pt x="199" y="36"/>
                    <a:pt x="305" y="18"/>
                  </a:cubicBezTo>
                  <a:cubicBezTo>
                    <a:pt x="399" y="1"/>
                    <a:pt x="575" y="-29"/>
                    <a:pt x="693" y="64"/>
                  </a:cubicBezTo>
                  <a:cubicBezTo>
                    <a:pt x="770" y="123"/>
                    <a:pt x="814" y="227"/>
                    <a:pt x="825" y="372"/>
                  </a:cubicBezTo>
                  <a:cubicBezTo>
                    <a:pt x="855" y="768"/>
                    <a:pt x="793" y="930"/>
                    <a:pt x="752" y="964"/>
                  </a:cubicBezTo>
                  <a:cubicBezTo>
                    <a:pt x="725" y="985"/>
                    <a:pt x="658" y="990"/>
                    <a:pt x="601" y="988"/>
                  </a:cubicBezTo>
                  <a:lnTo>
                    <a:pt x="638" y="113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2CEE4478-836C-418A-B8C1-3C7F96E7207A}"/>
                </a:ext>
              </a:extLst>
            </p:cNvPr>
            <p:cNvSpPr/>
            <p:nvPr/>
          </p:nvSpPr>
          <p:spPr>
            <a:xfrm>
              <a:off x="3451516" y="5707730"/>
              <a:ext cx="1445626" cy="124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1" h="1000">
                  <a:moveTo>
                    <a:pt x="461" y="604"/>
                  </a:moveTo>
                  <a:cubicBezTo>
                    <a:pt x="488" y="667"/>
                    <a:pt x="574" y="765"/>
                    <a:pt x="514" y="539"/>
                  </a:cubicBezTo>
                  <a:cubicBezTo>
                    <a:pt x="454" y="313"/>
                    <a:pt x="767" y="532"/>
                    <a:pt x="1065" y="476"/>
                  </a:cubicBezTo>
                  <a:cubicBezTo>
                    <a:pt x="1230" y="445"/>
                    <a:pt x="1164" y="387"/>
                    <a:pt x="1014" y="290"/>
                  </a:cubicBezTo>
                  <a:cubicBezTo>
                    <a:pt x="868" y="193"/>
                    <a:pt x="675" y="-207"/>
                    <a:pt x="298" y="136"/>
                  </a:cubicBezTo>
                  <a:cubicBezTo>
                    <a:pt x="298" y="136"/>
                    <a:pt x="-160" y="134"/>
                    <a:pt x="60" y="558"/>
                  </a:cubicBezTo>
                  <a:cubicBezTo>
                    <a:pt x="247" y="920"/>
                    <a:pt x="331" y="1063"/>
                    <a:pt x="383" y="973"/>
                  </a:cubicBezTo>
                  <a:cubicBezTo>
                    <a:pt x="413" y="919"/>
                    <a:pt x="353" y="837"/>
                    <a:pt x="392" y="818"/>
                  </a:cubicBezTo>
                  <a:cubicBezTo>
                    <a:pt x="465" y="785"/>
                    <a:pt x="462" y="724"/>
                    <a:pt x="462" y="724"/>
                  </a:cubicBezTo>
                  <a:cubicBezTo>
                    <a:pt x="462" y="724"/>
                    <a:pt x="404" y="729"/>
                    <a:pt x="374" y="719"/>
                  </a:cubicBezTo>
                  <a:cubicBezTo>
                    <a:pt x="321" y="702"/>
                    <a:pt x="302" y="620"/>
                    <a:pt x="343" y="565"/>
                  </a:cubicBezTo>
                  <a:cubicBezTo>
                    <a:pt x="406" y="479"/>
                    <a:pt x="440" y="557"/>
                    <a:pt x="461" y="60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A3C5A23D-5A22-4A91-A61B-98A939EE5A46}"/>
                </a:ext>
              </a:extLst>
            </p:cNvPr>
            <p:cNvSpPr/>
            <p:nvPr/>
          </p:nvSpPr>
          <p:spPr>
            <a:xfrm>
              <a:off x="4409866" y="6510302"/>
              <a:ext cx="90975" cy="210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70">
                  <a:moveTo>
                    <a:pt x="20" y="170"/>
                  </a:moveTo>
                  <a:cubicBezTo>
                    <a:pt x="14" y="170"/>
                    <a:pt x="9" y="170"/>
                    <a:pt x="6" y="170"/>
                  </a:cubicBezTo>
                  <a:cubicBezTo>
                    <a:pt x="3" y="170"/>
                    <a:pt x="0" y="167"/>
                    <a:pt x="0" y="163"/>
                  </a:cubicBezTo>
                  <a:cubicBezTo>
                    <a:pt x="0" y="160"/>
                    <a:pt x="3" y="157"/>
                    <a:pt x="7" y="158"/>
                  </a:cubicBezTo>
                  <a:cubicBezTo>
                    <a:pt x="31" y="159"/>
                    <a:pt x="58" y="157"/>
                    <a:pt x="62" y="150"/>
                  </a:cubicBezTo>
                  <a:cubicBezTo>
                    <a:pt x="65" y="140"/>
                    <a:pt x="40" y="70"/>
                    <a:pt x="14" y="9"/>
                  </a:cubicBezTo>
                  <a:cubicBezTo>
                    <a:pt x="13" y="6"/>
                    <a:pt x="14" y="2"/>
                    <a:pt x="18" y="1"/>
                  </a:cubicBezTo>
                  <a:cubicBezTo>
                    <a:pt x="21" y="-1"/>
                    <a:pt x="25" y="1"/>
                    <a:pt x="26" y="4"/>
                  </a:cubicBezTo>
                  <a:cubicBezTo>
                    <a:pt x="43" y="45"/>
                    <a:pt x="81" y="140"/>
                    <a:pt x="73" y="156"/>
                  </a:cubicBezTo>
                  <a:cubicBezTo>
                    <a:pt x="66" y="168"/>
                    <a:pt x="39" y="170"/>
                    <a:pt x="20" y="17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471C85A5-63CC-48B9-9218-A1361D9FF5FF}"/>
                </a:ext>
              </a:extLst>
            </p:cNvPr>
            <p:cNvSpPr/>
            <p:nvPr/>
          </p:nvSpPr>
          <p:spPr>
            <a:xfrm>
              <a:off x="4275274" y="6499086"/>
              <a:ext cx="59819" cy="61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50">
                  <a:moveTo>
                    <a:pt x="49" y="23"/>
                  </a:moveTo>
                  <a:cubicBezTo>
                    <a:pt x="50" y="37"/>
                    <a:pt x="40" y="49"/>
                    <a:pt x="26" y="50"/>
                  </a:cubicBezTo>
                  <a:cubicBezTo>
                    <a:pt x="12" y="50"/>
                    <a:pt x="1" y="40"/>
                    <a:pt x="0" y="26"/>
                  </a:cubicBezTo>
                  <a:cubicBezTo>
                    <a:pt x="-1" y="12"/>
                    <a:pt x="10" y="1"/>
                    <a:pt x="23" y="0"/>
                  </a:cubicBezTo>
                  <a:cubicBezTo>
                    <a:pt x="37" y="-1"/>
                    <a:pt x="49" y="10"/>
                    <a:pt x="49" y="2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93CF4AD4-1137-4281-9B69-25FD496C2912}"/>
                </a:ext>
              </a:extLst>
            </p:cNvPr>
            <p:cNvSpPr/>
            <p:nvPr/>
          </p:nvSpPr>
          <p:spPr>
            <a:xfrm>
              <a:off x="4517039" y="6487870"/>
              <a:ext cx="61065" cy="61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50">
                  <a:moveTo>
                    <a:pt x="50" y="24"/>
                  </a:moveTo>
                  <a:cubicBezTo>
                    <a:pt x="51" y="38"/>
                    <a:pt x="40" y="50"/>
                    <a:pt x="27" y="50"/>
                  </a:cubicBezTo>
                  <a:cubicBezTo>
                    <a:pt x="13" y="51"/>
                    <a:pt x="1" y="41"/>
                    <a:pt x="0" y="26"/>
                  </a:cubicBezTo>
                  <a:cubicBezTo>
                    <a:pt x="0" y="13"/>
                    <a:pt x="10" y="1"/>
                    <a:pt x="24" y="0"/>
                  </a:cubicBezTo>
                  <a:cubicBezTo>
                    <a:pt x="38" y="0"/>
                    <a:pt x="49" y="10"/>
                    <a:pt x="50" y="2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772BEC8C-A355-4289-920A-D33F0DE51FCD}"/>
                </a:ext>
              </a:extLst>
            </p:cNvPr>
            <p:cNvSpPr/>
            <p:nvPr/>
          </p:nvSpPr>
          <p:spPr>
            <a:xfrm>
              <a:off x="4212962" y="6423063"/>
              <a:ext cx="125869" cy="735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60">
                  <a:moveTo>
                    <a:pt x="6" y="60"/>
                  </a:moveTo>
                  <a:cubicBezTo>
                    <a:pt x="5" y="60"/>
                    <a:pt x="5" y="60"/>
                    <a:pt x="4" y="60"/>
                  </a:cubicBezTo>
                  <a:cubicBezTo>
                    <a:pt x="0" y="58"/>
                    <a:pt x="-1" y="54"/>
                    <a:pt x="1" y="51"/>
                  </a:cubicBezTo>
                  <a:cubicBezTo>
                    <a:pt x="1" y="50"/>
                    <a:pt x="36" y="-10"/>
                    <a:pt x="97" y="2"/>
                  </a:cubicBezTo>
                  <a:cubicBezTo>
                    <a:pt x="100" y="3"/>
                    <a:pt x="103" y="6"/>
                    <a:pt x="102" y="10"/>
                  </a:cubicBezTo>
                  <a:cubicBezTo>
                    <a:pt x="101" y="13"/>
                    <a:pt x="98" y="15"/>
                    <a:pt x="95" y="15"/>
                  </a:cubicBezTo>
                  <a:cubicBezTo>
                    <a:pt x="42" y="4"/>
                    <a:pt x="12" y="56"/>
                    <a:pt x="12" y="57"/>
                  </a:cubicBezTo>
                  <a:cubicBezTo>
                    <a:pt x="11" y="59"/>
                    <a:pt x="9" y="60"/>
                    <a:pt x="6" y="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55386504-91F4-40E0-BED8-359C54ABD6D2}"/>
                </a:ext>
              </a:extLst>
            </p:cNvPr>
            <p:cNvSpPr/>
            <p:nvPr/>
          </p:nvSpPr>
          <p:spPr>
            <a:xfrm>
              <a:off x="4487129" y="6405619"/>
              <a:ext cx="124623" cy="57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47">
                  <a:moveTo>
                    <a:pt x="94" y="47"/>
                  </a:moveTo>
                  <a:cubicBezTo>
                    <a:pt x="92" y="47"/>
                    <a:pt x="89" y="46"/>
                    <a:pt x="88" y="44"/>
                  </a:cubicBezTo>
                  <a:cubicBezTo>
                    <a:pt x="64" y="-3"/>
                    <a:pt x="10" y="15"/>
                    <a:pt x="8" y="16"/>
                  </a:cubicBezTo>
                  <a:cubicBezTo>
                    <a:pt x="5" y="17"/>
                    <a:pt x="1" y="15"/>
                    <a:pt x="0" y="12"/>
                  </a:cubicBezTo>
                  <a:cubicBezTo>
                    <a:pt x="-1" y="8"/>
                    <a:pt x="1" y="5"/>
                    <a:pt x="4" y="4"/>
                  </a:cubicBezTo>
                  <a:cubicBezTo>
                    <a:pt x="5" y="4"/>
                    <a:pt x="70" y="-18"/>
                    <a:pt x="100" y="38"/>
                  </a:cubicBezTo>
                  <a:cubicBezTo>
                    <a:pt x="101" y="41"/>
                    <a:pt x="100" y="45"/>
                    <a:pt x="97" y="47"/>
                  </a:cubicBezTo>
                  <a:cubicBezTo>
                    <a:pt x="96" y="47"/>
                    <a:pt x="95" y="47"/>
                    <a:pt x="94" y="4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33F24C3C-804F-4E22-8529-B91D3249F0E9}"/>
                </a:ext>
              </a:extLst>
            </p:cNvPr>
            <p:cNvSpPr/>
            <p:nvPr/>
          </p:nvSpPr>
          <p:spPr>
            <a:xfrm>
              <a:off x="3978668" y="8070581"/>
              <a:ext cx="241769" cy="11004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884">
                  <a:moveTo>
                    <a:pt x="188" y="884"/>
                  </a:moveTo>
                  <a:cubicBezTo>
                    <a:pt x="186" y="884"/>
                    <a:pt x="183" y="882"/>
                    <a:pt x="182" y="880"/>
                  </a:cubicBezTo>
                  <a:cubicBezTo>
                    <a:pt x="165" y="832"/>
                    <a:pt x="114" y="810"/>
                    <a:pt x="113" y="810"/>
                  </a:cubicBezTo>
                  <a:cubicBezTo>
                    <a:pt x="111" y="809"/>
                    <a:pt x="110" y="807"/>
                    <a:pt x="109" y="805"/>
                  </a:cubicBezTo>
                  <a:cubicBezTo>
                    <a:pt x="31" y="307"/>
                    <a:pt x="0" y="9"/>
                    <a:pt x="0" y="6"/>
                  </a:cubicBezTo>
                  <a:cubicBezTo>
                    <a:pt x="-1" y="2"/>
                    <a:pt x="2" y="0"/>
                    <a:pt x="5" y="0"/>
                  </a:cubicBezTo>
                  <a:cubicBezTo>
                    <a:pt x="9" y="-1"/>
                    <a:pt x="12" y="1"/>
                    <a:pt x="12" y="5"/>
                  </a:cubicBezTo>
                  <a:cubicBezTo>
                    <a:pt x="13" y="8"/>
                    <a:pt x="44" y="305"/>
                    <a:pt x="122" y="799"/>
                  </a:cubicBezTo>
                  <a:cubicBezTo>
                    <a:pt x="134" y="805"/>
                    <a:pt x="177" y="829"/>
                    <a:pt x="194" y="875"/>
                  </a:cubicBezTo>
                  <a:cubicBezTo>
                    <a:pt x="196" y="878"/>
                    <a:pt x="194" y="882"/>
                    <a:pt x="191" y="883"/>
                  </a:cubicBezTo>
                  <a:cubicBezTo>
                    <a:pt x="190" y="884"/>
                    <a:pt x="189" y="884"/>
                    <a:pt x="188" y="88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F2C44D62-AA46-4327-9D4B-7C90F03D34E1}"/>
                </a:ext>
              </a:extLst>
            </p:cNvPr>
            <p:cNvSpPr/>
            <p:nvPr/>
          </p:nvSpPr>
          <p:spPr>
            <a:xfrm>
              <a:off x="4875956" y="7714160"/>
              <a:ext cx="69789" cy="507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408">
                  <a:moveTo>
                    <a:pt x="51" y="408"/>
                  </a:moveTo>
                  <a:cubicBezTo>
                    <a:pt x="49" y="408"/>
                    <a:pt x="47" y="407"/>
                    <a:pt x="46" y="405"/>
                  </a:cubicBezTo>
                  <a:lnTo>
                    <a:pt x="1" y="333"/>
                  </a:lnTo>
                  <a:cubicBezTo>
                    <a:pt x="-1" y="329"/>
                    <a:pt x="0" y="326"/>
                    <a:pt x="3" y="324"/>
                  </a:cubicBezTo>
                  <a:cubicBezTo>
                    <a:pt x="5" y="322"/>
                    <a:pt x="10" y="323"/>
                    <a:pt x="12" y="326"/>
                  </a:cubicBezTo>
                  <a:lnTo>
                    <a:pt x="43" y="377"/>
                  </a:lnTo>
                  <a:lnTo>
                    <a:pt x="17" y="7"/>
                  </a:lnTo>
                  <a:cubicBezTo>
                    <a:pt x="17" y="4"/>
                    <a:pt x="19" y="0"/>
                    <a:pt x="23" y="0"/>
                  </a:cubicBezTo>
                  <a:cubicBezTo>
                    <a:pt x="26" y="0"/>
                    <a:pt x="29" y="3"/>
                    <a:pt x="30" y="6"/>
                  </a:cubicBezTo>
                  <a:lnTo>
                    <a:pt x="57" y="401"/>
                  </a:lnTo>
                  <a:cubicBezTo>
                    <a:pt x="58" y="403"/>
                    <a:pt x="56" y="407"/>
                    <a:pt x="53" y="407"/>
                  </a:cubicBezTo>
                  <a:cubicBezTo>
                    <a:pt x="53" y="407"/>
                    <a:pt x="52" y="408"/>
                    <a:pt x="51" y="40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FB0C7BAA-2858-4E73-BC01-445A022F2AE1}"/>
                </a:ext>
              </a:extLst>
            </p:cNvPr>
            <p:cNvSpPr/>
            <p:nvPr/>
          </p:nvSpPr>
          <p:spPr>
            <a:xfrm>
              <a:off x="4994345" y="8778439"/>
              <a:ext cx="2255675" cy="26806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1" h="2152">
                  <a:moveTo>
                    <a:pt x="1804" y="2152"/>
                  </a:moveTo>
                  <a:cubicBezTo>
                    <a:pt x="1801" y="2152"/>
                    <a:pt x="1799" y="2150"/>
                    <a:pt x="1798" y="2148"/>
                  </a:cubicBezTo>
                  <a:cubicBezTo>
                    <a:pt x="1794" y="2134"/>
                    <a:pt x="1370" y="822"/>
                    <a:pt x="1285" y="644"/>
                  </a:cubicBezTo>
                  <a:cubicBezTo>
                    <a:pt x="1201" y="467"/>
                    <a:pt x="15" y="17"/>
                    <a:pt x="4" y="12"/>
                  </a:cubicBezTo>
                  <a:cubicBezTo>
                    <a:pt x="0" y="11"/>
                    <a:pt x="-1" y="7"/>
                    <a:pt x="0" y="4"/>
                  </a:cubicBezTo>
                  <a:cubicBezTo>
                    <a:pt x="1" y="1"/>
                    <a:pt x="5" y="-1"/>
                    <a:pt x="8" y="0"/>
                  </a:cubicBezTo>
                  <a:cubicBezTo>
                    <a:pt x="57" y="19"/>
                    <a:pt x="1210" y="457"/>
                    <a:pt x="1296" y="638"/>
                  </a:cubicBezTo>
                  <a:cubicBezTo>
                    <a:pt x="1381" y="817"/>
                    <a:pt x="1805" y="2131"/>
                    <a:pt x="1810" y="2144"/>
                  </a:cubicBezTo>
                  <a:cubicBezTo>
                    <a:pt x="1811" y="2147"/>
                    <a:pt x="1809" y="2151"/>
                    <a:pt x="1806" y="2152"/>
                  </a:cubicBezTo>
                  <a:cubicBezTo>
                    <a:pt x="1805" y="2152"/>
                    <a:pt x="1805" y="2152"/>
                    <a:pt x="1804" y="21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2619CB57-5C6A-40A0-9FE9-FC647263A72D}"/>
                </a:ext>
              </a:extLst>
            </p:cNvPr>
            <p:cNvSpPr/>
            <p:nvPr/>
          </p:nvSpPr>
          <p:spPr>
            <a:xfrm>
              <a:off x="4003592" y="6884171"/>
              <a:ext cx="393809" cy="2642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213">
                  <a:moveTo>
                    <a:pt x="0" y="0"/>
                  </a:moveTo>
                  <a:cubicBezTo>
                    <a:pt x="0" y="0"/>
                    <a:pt x="57" y="238"/>
                    <a:pt x="317" y="211"/>
                  </a:cubicBezTo>
                  <a:lnTo>
                    <a:pt x="294" y="126"/>
                  </a:lnTo>
                  <a:cubicBezTo>
                    <a:pt x="294" y="126"/>
                    <a:pt x="109" y="1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ABCB3D50-5061-40EA-80BF-E54343611EA2}"/>
                </a:ext>
              </a:extLst>
            </p:cNvPr>
            <p:cNvSpPr/>
            <p:nvPr/>
          </p:nvSpPr>
          <p:spPr>
            <a:xfrm>
              <a:off x="3846571" y="7218160"/>
              <a:ext cx="751476" cy="3290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4" h="265">
                  <a:moveTo>
                    <a:pt x="321" y="265"/>
                  </a:moveTo>
                  <a:cubicBezTo>
                    <a:pt x="235" y="265"/>
                    <a:pt x="29" y="122"/>
                    <a:pt x="3" y="103"/>
                  </a:cubicBezTo>
                  <a:cubicBezTo>
                    <a:pt x="0" y="101"/>
                    <a:pt x="-1" y="98"/>
                    <a:pt x="1" y="94"/>
                  </a:cubicBezTo>
                  <a:cubicBezTo>
                    <a:pt x="3" y="92"/>
                    <a:pt x="7" y="91"/>
                    <a:pt x="10" y="93"/>
                  </a:cubicBezTo>
                  <a:cubicBezTo>
                    <a:pt x="121" y="171"/>
                    <a:pt x="309" y="282"/>
                    <a:pt x="341" y="246"/>
                  </a:cubicBezTo>
                  <a:cubicBezTo>
                    <a:pt x="362" y="222"/>
                    <a:pt x="351" y="129"/>
                    <a:pt x="345" y="95"/>
                  </a:cubicBezTo>
                  <a:cubicBezTo>
                    <a:pt x="345" y="92"/>
                    <a:pt x="346" y="89"/>
                    <a:pt x="349" y="88"/>
                  </a:cubicBezTo>
                  <a:cubicBezTo>
                    <a:pt x="351" y="87"/>
                    <a:pt x="354" y="88"/>
                    <a:pt x="356" y="90"/>
                  </a:cubicBezTo>
                  <a:cubicBezTo>
                    <a:pt x="357" y="91"/>
                    <a:pt x="428" y="181"/>
                    <a:pt x="460" y="195"/>
                  </a:cubicBezTo>
                  <a:cubicBezTo>
                    <a:pt x="472" y="200"/>
                    <a:pt x="483" y="199"/>
                    <a:pt x="495" y="194"/>
                  </a:cubicBezTo>
                  <a:cubicBezTo>
                    <a:pt x="554" y="163"/>
                    <a:pt x="592" y="7"/>
                    <a:pt x="592" y="5"/>
                  </a:cubicBezTo>
                  <a:cubicBezTo>
                    <a:pt x="593" y="2"/>
                    <a:pt x="597" y="-1"/>
                    <a:pt x="600" y="0"/>
                  </a:cubicBezTo>
                  <a:cubicBezTo>
                    <a:pt x="603" y="1"/>
                    <a:pt x="605" y="5"/>
                    <a:pt x="604" y="8"/>
                  </a:cubicBezTo>
                  <a:cubicBezTo>
                    <a:pt x="603" y="14"/>
                    <a:pt x="565" y="172"/>
                    <a:pt x="501" y="204"/>
                  </a:cubicBezTo>
                  <a:cubicBezTo>
                    <a:pt x="486" y="212"/>
                    <a:pt x="471" y="213"/>
                    <a:pt x="455" y="206"/>
                  </a:cubicBezTo>
                  <a:cubicBezTo>
                    <a:pt x="430" y="195"/>
                    <a:pt x="384" y="144"/>
                    <a:pt x="361" y="116"/>
                  </a:cubicBezTo>
                  <a:cubicBezTo>
                    <a:pt x="367" y="155"/>
                    <a:pt x="373" y="230"/>
                    <a:pt x="351" y="254"/>
                  </a:cubicBezTo>
                  <a:cubicBezTo>
                    <a:pt x="344" y="261"/>
                    <a:pt x="334" y="265"/>
                    <a:pt x="321" y="26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ACD52CBE-BF41-4B60-AABD-DC42E25C54CF}"/>
                </a:ext>
              </a:extLst>
            </p:cNvPr>
            <p:cNvSpPr/>
            <p:nvPr/>
          </p:nvSpPr>
          <p:spPr>
            <a:xfrm>
              <a:off x="3968701" y="9052606"/>
              <a:ext cx="160764" cy="39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33">
                  <a:moveTo>
                    <a:pt x="6" y="33"/>
                  </a:moveTo>
                  <a:cubicBezTo>
                    <a:pt x="4" y="33"/>
                    <a:pt x="1" y="31"/>
                    <a:pt x="1" y="30"/>
                  </a:cubicBezTo>
                  <a:cubicBezTo>
                    <a:pt x="-1" y="26"/>
                    <a:pt x="0" y="22"/>
                    <a:pt x="3" y="21"/>
                  </a:cubicBezTo>
                  <a:cubicBezTo>
                    <a:pt x="7" y="19"/>
                    <a:pt x="85" y="-18"/>
                    <a:pt x="127" y="12"/>
                  </a:cubicBezTo>
                  <a:cubicBezTo>
                    <a:pt x="130" y="14"/>
                    <a:pt x="131" y="17"/>
                    <a:pt x="129" y="20"/>
                  </a:cubicBezTo>
                  <a:cubicBezTo>
                    <a:pt x="127" y="23"/>
                    <a:pt x="123" y="24"/>
                    <a:pt x="121" y="22"/>
                  </a:cubicBezTo>
                  <a:cubicBezTo>
                    <a:pt x="83" y="-3"/>
                    <a:pt x="10" y="32"/>
                    <a:pt x="9" y="32"/>
                  </a:cubicBezTo>
                  <a:cubicBezTo>
                    <a:pt x="8" y="32"/>
                    <a:pt x="7" y="33"/>
                    <a:pt x="6" y="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ACB76D33-4963-4410-8ECB-82403379FF24}"/>
                </a:ext>
              </a:extLst>
            </p:cNvPr>
            <p:cNvSpPr/>
            <p:nvPr/>
          </p:nvSpPr>
          <p:spPr>
            <a:xfrm>
              <a:off x="4229163" y="6790704"/>
              <a:ext cx="175718" cy="67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55">
                  <a:moveTo>
                    <a:pt x="105" y="55"/>
                  </a:moveTo>
                  <a:cubicBezTo>
                    <a:pt x="33" y="55"/>
                    <a:pt x="3" y="12"/>
                    <a:pt x="1" y="10"/>
                  </a:cubicBezTo>
                  <a:cubicBezTo>
                    <a:pt x="0" y="6"/>
                    <a:pt x="0" y="3"/>
                    <a:pt x="3" y="1"/>
                  </a:cubicBezTo>
                  <a:cubicBezTo>
                    <a:pt x="6" y="-1"/>
                    <a:pt x="10" y="0"/>
                    <a:pt x="12" y="3"/>
                  </a:cubicBezTo>
                  <a:cubicBezTo>
                    <a:pt x="14" y="5"/>
                    <a:pt x="47" y="53"/>
                    <a:pt x="134" y="40"/>
                  </a:cubicBezTo>
                  <a:cubicBezTo>
                    <a:pt x="138" y="39"/>
                    <a:pt x="141" y="42"/>
                    <a:pt x="142" y="46"/>
                  </a:cubicBezTo>
                  <a:cubicBezTo>
                    <a:pt x="142" y="49"/>
                    <a:pt x="140" y="52"/>
                    <a:pt x="136" y="53"/>
                  </a:cubicBezTo>
                  <a:cubicBezTo>
                    <a:pt x="125" y="55"/>
                    <a:pt x="115" y="55"/>
                    <a:pt x="105" y="5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1F3A8385-7072-4891-91B0-5D0B3A90B4D4}"/>
                </a:ext>
              </a:extLst>
            </p:cNvPr>
            <p:cNvSpPr/>
            <p:nvPr/>
          </p:nvSpPr>
          <p:spPr>
            <a:xfrm>
              <a:off x="9366121" y="10270172"/>
              <a:ext cx="864883" cy="1187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954">
                  <a:moveTo>
                    <a:pt x="677" y="954"/>
                  </a:moveTo>
                  <a:cubicBezTo>
                    <a:pt x="672" y="949"/>
                    <a:pt x="178" y="499"/>
                    <a:pt x="25" y="83"/>
                  </a:cubicBezTo>
                  <a:lnTo>
                    <a:pt x="161" y="948"/>
                  </a:lnTo>
                  <a:lnTo>
                    <a:pt x="148" y="950"/>
                  </a:lnTo>
                  <a:lnTo>
                    <a:pt x="0" y="7"/>
                  </a:lnTo>
                  <a:cubicBezTo>
                    <a:pt x="0" y="4"/>
                    <a:pt x="2" y="1"/>
                    <a:pt x="6" y="0"/>
                  </a:cubicBezTo>
                  <a:cubicBezTo>
                    <a:pt x="9" y="-1"/>
                    <a:pt x="12" y="1"/>
                    <a:pt x="13" y="4"/>
                  </a:cubicBezTo>
                  <a:cubicBezTo>
                    <a:pt x="127" y="435"/>
                    <a:pt x="689" y="949"/>
                    <a:pt x="695" y="95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AA950452-422C-4F0C-B974-1F592C6940C7}"/>
                </a:ext>
              </a:extLst>
            </p:cNvPr>
            <p:cNvSpPr/>
            <p:nvPr/>
          </p:nvSpPr>
          <p:spPr>
            <a:xfrm>
              <a:off x="9563022" y="9456388"/>
              <a:ext cx="1155255" cy="19989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8" h="1605">
                  <a:moveTo>
                    <a:pt x="915" y="1605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928" y="160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599CCB56-0015-4716-8A1B-DAF5AF555EF2}"/>
                </a:ext>
              </a:extLst>
            </p:cNvPr>
            <p:cNvSpPr/>
            <p:nvPr/>
          </p:nvSpPr>
          <p:spPr>
            <a:xfrm>
              <a:off x="5990086" y="6605015"/>
              <a:ext cx="39879" cy="736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592">
                  <a:moveTo>
                    <a:pt x="33" y="592"/>
                  </a:moveTo>
                  <a:lnTo>
                    <a:pt x="0" y="592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223A935F-F9E8-449D-9F40-89000514C62C}"/>
                </a:ext>
              </a:extLst>
            </p:cNvPr>
            <p:cNvSpPr/>
            <p:nvPr/>
          </p:nvSpPr>
          <p:spPr>
            <a:xfrm>
              <a:off x="5982608" y="6597538"/>
              <a:ext cx="56080" cy="7514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04">
                  <a:moveTo>
                    <a:pt x="13" y="592"/>
                  </a:moveTo>
                  <a:lnTo>
                    <a:pt x="33" y="592"/>
                  </a:lnTo>
                  <a:lnTo>
                    <a:pt x="33" y="13"/>
                  </a:lnTo>
                  <a:lnTo>
                    <a:pt x="13" y="13"/>
                  </a:lnTo>
                  <a:close/>
                  <a:moveTo>
                    <a:pt x="46" y="604"/>
                  </a:moveTo>
                  <a:lnTo>
                    <a:pt x="0" y="604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7D8D3C8C-A25A-40A2-A152-6BD0C15406CE}"/>
                </a:ext>
              </a:extLst>
            </p:cNvPr>
            <p:cNvSpPr/>
            <p:nvPr/>
          </p:nvSpPr>
          <p:spPr>
            <a:xfrm>
              <a:off x="5791932" y="6641156"/>
              <a:ext cx="332743" cy="5595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450">
                  <a:moveTo>
                    <a:pt x="7" y="417"/>
                  </a:moveTo>
                  <a:cubicBezTo>
                    <a:pt x="7" y="417"/>
                    <a:pt x="-20" y="286"/>
                    <a:pt x="35" y="204"/>
                  </a:cubicBezTo>
                  <a:cubicBezTo>
                    <a:pt x="90" y="122"/>
                    <a:pt x="265" y="0"/>
                    <a:pt x="265" y="0"/>
                  </a:cubicBezTo>
                  <a:cubicBezTo>
                    <a:pt x="265" y="0"/>
                    <a:pt x="290" y="78"/>
                    <a:pt x="204" y="150"/>
                  </a:cubicBezTo>
                  <a:lnTo>
                    <a:pt x="171" y="228"/>
                  </a:lnTo>
                  <a:cubicBezTo>
                    <a:pt x="171" y="228"/>
                    <a:pt x="179" y="391"/>
                    <a:pt x="156" y="45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F8C1AA7B-C154-400A-B5C9-0B041FB86B66}"/>
                </a:ext>
              </a:extLst>
            </p:cNvPr>
            <p:cNvSpPr/>
            <p:nvPr/>
          </p:nvSpPr>
          <p:spPr>
            <a:xfrm>
              <a:off x="5783208" y="6628694"/>
              <a:ext cx="350190" cy="5819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468">
                  <a:moveTo>
                    <a:pt x="18" y="421"/>
                  </a:moveTo>
                  <a:lnTo>
                    <a:pt x="158" y="453"/>
                  </a:lnTo>
                  <a:cubicBezTo>
                    <a:pt x="177" y="392"/>
                    <a:pt x="170" y="240"/>
                    <a:pt x="170" y="238"/>
                  </a:cubicBezTo>
                  <a:lnTo>
                    <a:pt x="170" y="236"/>
                  </a:lnTo>
                  <a:lnTo>
                    <a:pt x="205" y="156"/>
                  </a:lnTo>
                  <a:lnTo>
                    <a:pt x="207" y="156"/>
                  </a:lnTo>
                  <a:cubicBezTo>
                    <a:pt x="272" y="100"/>
                    <a:pt x="271" y="42"/>
                    <a:pt x="268" y="21"/>
                  </a:cubicBezTo>
                  <a:cubicBezTo>
                    <a:pt x="233" y="45"/>
                    <a:pt x="93" y="147"/>
                    <a:pt x="46" y="218"/>
                  </a:cubicBezTo>
                  <a:cubicBezTo>
                    <a:pt x="-1" y="289"/>
                    <a:pt x="14" y="399"/>
                    <a:pt x="18" y="421"/>
                  </a:cubicBezTo>
                  <a:close/>
                  <a:moveTo>
                    <a:pt x="166" y="468"/>
                  </a:moveTo>
                  <a:lnTo>
                    <a:pt x="7" y="431"/>
                  </a:lnTo>
                  <a:lnTo>
                    <a:pt x="7" y="428"/>
                  </a:lnTo>
                  <a:cubicBezTo>
                    <a:pt x="5" y="422"/>
                    <a:pt x="-20" y="295"/>
                    <a:pt x="36" y="211"/>
                  </a:cubicBezTo>
                  <a:cubicBezTo>
                    <a:pt x="90" y="129"/>
                    <a:pt x="261" y="10"/>
                    <a:pt x="268" y="5"/>
                  </a:cubicBezTo>
                  <a:lnTo>
                    <a:pt x="275" y="0"/>
                  </a:lnTo>
                  <a:lnTo>
                    <a:pt x="278" y="8"/>
                  </a:lnTo>
                  <a:cubicBezTo>
                    <a:pt x="279" y="11"/>
                    <a:pt x="302" y="90"/>
                    <a:pt x="216" y="164"/>
                  </a:cubicBezTo>
                  <a:lnTo>
                    <a:pt x="183" y="239"/>
                  </a:lnTo>
                  <a:cubicBezTo>
                    <a:pt x="184" y="257"/>
                    <a:pt x="190" y="406"/>
                    <a:pt x="168" y="46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BC980BA3-41EC-4335-8E9D-97D6FEFF54FD}"/>
                </a:ext>
              </a:extLst>
            </p:cNvPr>
            <p:cNvSpPr/>
            <p:nvPr/>
          </p:nvSpPr>
          <p:spPr>
            <a:xfrm>
              <a:off x="5866709" y="5833596"/>
              <a:ext cx="274170" cy="47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84">
                  <a:moveTo>
                    <a:pt x="190" y="0"/>
                  </a:moveTo>
                  <a:cubicBezTo>
                    <a:pt x="115" y="57"/>
                    <a:pt x="41" y="0"/>
                    <a:pt x="41" y="0"/>
                  </a:cubicBezTo>
                  <a:lnTo>
                    <a:pt x="0" y="384"/>
                  </a:lnTo>
                  <a:lnTo>
                    <a:pt x="221" y="2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01430CF3-4699-428B-A151-4B1F2FAA78A8}"/>
                </a:ext>
              </a:extLst>
            </p:cNvPr>
            <p:cNvSpPr/>
            <p:nvPr/>
          </p:nvSpPr>
          <p:spPr>
            <a:xfrm>
              <a:off x="5859231" y="5826122"/>
              <a:ext cx="290371" cy="4935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397">
                  <a:moveTo>
                    <a:pt x="52" y="17"/>
                  </a:moveTo>
                  <a:lnTo>
                    <a:pt x="14" y="381"/>
                  </a:lnTo>
                  <a:lnTo>
                    <a:pt x="221" y="295"/>
                  </a:lnTo>
                  <a:lnTo>
                    <a:pt x="191" y="18"/>
                  </a:lnTo>
                  <a:cubicBezTo>
                    <a:pt x="132" y="56"/>
                    <a:pt x="74" y="30"/>
                    <a:pt x="52" y="17"/>
                  </a:cubicBezTo>
                  <a:close/>
                  <a:moveTo>
                    <a:pt x="6" y="397"/>
                  </a:moveTo>
                  <a:cubicBezTo>
                    <a:pt x="5" y="397"/>
                    <a:pt x="4" y="397"/>
                    <a:pt x="2" y="395"/>
                  </a:cubicBezTo>
                  <a:cubicBezTo>
                    <a:pt x="0" y="394"/>
                    <a:pt x="0" y="392"/>
                    <a:pt x="0" y="390"/>
                  </a:cubicBezTo>
                  <a:lnTo>
                    <a:pt x="41" y="6"/>
                  </a:lnTo>
                  <a:cubicBezTo>
                    <a:pt x="41" y="4"/>
                    <a:pt x="43" y="2"/>
                    <a:pt x="45" y="1"/>
                  </a:cubicBezTo>
                  <a:cubicBezTo>
                    <a:pt x="47" y="0"/>
                    <a:pt x="49" y="0"/>
                    <a:pt x="51" y="2"/>
                  </a:cubicBezTo>
                  <a:cubicBezTo>
                    <a:pt x="54" y="4"/>
                    <a:pt x="123" y="55"/>
                    <a:pt x="193" y="2"/>
                  </a:cubicBezTo>
                  <a:cubicBezTo>
                    <a:pt x="194" y="0"/>
                    <a:pt x="197" y="0"/>
                    <a:pt x="199" y="1"/>
                  </a:cubicBezTo>
                  <a:cubicBezTo>
                    <a:pt x="200" y="2"/>
                    <a:pt x="202" y="4"/>
                    <a:pt x="202" y="6"/>
                  </a:cubicBezTo>
                  <a:lnTo>
                    <a:pt x="234" y="298"/>
                  </a:lnTo>
                  <a:cubicBezTo>
                    <a:pt x="234" y="301"/>
                    <a:pt x="232" y="304"/>
                    <a:pt x="230" y="305"/>
                  </a:cubicBezTo>
                  <a:lnTo>
                    <a:pt x="8" y="397"/>
                  </a:lnTo>
                  <a:cubicBezTo>
                    <a:pt x="8" y="397"/>
                    <a:pt x="7" y="397"/>
                    <a:pt x="6" y="39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6E2F0C13-2B64-4210-AF43-288AFA26C1E2}"/>
                </a:ext>
              </a:extLst>
            </p:cNvPr>
            <p:cNvSpPr/>
            <p:nvPr/>
          </p:nvSpPr>
          <p:spPr>
            <a:xfrm>
              <a:off x="5851754" y="6198745"/>
              <a:ext cx="316542" cy="405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326">
                  <a:moveTo>
                    <a:pt x="233" y="0"/>
                  </a:moveTo>
                  <a:lnTo>
                    <a:pt x="12" y="91"/>
                  </a:lnTo>
                  <a:lnTo>
                    <a:pt x="1" y="199"/>
                  </a:lnTo>
                  <a:cubicBezTo>
                    <a:pt x="-6" y="267"/>
                    <a:pt x="47" y="326"/>
                    <a:pt x="115" y="326"/>
                  </a:cubicBezTo>
                  <a:lnTo>
                    <a:pt x="140" y="326"/>
                  </a:lnTo>
                  <a:cubicBezTo>
                    <a:pt x="208" y="326"/>
                    <a:pt x="262" y="267"/>
                    <a:pt x="255" y="199"/>
                  </a:cubicBezTo>
                  <a:close/>
                </a:path>
              </a:pathLst>
            </a:custGeom>
            <a:solidFill>
              <a:srgbClr val="2237A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8E7BCAC6-8075-4417-909C-AA47EA51C080}"/>
                </a:ext>
              </a:extLst>
            </p:cNvPr>
            <p:cNvSpPr/>
            <p:nvPr/>
          </p:nvSpPr>
          <p:spPr>
            <a:xfrm>
              <a:off x="5843027" y="6187529"/>
              <a:ext cx="332743" cy="4249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342">
                  <a:moveTo>
                    <a:pt x="24" y="105"/>
                  </a:moveTo>
                  <a:lnTo>
                    <a:pt x="13" y="209"/>
                  </a:lnTo>
                  <a:cubicBezTo>
                    <a:pt x="10" y="239"/>
                    <a:pt x="20" y="271"/>
                    <a:pt x="41" y="293"/>
                  </a:cubicBezTo>
                  <a:cubicBezTo>
                    <a:pt x="61" y="317"/>
                    <a:pt x="90" y="329"/>
                    <a:pt x="121" y="329"/>
                  </a:cubicBezTo>
                  <a:lnTo>
                    <a:pt x="146" y="329"/>
                  </a:lnTo>
                  <a:cubicBezTo>
                    <a:pt x="177" y="329"/>
                    <a:pt x="206" y="317"/>
                    <a:pt x="227" y="293"/>
                  </a:cubicBezTo>
                  <a:cubicBezTo>
                    <a:pt x="248" y="271"/>
                    <a:pt x="258" y="239"/>
                    <a:pt x="254" y="209"/>
                  </a:cubicBezTo>
                  <a:lnTo>
                    <a:pt x="234" y="18"/>
                  </a:lnTo>
                  <a:close/>
                  <a:moveTo>
                    <a:pt x="146" y="342"/>
                  </a:moveTo>
                  <a:lnTo>
                    <a:pt x="121" y="342"/>
                  </a:lnTo>
                  <a:cubicBezTo>
                    <a:pt x="87" y="342"/>
                    <a:pt x="54" y="328"/>
                    <a:pt x="31" y="302"/>
                  </a:cubicBezTo>
                  <a:cubicBezTo>
                    <a:pt x="8" y="276"/>
                    <a:pt x="-3" y="242"/>
                    <a:pt x="0" y="208"/>
                  </a:cubicBezTo>
                  <a:lnTo>
                    <a:pt x="12" y="96"/>
                  </a:lnTo>
                  <a:lnTo>
                    <a:pt x="245" y="0"/>
                  </a:lnTo>
                  <a:lnTo>
                    <a:pt x="267" y="208"/>
                  </a:lnTo>
                  <a:cubicBezTo>
                    <a:pt x="270" y="242"/>
                    <a:pt x="259" y="276"/>
                    <a:pt x="236" y="302"/>
                  </a:cubicBezTo>
                  <a:cubicBezTo>
                    <a:pt x="214" y="328"/>
                    <a:pt x="181" y="342"/>
                    <a:pt x="146" y="34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E2A1AC53-5F2A-4271-A5FA-ACDEEF56D2B7}"/>
                </a:ext>
              </a:extLst>
            </p:cNvPr>
            <p:cNvSpPr/>
            <p:nvPr/>
          </p:nvSpPr>
          <p:spPr>
            <a:xfrm>
              <a:off x="5917804" y="5801198"/>
              <a:ext cx="184442" cy="623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51">
                  <a:moveTo>
                    <a:pt x="149" y="26"/>
                  </a:moveTo>
                  <a:lnTo>
                    <a:pt x="138" y="19"/>
                  </a:lnTo>
                  <a:cubicBezTo>
                    <a:pt x="100" y="-6"/>
                    <a:pt x="50" y="-6"/>
                    <a:pt x="11" y="19"/>
                  </a:cubicBezTo>
                  <a:lnTo>
                    <a:pt x="0" y="26"/>
                  </a:lnTo>
                  <a:cubicBezTo>
                    <a:pt x="0" y="26"/>
                    <a:pt x="74" y="83"/>
                    <a:pt x="149" y="2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F346A561-82BB-485D-905D-8DCF60253310}"/>
                </a:ext>
              </a:extLst>
            </p:cNvPr>
            <p:cNvSpPr/>
            <p:nvPr/>
          </p:nvSpPr>
          <p:spPr>
            <a:xfrm>
              <a:off x="5910327" y="5792474"/>
              <a:ext cx="199397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64">
                  <a:moveTo>
                    <a:pt x="17" y="32"/>
                  </a:moveTo>
                  <a:cubicBezTo>
                    <a:pt x="37" y="44"/>
                    <a:pt x="90" y="69"/>
                    <a:pt x="144" y="32"/>
                  </a:cubicBezTo>
                  <a:lnTo>
                    <a:pt x="141" y="31"/>
                  </a:lnTo>
                  <a:cubicBezTo>
                    <a:pt x="104" y="6"/>
                    <a:pt x="57" y="6"/>
                    <a:pt x="21" y="31"/>
                  </a:cubicBezTo>
                  <a:close/>
                  <a:moveTo>
                    <a:pt x="84" y="64"/>
                  </a:moveTo>
                  <a:cubicBezTo>
                    <a:pt x="38" y="64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1" y="28"/>
                    <a:pt x="3" y="27"/>
                  </a:cubicBezTo>
                  <a:lnTo>
                    <a:pt x="14" y="20"/>
                  </a:lnTo>
                  <a:cubicBezTo>
                    <a:pt x="54" y="-7"/>
                    <a:pt x="107" y="-7"/>
                    <a:pt x="148" y="20"/>
                  </a:cubicBezTo>
                  <a:lnTo>
                    <a:pt x="159" y="27"/>
                  </a:lnTo>
                  <a:cubicBezTo>
                    <a:pt x="160" y="28"/>
                    <a:pt x="161" y="30"/>
                    <a:pt x="161" y="32"/>
                  </a:cubicBezTo>
                  <a:cubicBezTo>
                    <a:pt x="161" y="34"/>
                    <a:pt x="161" y="36"/>
                    <a:pt x="159" y="37"/>
                  </a:cubicBezTo>
                  <a:cubicBezTo>
                    <a:pt x="133" y="58"/>
                    <a:pt x="107" y="64"/>
                    <a:pt x="84" y="6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2F4E9D09-3686-437A-A967-C31A962238C0}"/>
                </a:ext>
              </a:extLst>
            </p:cNvPr>
            <p:cNvSpPr/>
            <p:nvPr/>
          </p:nvSpPr>
          <p:spPr>
            <a:xfrm>
              <a:off x="5869198" y="6192514"/>
              <a:ext cx="269186" cy="1208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98">
                  <a:moveTo>
                    <a:pt x="216" y="6"/>
                  </a:moveTo>
                  <a:cubicBezTo>
                    <a:pt x="222" y="20"/>
                    <a:pt x="178" y="50"/>
                    <a:pt x="118" y="74"/>
                  </a:cubicBezTo>
                  <a:cubicBezTo>
                    <a:pt x="58" y="97"/>
                    <a:pt x="6" y="105"/>
                    <a:pt x="0" y="92"/>
                  </a:cubicBezTo>
                  <a:cubicBezTo>
                    <a:pt x="-5" y="78"/>
                    <a:pt x="38" y="48"/>
                    <a:pt x="99" y="24"/>
                  </a:cubicBezTo>
                  <a:cubicBezTo>
                    <a:pt x="158" y="1"/>
                    <a:pt x="211" y="-7"/>
                    <a:pt x="216" y="6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003E9F84-DC01-464A-88A2-983D4E443198}"/>
                </a:ext>
              </a:extLst>
            </p:cNvPr>
            <p:cNvSpPr/>
            <p:nvPr/>
          </p:nvSpPr>
          <p:spPr>
            <a:xfrm>
              <a:off x="5861724" y="6185036"/>
              <a:ext cx="286633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12">
                  <a:moveTo>
                    <a:pt x="205" y="13"/>
                  </a:moveTo>
                  <a:cubicBezTo>
                    <a:pt x="188" y="13"/>
                    <a:pt x="154" y="19"/>
                    <a:pt x="108" y="37"/>
                  </a:cubicBezTo>
                  <a:cubicBezTo>
                    <a:pt x="41" y="63"/>
                    <a:pt x="11" y="90"/>
                    <a:pt x="13" y="96"/>
                  </a:cubicBezTo>
                  <a:cubicBezTo>
                    <a:pt x="15" y="102"/>
                    <a:pt x="56" y="101"/>
                    <a:pt x="123" y="75"/>
                  </a:cubicBezTo>
                  <a:cubicBezTo>
                    <a:pt x="190" y="49"/>
                    <a:pt x="220" y="21"/>
                    <a:pt x="218" y="16"/>
                  </a:cubicBezTo>
                  <a:cubicBezTo>
                    <a:pt x="217" y="14"/>
                    <a:pt x="212" y="13"/>
                    <a:pt x="205" y="13"/>
                  </a:cubicBezTo>
                  <a:close/>
                  <a:moveTo>
                    <a:pt x="27" y="112"/>
                  </a:moveTo>
                  <a:cubicBezTo>
                    <a:pt x="14" y="112"/>
                    <a:pt x="4" y="109"/>
                    <a:pt x="1" y="101"/>
                  </a:cubicBezTo>
                  <a:cubicBezTo>
                    <a:pt x="-9" y="77"/>
                    <a:pt x="64" y="41"/>
                    <a:pt x="103" y="25"/>
                  </a:cubicBezTo>
                  <a:cubicBezTo>
                    <a:pt x="132" y="14"/>
                    <a:pt x="161" y="5"/>
                    <a:pt x="184" y="2"/>
                  </a:cubicBezTo>
                  <a:cubicBezTo>
                    <a:pt x="211" y="-2"/>
                    <a:pt x="225" y="1"/>
                    <a:pt x="230" y="11"/>
                  </a:cubicBezTo>
                  <a:cubicBezTo>
                    <a:pt x="233" y="21"/>
                    <a:pt x="225" y="33"/>
                    <a:pt x="202" y="49"/>
                  </a:cubicBezTo>
                  <a:cubicBezTo>
                    <a:pt x="183" y="62"/>
                    <a:pt x="157" y="75"/>
                    <a:pt x="128" y="87"/>
                  </a:cubicBezTo>
                  <a:cubicBezTo>
                    <a:pt x="101" y="98"/>
                    <a:pt x="55" y="112"/>
                    <a:pt x="27" y="1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8A56F792-AC92-4EBE-8726-F73679C68951}"/>
                </a:ext>
              </a:extLst>
            </p:cNvPr>
            <p:cNvSpPr/>
            <p:nvPr/>
          </p:nvSpPr>
          <p:spPr>
            <a:xfrm>
              <a:off x="6457422" y="7840029"/>
              <a:ext cx="56080" cy="7514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04">
                  <a:moveTo>
                    <a:pt x="13" y="592"/>
                  </a:moveTo>
                  <a:lnTo>
                    <a:pt x="33" y="592"/>
                  </a:lnTo>
                  <a:lnTo>
                    <a:pt x="33" y="13"/>
                  </a:lnTo>
                  <a:lnTo>
                    <a:pt x="13" y="13"/>
                  </a:lnTo>
                  <a:close/>
                  <a:moveTo>
                    <a:pt x="40" y="604"/>
                  </a:moveTo>
                  <a:lnTo>
                    <a:pt x="7" y="604"/>
                  </a:lnTo>
                  <a:cubicBezTo>
                    <a:pt x="3" y="604"/>
                    <a:pt x="0" y="601"/>
                    <a:pt x="0" y="598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lnTo>
                    <a:pt x="40" y="0"/>
                  </a:lnTo>
                  <a:cubicBezTo>
                    <a:pt x="43" y="0"/>
                    <a:pt x="46" y="3"/>
                    <a:pt x="46" y="7"/>
                  </a:cubicBezTo>
                  <a:lnTo>
                    <a:pt x="46" y="598"/>
                  </a:lnTo>
                  <a:cubicBezTo>
                    <a:pt x="46" y="601"/>
                    <a:pt x="43" y="604"/>
                    <a:pt x="40" y="60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CC020F7A-099F-4563-8917-4E6F5642E60F}"/>
                </a:ext>
              </a:extLst>
            </p:cNvPr>
            <p:cNvSpPr/>
            <p:nvPr/>
          </p:nvSpPr>
          <p:spPr>
            <a:xfrm>
              <a:off x="6258025" y="8585274"/>
              <a:ext cx="454874" cy="107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87">
                  <a:moveTo>
                    <a:pt x="167" y="0"/>
                  </a:moveTo>
                  <a:lnTo>
                    <a:pt x="200" y="0"/>
                  </a:lnTo>
                  <a:lnTo>
                    <a:pt x="366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852FBD65-9A99-4A1E-94A8-81EB711BF829}"/>
                </a:ext>
              </a:extLst>
            </p:cNvPr>
            <p:cNvSpPr/>
            <p:nvPr/>
          </p:nvSpPr>
          <p:spPr>
            <a:xfrm>
              <a:off x="6249301" y="8577796"/>
              <a:ext cx="471075" cy="122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99">
                  <a:moveTo>
                    <a:pt x="31" y="87"/>
                  </a:moveTo>
                  <a:lnTo>
                    <a:pt x="346" y="87"/>
                  </a:lnTo>
                  <a:lnTo>
                    <a:pt x="204" y="12"/>
                  </a:lnTo>
                  <a:lnTo>
                    <a:pt x="174" y="12"/>
                  </a:lnTo>
                  <a:close/>
                  <a:moveTo>
                    <a:pt x="372" y="99"/>
                  </a:moveTo>
                  <a:lnTo>
                    <a:pt x="6" y="99"/>
                  </a:lnTo>
                  <a:cubicBezTo>
                    <a:pt x="2" y="99"/>
                    <a:pt x="0" y="98"/>
                    <a:pt x="0" y="95"/>
                  </a:cubicBezTo>
                  <a:cubicBezTo>
                    <a:pt x="-1" y="92"/>
                    <a:pt x="0" y="89"/>
                    <a:pt x="2" y="88"/>
                  </a:cubicBezTo>
                  <a:lnTo>
                    <a:pt x="169" y="0"/>
                  </a:lnTo>
                  <a:cubicBezTo>
                    <a:pt x="170" y="0"/>
                    <a:pt x="171" y="0"/>
                    <a:pt x="173" y="0"/>
                  </a:cubicBezTo>
                  <a:lnTo>
                    <a:pt x="206" y="0"/>
                  </a:lnTo>
                  <a:lnTo>
                    <a:pt x="208" y="0"/>
                  </a:lnTo>
                  <a:lnTo>
                    <a:pt x="375" y="88"/>
                  </a:lnTo>
                  <a:cubicBezTo>
                    <a:pt x="377" y="89"/>
                    <a:pt x="379" y="92"/>
                    <a:pt x="378" y="95"/>
                  </a:cubicBezTo>
                  <a:cubicBezTo>
                    <a:pt x="377" y="98"/>
                    <a:pt x="375" y="99"/>
                    <a:pt x="372" y="9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1C0FFF21-92A5-48D3-8553-2D1C704BCFC5}"/>
                </a:ext>
              </a:extLst>
            </p:cNvPr>
            <p:cNvSpPr/>
            <p:nvPr/>
          </p:nvSpPr>
          <p:spPr>
            <a:xfrm>
              <a:off x="6210668" y="7054901"/>
              <a:ext cx="2056279" cy="16076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1291">
                  <a:moveTo>
                    <a:pt x="1304" y="0"/>
                  </a:moveTo>
                  <a:cubicBezTo>
                    <a:pt x="1304" y="0"/>
                    <a:pt x="1624" y="23"/>
                    <a:pt x="1638" y="563"/>
                  </a:cubicBezTo>
                  <a:cubicBezTo>
                    <a:pt x="1653" y="1103"/>
                    <a:pt x="1715" y="1346"/>
                    <a:pt x="1333" y="1281"/>
                  </a:cubicBezTo>
                  <a:cubicBezTo>
                    <a:pt x="951" y="1214"/>
                    <a:pt x="406" y="1030"/>
                    <a:pt x="406" y="1030"/>
                  </a:cubicBezTo>
                  <a:lnTo>
                    <a:pt x="237" y="1048"/>
                  </a:lnTo>
                  <a:lnTo>
                    <a:pt x="71" y="996"/>
                  </a:lnTo>
                  <a:cubicBezTo>
                    <a:pt x="71" y="996"/>
                    <a:pt x="-56" y="906"/>
                    <a:pt x="29" y="878"/>
                  </a:cubicBezTo>
                  <a:cubicBezTo>
                    <a:pt x="29" y="878"/>
                    <a:pt x="-9" y="818"/>
                    <a:pt x="46" y="805"/>
                  </a:cubicBezTo>
                  <a:cubicBezTo>
                    <a:pt x="46" y="805"/>
                    <a:pt x="7" y="728"/>
                    <a:pt x="81" y="723"/>
                  </a:cubicBezTo>
                  <a:cubicBezTo>
                    <a:pt x="81" y="723"/>
                    <a:pt x="90" y="670"/>
                    <a:pt x="133" y="687"/>
                  </a:cubicBezTo>
                  <a:cubicBezTo>
                    <a:pt x="176" y="704"/>
                    <a:pt x="241" y="745"/>
                    <a:pt x="241" y="745"/>
                  </a:cubicBezTo>
                  <a:lnTo>
                    <a:pt x="304" y="745"/>
                  </a:lnTo>
                  <a:cubicBezTo>
                    <a:pt x="304" y="745"/>
                    <a:pt x="283" y="666"/>
                    <a:pt x="299" y="615"/>
                  </a:cubicBezTo>
                  <a:cubicBezTo>
                    <a:pt x="332" y="518"/>
                    <a:pt x="371" y="552"/>
                    <a:pt x="371" y="552"/>
                  </a:cubicBezTo>
                  <a:lnTo>
                    <a:pt x="369" y="670"/>
                  </a:lnTo>
                  <a:lnTo>
                    <a:pt x="428" y="773"/>
                  </a:lnTo>
                  <a:lnTo>
                    <a:pt x="459" y="858"/>
                  </a:lnTo>
                  <a:cubicBezTo>
                    <a:pt x="459" y="858"/>
                    <a:pt x="991" y="970"/>
                    <a:pt x="1101" y="970"/>
                  </a:cubicBezTo>
                  <a:cubicBezTo>
                    <a:pt x="1211" y="969"/>
                    <a:pt x="1380" y="970"/>
                    <a:pt x="1380" y="970"/>
                  </a:cubicBezTo>
                  <a:lnTo>
                    <a:pt x="1332" y="713"/>
                  </a:lnTo>
                  <a:cubicBezTo>
                    <a:pt x="1332" y="713"/>
                    <a:pt x="1355" y="665"/>
                    <a:pt x="1359" y="643"/>
                  </a:cubicBezTo>
                  <a:cubicBezTo>
                    <a:pt x="1388" y="487"/>
                    <a:pt x="1304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EB024C22-81E9-4598-819D-2C275AD9A35D}"/>
                </a:ext>
              </a:extLst>
            </p:cNvPr>
            <p:cNvSpPr/>
            <p:nvPr/>
          </p:nvSpPr>
          <p:spPr>
            <a:xfrm>
              <a:off x="6203191" y="7046177"/>
              <a:ext cx="2072480" cy="16238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1304">
                  <a:moveTo>
                    <a:pt x="413" y="1031"/>
                  </a:moveTo>
                  <a:lnTo>
                    <a:pt x="414" y="1031"/>
                  </a:lnTo>
                  <a:cubicBezTo>
                    <a:pt x="419" y="1033"/>
                    <a:pt x="963" y="1216"/>
                    <a:pt x="1341" y="1281"/>
                  </a:cubicBezTo>
                  <a:cubicBezTo>
                    <a:pt x="1458" y="1301"/>
                    <a:pt x="1535" y="1292"/>
                    <a:pt x="1581" y="1251"/>
                  </a:cubicBezTo>
                  <a:cubicBezTo>
                    <a:pt x="1662" y="1181"/>
                    <a:pt x="1655" y="1012"/>
                    <a:pt x="1644" y="755"/>
                  </a:cubicBezTo>
                  <a:cubicBezTo>
                    <a:pt x="1642" y="697"/>
                    <a:pt x="1640" y="636"/>
                    <a:pt x="1638" y="570"/>
                  </a:cubicBezTo>
                  <a:cubicBezTo>
                    <a:pt x="1630" y="294"/>
                    <a:pt x="1542" y="157"/>
                    <a:pt x="1468" y="91"/>
                  </a:cubicBezTo>
                  <a:cubicBezTo>
                    <a:pt x="1404" y="33"/>
                    <a:pt x="1340" y="18"/>
                    <a:pt x="1318" y="15"/>
                  </a:cubicBezTo>
                  <a:cubicBezTo>
                    <a:pt x="1329" y="82"/>
                    <a:pt x="1399" y="505"/>
                    <a:pt x="1371" y="651"/>
                  </a:cubicBezTo>
                  <a:cubicBezTo>
                    <a:pt x="1367" y="672"/>
                    <a:pt x="1349" y="712"/>
                    <a:pt x="1344" y="721"/>
                  </a:cubicBezTo>
                  <a:lnTo>
                    <a:pt x="1393" y="984"/>
                  </a:lnTo>
                  <a:lnTo>
                    <a:pt x="1385" y="984"/>
                  </a:lnTo>
                  <a:cubicBezTo>
                    <a:pt x="1384" y="984"/>
                    <a:pt x="1216" y="982"/>
                    <a:pt x="1107" y="983"/>
                  </a:cubicBezTo>
                  <a:lnTo>
                    <a:pt x="1106" y="983"/>
                  </a:lnTo>
                  <a:cubicBezTo>
                    <a:pt x="994" y="983"/>
                    <a:pt x="485" y="876"/>
                    <a:pt x="464" y="872"/>
                  </a:cubicBezTo>
                  <a:lnTo>
                    <a:pt x="460" y="870"/>
                  </a:lnTo>
                  <a:lnTo>
                    <a:pt x="428" y="783"/>
                  </a:lnTo>
                  <a:lnTo>
                    <a:pt x="369" y="678"/>
                  </a:lnTo>
                  <a:lnTo>
                    <a:pt x="371" y="562"/>
                  </a:lnTo>
                  <a:cubicBezTo>
                    <a:pt x="368" y="560"/>
                    <a:pt x="362" y="559"/>
                    <a:pt x="355" y="560"/>
                  </a:cubicBezTo>
                  <a:cubicBezTo>
                    <a:pt x="343" y="563"/>
                    <a:pt x="327" y="577"/>
                    <a:pt x="311" y="624"/>
                  </a:cubicBezTo>
                  <a:cubicBezTo>
                    <a:pt x="295" y="672"/>
                    <a:pt x="316" y="749"/>
                    <a:pt x="317" y="750"/>
                  </a:cubicBezTo>
                  <a:lnTo>
                    <a:pt x="319" y="758"/>
                  </a:lnTo>
                  <a:lnTo>
                    <a:pt x="245" y="758"/>
                  </a:lnTo>
                  <a:lnTo>
                    <a:pt x="244" y="757"/>
                  </a:lnTo>
                  <a:cubicBezTo>
                    <a:pt x="243" y="757"/>
                    <a:pt x="178" y="717"/>
                    <a:pt x="137" y="700"/>
                  </a:cubicBezTo>
                  <a:cubicBezTo>
                    <a:pt x="127" y="696"/>
                    <a:pt x="119" y="696"/>
                    <a:pt x="112" y="700"/>
                  </a:cubicBezTo>
                  <a:cubicBezTo>
                    <a:pt x="97" y="708"/>
                    <a:pt x="93" y="730"/>
                    <a:pt x="93" y="731"/>
                  </a:cubicBezTo>
                  <a:lnTo>
                    <a:pt x="92" y="736"/>
                  </a:lnTo>
                  <a:lnTo>
                    <a:pt x="87" y="736"/>
                  </a:lnTo>
                  <a:cubicBezTo>
                    <a:pt x="70" y="737"/>
                    <a:pt x="58" y="743"/>
                    <a:pt x="52" y="753"/>
                  </a:cubicBezTo>
                  <a:cubicBezTo>
                    <a:pt x="43" y="771"/>
                    <a:pt x="53" y="799"/>
                    <a:pt x="58" y="809"/>
                  </a:cubicBezTo>
                  <a:lnTo>
                    <a:pt x="62" y="815"/>
                  </a:lnTo>
                  <a:lnTo>
                    <a:pt x="54" y="818"/>
                  </a:lnTo>
                  <a:cubicBezTo>
                    <a:pt x="42" y="821"/>
                    <a:pt x="34" y="826"/>
                    <a:pt x="31" y="834"/>
                  </a:cubicBezTo>
                  <a:cubicBezTo>
                    <a:pt x="23" y="853"/>
                    <a:pt x="41" y="881"/>
                    <a:pt x="41" y="881"/>
                  </a:cubicBezTo>
                  <a:lnTo>
                    <a:pt x="45" y="888"/>
                  </a:lnTo>
                  <a:lnTo>
                    <a:pt x="37" y="891"/>
                  </a:lnTo>
                  <a:cubicBezTo>
                    <a:pt x="22" y="896"/>
                    <a:pt x="14" y="903"/>
                    <a:pt x="12" y="913"/>
                  </a:cubicBezTo>
                  <a:cubicBezTo>
                    <a:pt x="9" y="939"/>
                    <a:pt x="59" y="982"/>
                    <a:pt x="80" y="997"/>
                  </a:cubicBezTo>
                  <a:lnTo>
                    <a:pt x="243" y="1049"/>
                  </a:lnTo>
                  <a:close/>
                  <a:moveTo>
                    <a:pt x="1447" y="1304"/>
                  </a:moveTo>
                  <a:cubicBezTo>
                    <a:pt x="1415" y="1304"/>
                    <a:pt x="1379" y="1300"/>
                    <a:pt x="1339" y="1294"/>
                  </a:cubicBezTo>
                  <a:cubicBezTo>
                    <a:pt x="969" y="1229"/>
                    <a:pt x="441" y="1054"/>
                    <a:pt x="411" y="1043"/>
                  </a:cubicBezTo>
                  <a:lnTo>
                    <a:pt x="242" y="1062"/>
                  </a:lnTo>
                  <a:lnTo>
                    <a:pt x="241" y="1061"/>
                  </a:lnTo>
                  <a:lnTo>
                    <a:pt x="74" y="1008"/>
                  </a:lnTo>
                  <a:lnTo>
                    <a:pt x="73" y="1008"/>
                  </a:lnTo>
                  <a:cubicBezTo>
                    <a:pt x="65" y="1002"/>
                    <a:pt x="-6" y="950"/>
                    <a:pt x="0" y="911"/>
                  </a:cubicBezTo>
                  <a:cubicBezTo>
                    <a:pt x="2" y="898"/>
                    <a:pt x="11" y="888"/>
                    <a:pt x="26" y="881"/>
                  </a:cubicBezTo>
                  <a:cubicBezTo>
                    <a:pt x="21" y="870"/>
                    <a:pt x="12" y="848"/>
                    <a:pt x="20" y="829"/>
                  </a:cubicBezTo>
                  <a:cubicBezTo>
                    <a:pt x="23" y="819"/>
                    <a:pt x="32" y="812"/>
                    <a:pt x="44" y="807"/>
                  </a:cubicBezTo>
                  <a:cubicBezTo>
                    <a:pt x="38" y="795"/>
                    <a:pt x="30" y="767"/>
                    <a:pt x="41" y="747"/>
                  </a:cubicBezTo>
                  <a:cubicBezTo>
                    <a:pt x="49" y="734"/>
                    <a:pt x="62" y="726"/>
                    <a:pt x="82" y="724"/>
                  </a:cubicBezTo>
                  <a:cubicBezTo>
                    <a:pt x="84" y="715"/>
                    <a:pt x="90" y="697"/>
                    <a:pt x="106" y="689"/>
                  </a:cubicBezTo>
                  <a:cubicBezTo>
                    <a:pt x="116" y="683"/>
                    <a:pt x="128" y="683"/>
                    <a:pt x="141" y="688"/>
                  </a:cubicBezTo>
                  <a:cubicBezTo>
                    <a:pt x="181" y="704"/>
                    <a:pt x="238" y="739"/>
                    <a:pt x="249" y="746"/>
                  </a:cubicBezTo>
                  <a:lnTo>
                    <a:pt x="303" y="746"/>
                  </a:lnTo>
                  <a:cubicBezTo>
                    <a:pt x="297" y="724"/>
                    <a:pt x="285" y="663"/>
                    <a:pt x="299" y="620"/>
                  </a:cubicBezTo>
                  <a:cubicBezTo>
                    <a:pt x="314" y="578"/>
                    <a:pt x="331" y="554"/>
                    <a:pt x="352" y="548"/>
                  </a:cubicBezTo>
                  <a:cubicBezTo>
                    <a:pt x="369" y="543"/>
                    <a:pt x="381" y="554"/>
                    <a:pt x="382" y="554"/>
                  </a:cubicBezTo>
                  <a:lnTo>
                    <a:pt x="383" y="556"/>
                  </a:lnTo>
                  <a:lnTo>
                    <a:pt x="382" y="675"/>
                  </a:lnTo>
                  <a:lnTo>
                    <a:pt x="440" y="778"/>
                  </a:lnTo>
                  <a:lnTo>
                    <a:pt x="470" y="860"/>
                  </a:lnTo>
                  <a:cubicBezTo>
                    <a:pt x="515" y="869"/>
                    <a:pt x="1000" y="971"/>
                    <a:pt x="1106" y="971"/>
                  </a:cubicBezTo>
                  <a:lnTo>
                    <a:pt x="1107" y="971"/>
                  </a:lnTo>
                  <a:cubicBezTo>
                    <a:pt x="1203" y="969"/>
                    <a:pt x="1343" y="971"/>
                    <a:pt x="1378" y="971"/>
                  </a:cubicBezTo>
                  <a:lnTo>
                    <a:pt x="1331" y="719"/>
                  </a:lnTo>
                  <a:lnTo>
                    <a:pt x="1332" y="718"/>
                  </a:lnTo>
                  <a:cubicBezTo>
                    <a:pt x="1332" y="717"/>
                    <a:pt x="1355" y="670"/>
                    <a:pt x="1359" y="649"/>
                  </a:cubicBezTo>
                  <a:cubicBezTo>
                    <a:pt x="1387" y="495"/>
                    <a:pt x="1304" y="13"/>
                    <a:pt x="1304" y="8"/>
                  </a:cubicBezTo>
                  <a:lnTo>
                    <a:pt x="1302" y="0"/>
                  </a:lnTo>
                  <a:lnTo>
                    <a:pt x="1310" y="1"/>
                  </a:lnTo>
                  <a:cubicBezTo>
                    <a:pt x="1313" y="1"/>
                    <a:pt x="1394" y="7"/>
                    <a:pt x="1475" y="81"/>
                  </a:cubicBezTo>
                  <a:cubicBezTo>
                    <a:pt x="1551" y="149"/>
                    <a:pt x="1643" y="288"/>
                    <a:pt x="1651" y="570"/>
                  </a:cubicBezTo>
                  <a:cubicBezTo>
                    <a:pt x="1652" y="635"/>
                    <a:pt x="1655" y="696"/>
                    <a:pt x="1657" y="755"/>
                  </a:cubicBezTo>
                  <a:cubicBezTo>
                    <a:pt x="1668" y="1015"/>
                    <a:pt x="1675" y="1186"/>
                    <a:pt x="1589" y="1261"/>
                  </a:cubicBezTo>
                  <a:cubicBezTo>
                    <a:pt x="1557" y="1290"/>
                    <a:pt x="1510" y="1304"/>
                    <a:pt x="1447" y="130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F6E80ADD-8689-4067-87B5-FF6C0D903D11}"/>
                </a:ext>
              </a:extLst>
            </p:cNvPr>
            <p:cNvSpPr/>
            <p:nvPr/>
          </p:nvSpPr>
          <p:spPr>
            <a:xfrm>
              <a:off x="6355227" y="7077336"/>
              <a:ext cx="272924" cy="471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379">
                  <a:moveTo>
                    <a:pt x="179" y="0"/>
                  </a:moveTo>
                  <a:cubicBezTo>
                    <a:pt x="179" y="0"/>
                    <a:pt x="105" y="56"/>
                    <a:pt x="31" y="0"/>
                  </a:cubicBezTo>
                  <a:lnTo>
                    <a:pt x="0" y="288"/>
                  </a:lnTo>
                  <a:lnTo>
                    <a:pt x="220" y="3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A5853731-79FF-4413-BFA1-673638A69768}"/>
                </a:ext>
              </a:extLst>
            </p:cNvPr>
            <p:cNvSpPr/>
            <p:nvPr/>
          </p:nvSpPr>
          <p:spPr>
            <a:xfrm>
              <a:off x="6346507" y="7068613"/>
              <a:ext cx="289125" cy="487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392">
                  <a:moveTo>
                    <a:pt x="14" y="291"/>
                  </a:moveTo>
                  <a:lnTo>
                    <a:pt x="219" y="376"/>
                  </a:lnTo>
                  <a:lnTo>
                    <a:pt x="181" y="18"/>
                  </a:lnTo>
                  <a:cubicBezTo>
                    <a:pt x="159" y="30"/>
                    <a:pt x="102" y="56"/>
                    <a:pt x="42" y="18"/>
                  </a:cubicBezTo>
                  <a:close/>
                  <a:moveTo>
                    <a:pt x="227" y="392"/>
                  </a:moveTo>
                  <a:cubicBezTo>
                    <a:pt x="226" y="392"/>
                    <a:pt x="225" y="392"/>
                    <a:pt x="225" y="392"/>
                  </a:cubicBezTo>
                  <a:lnTo>
                    <a:pt x="5" y="301"/>
                  </a:lnTo>
                  <a:cubicBezTo>
                    <a:pt x="1" y="300"/>
                    <a:pt x="0" y="297"/>
                    <a:pt x="0" y="295"/>
                  </a:cubicBezTo>
                  <a:lnTo>
                    <a:pt x="31" y="6"/>
                  </a:lnTo>
                  <a:cubicBezTo>
                    <a:pt x="31" y="3"/>
                    <a:pt x="33" y="2"/>
                    <a:pt x="35" y="0"/>
                  </a:cubicBezTo>
                  <a:cubicBezTo>
                    <a:pt x="37" y="0"/>
                    <a:pt x="39" y="0"/>
                    <a:pt x="41" y="2"/>
                  </a:cubicBezTo>
                  <a:cubicBezTo>
                    <a:pt x="111" y="55"/>
                    <a:pt x="182" y="2"/>
                    <a:pt x="182" y="2"/>
                  </a:cubicBezTo>
                  <a:cubicBezTo>
                    <a:pt x="184" y="0"/>
                    <a:pt x="187" y="0"/>
                    <a:pt x="189" y="0"/>
                  </a:cubicBezTo>
                  <a:cubicBezTo>
                    <a:pt x="191" y="2"/>
                    <a:pt x="192" y="3"/>
                    <a:pt x="193" y="6"/>
                  </a:cubicBezTo>
                  <a:lnTo>
                    <a:pt x="233" y="386"/>
                  </a:lnTo>
                  <a:cubicBezTo>
                    <a:pt x="233" y="387"/>
                    <a:pt x="233" y="390"/>
                    <a:pt x="231" y="391"/>
                  </a:cubicBezTo>
                  <a:cubicBezTo>
                    <a:pt x="229" y="392"/>
                    <a:pt x="228" y="392"/>
                    <a:pt x="227" y="39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F7FB238E-12B6-4430-B9DF-C5FFE6DCBF90}"/>
                </a:ext>
              </a:extLst>
            </p:cNvPr>
            <p:cNvSpPr/>
            <p:nvPr/>
          </p:nvSpPr>
          <p:spPr>
            <a:xfrm>
              <a:off x="6326567" y="7436250"/>
              <a:ext cx="316542" cy="411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331">
                  <a:moveTo>
                    <a:pt x="243" y="91"/>
                  </a:moveTo>
                  <a:lnTo>
                    <a:pt x="23" y="0"/>
                  </a:lnTo>
                  <a:lnTo>
                    <a:pt x="1" y="203"/>
                  </a:lnTo>
                  <a:cubicBezTo>
                    <a:pt x="-7" y="271"/>
                    <a:pt x="47" y="331"/>
                    <a:pt x="115" y="331"/>
                  </a:cubicBezTo>
                  <a:lnTo>
                    <a:pt x="140" y="331"/>
                  </a:lnTo>
                  <a:cubicBezTo>
                    <a:pt x="209" y="331"/>
                    <a:pt x="262" y="271"/>
                    <a:pt x="255" y="203"/>
                  </a:cubicBezTo>
                  <a:close/>
                </a:path>
              </a:pathLst>
            </a:custGeom>
            <a:solidFill>
              <a:srgbClr val="2237A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2436D511-C931-421E-8F5D-F8231A0BFF77}"/>
                </a:ext>
              </a:extLst>
            </p:cNvPr>
            <p:cNvSpPr/>
            <p:nvPr/>
          </p:nvSpPr>
          <p:spPr>
            <a:xfrm>
              <a:off x="6319090" y="7425034"/>
              <a:ext cx="331497" cy="429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46">
                  <a:moveTo>
                    <a:pt x="34" y="18"/>
                  </a:moveTo>
                  <a:lnTo>
                    <a:pt x="13" y="213"/>
                  </a:lnTo>
                  <a:cubicBezTo>
                    <a:pt x="10" y="243"/>
                    <a:pt x="20" y="274"/>
                    <a:pt x="40" y="297"/>
                  </a:cubicBezTo>
                  <a:cubicBezTo>
                    <a:pt x="61" y="320"/>
                    <a:pt x="91" y="333"/>
                    <a:pt x="121" y="333"/>
                  </a:cubicBezTo>
                  <a:lnTo>
                    <a:pt x="146" y="333"/>
                  </a:lnTo>
                  <a:cubicBezTo>
                    <a:pt x="177" y="333"/>
                    <a:pt x="207" y="320"/>
                    <a:pt x="227" y="297"/>
                  </a:cubicBezTo>
                  <a:cubicBezTo>
                    <a:pt x="248" y="274"/>
                    <a:pt x="258" y="243"/>
                    <a:pt x="255" y="213"/>
                  </a:cubicBezTo>
                  <a:lnTo>
                    <a:pt x="243" y="105"/>
                  </a:lnTo>
                  <a:close/>
                  <a:moveTo>
                    <a:pt x="146" y="346"/>
                  </a:moveTo>
                  <a:lnTo>
                    <a:pt x="121" y="346"/>
                  </a:lnTo>
                  <a:cubicBezTo>
                    <a:pt x="87" y="346"/>
                    <a:pt x="54" y="331"/>
                    <a:pt x="31" y="306"/>
                  </a:cubicBezTo>
                  <a:cubicBezTo>
                    <a:pt x="8" y="280"/>
                    <a:pt x="-3" y="246"/>
                    <a:pt x="1" y="212"/>
                  </a:cubicBezTo>
                  <a:lnTo>
                    <a:pt x="23" y="0"/>
                  </a:lnTo>
                  <a:lnTo>
                    <a:pt x="255" y="96"/>
                  </a:lnTo>
                  <a:lnTo>
                    <a:pt x="267" y="212"/>
                  </a:lnTo>
                  <a:cubicBezTo>
                    <a:pt x="270" y="246"/>
                    <a:pt x="260" y="280"/>
                    <a:pt x="237" y="306"/>
                  </a:cubicBezTo>
                  <a:cubicBezTo>
                    <a:pt x="214" y="331"/>
                    <a:pt x="181" y="346"/>
                    <a:pt x="146" y="34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D96C1352-8816-402D-A8D0-B259C3E102D9}"/>
                </a:ext>
              </a:extLst>
            </p:cNvPr>
            <p:cNvSpPr/>
            <p:nvPr/>
          </p:nvSpPr>
          <p:spPr>
            <a:xfrm>
              <a:off x="6393864" y="7043688"/>
              <a:ext cx="183196" cy="635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52">
                  <a:moveTo>
                    <a:pt x="148" y="27"/>
                  </a:moveTo>
                  <a:lnTo>
                    <a:pt x="137" y="19"/>
                  </a:lnTo>
                  <a:cubicBezTo>
                    <a:pt x="99" y="-6"/>
                    <a:pt x="49" y="-6"/>
                    <a:pt x="11" y="19"/>
                  </a:cubicBezTo>
                  <a:lnTo>
                    <a:pt x="0" y="27"/>
                  </a:lnTo>
                  <a:cubicBezTo>
                    <a:pt x="74" y="83"/>
                    <a:pt x="148" y="27"/>
                    <a:pt x="148" y="2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C821408-B51C-4F0C-874F-9F6AB0A0EE36}"/>
                </a:ext>
              </a:extLst>
            </p:cNvPr>
            <p:cNvSpPr/>
            <p:nvPr/>
          </p:nvSpPr>
          <p:spPr>
            <a:xfrm>
              <a:off x="6385137" y="7036211"/>
              <a:ext cx="200643" cy="78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64">
                  <a:moveTo>
                    <a:pt x="18" y="33"/>
                  </a:moveTo>
                  <a:cubicBezTo>
                    <a:pt x="71" y="68"/>
                    <a:pt x="124" y="44"/>
                    <a:pt x="144" y="33"/>
                  </a:cubicBezTo>
                  <a:lnTo>
                    <a:pt x="141" y="31"/>
                  </a:lnTo>
                  <a:cubicBezTo>
                    <a:pt x="104" y="6"/>
                    <a:pt x="57" y="6"/>
                    <a:pt x="21" y="31"/>
                  </a:cubicBezTo>
                  <a:close/>
                  <a:moveTo>
                    <a:pt x="78" y="64"/>
                  </a:moveTo>
                  <a:cubicBezTo>
                    <a:pt x="55" y="64"/>
                    <a:pt x="29" y="57"/>
                    <a:pt x="3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1" y="28"/>
                    <a:pt x="3" y="27"/>
                  </a:cubicBezTo>
                  <a:lnTo>
                    <a:pt x="14" y="20"/>
                  </a:lnTo>
                  <a:cubicBezTo>
                    <a:pt x="55" y="-7"/>
                    <a:pt x="107" y="-7"/>
                    <a:pt x="148" y="20"/>
                  </a:cubicBezTo>
                  <a:lnTo>
                    <a:pt x="159" y="27"/>
                  </a:lnTo>
                  <a:cubicBezTo>
                    <a:pt x="161" y="28"/>
                    <a:pt x="162" y="30"/>
                    <a:pt x="162" y="32"/>
                  </a:cubicBezTo>
                  <a:cubicBezTo>
                    <a:pt x="162" y="34"/>
                    <a:pt x="161" y="36"/>
                    <a:pt x="159" y="38"/>
                  </a:cubicBezTo>
                  <a:cubicBezTo>
                    <a:pt x="159" y="38"/>
                    <a:pt x="124" y="64"/>
                    <a:pt x="78" y="6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6D4A9D3-A8ED-4983-84E8-80998D24E257}"/>
                </a:ext>
              </a:extLst>
            </p:cNvPr>
            <p:cNvSpPr/>
            <p:nvPr/>
          </p:nvSpPr>
          <p:spPr>
            <a:xfrm>
              <a:off x="6355227" y="7436250"/>
              <a:ext cx="270432" cy="1221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99">
                  <a:moveTo>
                    <a:pt x="0" y="7"/>
                  </a:moveTo>
                  <a:cubicBezTo>
                    <a:pt x="-5" y="21"/>
                    <a:pt x="39" y="51"/>
                    <a:pt x="99" y="75"/>
                  </a:cubicBezTo>
                  <a:cubicBezTo>
                    <a:pt x="158" y="98"/>
                    <a:pt x="211" y="106"/>
                    <a:pt x="217" y="92"/>
                  </a:cubicBezTo>
                  <a:cubicBezTo>
                    <a:pt x="222" y="79"/>
                    <a:pt x="178" y="48"/>
                    <a:pt x="118" y="25"/>
                  </a:cubicBezTo>
                  <a:cubicBezTo>
                    <a:pt x="58" y="1"/>
                    <a:pt x="6" y="-7"/>
                    <a:pt x="0" y="7"/>
                  </a:cubicBezTo>
                  <a:close/>
                </a:path>
              </a:pathLst>
            </a:custGeom>
            <a:solidFill>
              <a:srgbClr val="4E9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25384A7E-8F73-4B29-9A4C-1F055B2460E9}"/>
                </a:ext>
              </a:extLst>
            </p:cNvPr>
            <p:cNvSpPr/>
            <p:nvPr/>
          </p:nvSpPr>
          <p:spPr>
            <a:xfrm>
              <a:off x="6347753" y="7428773"/>
              <a:ext cx="286633" cy="1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12">
                  <a:moveTo>
                    <a:pt x="13" y="16"/>
                  </a:moveTo>
                  <a:cubicBezTo>
                    <a:pt x="11" y="21"/>
                    <a:pt x="41" y="49"/>
                    <a:pt x="108" y="75"/>
                  </a:cubicBezTo>
                  <a:cubicBezTo>
                    <a:pt x="175" y="101"/>
                    <a:pt x="215" y="102"/>
                    <a:pt x="217" y="97"/>
                  </a:cubicBezTo>
                  <a:cubicBezTo>
                    <a:pt x="220" y="91"/>
                    <a:pt x="189" y="63"/>
                    <a:pt x="123" y="36"/>
                  </a:cubicBezTo>
                  <a:cubicBezTo>
                    <a:pt x="56" y="10"/>
                    <a:pt x="16" y="10"/>
                    <a:pt x="13" y="16"/>
                  </a:cubicBezTo>
                  <a:close/>
                  <a:moveTo>
                    <a:pt x="204" y="112"/>
                  </a:moveTo>
                  <a:cubicBezTo>
                    <a:pt x="199" y="112"/>
                    <a:pt x="192" y="111"/>
                    <a:pt x="184" y="110"/>
                  </a:cubicBezTo>
                  <a:cubicBezTo>
                    <a:pt x="161" y="106"/>
                    <a:pt x="132" y="98"/>
                    <a:pt x="103" y="87"/>
                  </a:cubicBezTo>
                  <a:cubicBezTo>
                    <a:pt x="63" y="71"/>
                    <a:pt x="-9" y="35"/>
                    <a:pt x="1" y="11"/>
                  </a:cubicBezTo>
                  <a:cubicBezTo>
                    <a:pt x="5" y="1"/>
                    <a:pt x="20" y="-2"/>
                    <a:pt x="46" y="2"/>
                  </a:cubicBezTo>
                  <a:cubicBezTo>
                    <a:pt x="70" y="5"/>
                    <a:pt x="98" y="13"/>
                    <a:pt x="128" y="25"/>
                  </a:cubicBezTo>
                  <a:cubicBezTo>
                    <a:pt x="167" y="41"/>
                    <a:pt x="239" y="76"/>
                    <a:pt x="230" y="101"/>
                  </a:cubicBezTo>
                  <a:cubicBezTo>
                    <a:pt x="227" y="108"/>
                    <a:pt x="218" y="112"/>
                    <a:pt x="204" y="1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BE9EE93-274B-499B-ACC5-F2BB6AD35F85}"/>
                </a:ext>
              </a:extLst>
            </p:cNvPr>
            <p:cNvSpPr/>
            <p:nvPr/>
          </p:nvSpPr>
          <p:spPr>
            <a:xfrm>
              <a:off x="6997039" y="6697236"/>
              <a:ext cx="257970" cy="1856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50">
                  <a:moveTo>
                    <a:pt x="0" y="29"/>
                  </a:moveTo>
                  <a:lnTo>
                    <a:pt x="24" y="134"/>
                  </a:lnTo>
                  <a:cubicBezTo>
                    <a:pt x="24" y="134"/>
                    <a:pt x="156" y="219"/>
                    <a:pt x="208" y="0"/>
                  </a:cubicBezTo>
                  <a:cubicBezTo>
                    <a:pt x="208" y="0"/>
                    <a:pt x="131" y="60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62566AEC-BE41-45CC-9928-09CAFE390534}"/>
                </a:ext>
              </a:extLst>
            </p:cNvPr>
            <p:cNvSpPr/>
            <p:nvPr/>
          </p:nvSpPr>
          <p:spPr>
            <a:xfrm>
              <a:off x="7294888" y="6302182"/>
              <a:ext cx="83497" cy="2180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176">
                  <a:moveTo>
                    <a:pt x="17" y="138"/>
                  </a:moveTo>
                  <a:cubicBezTo>
                    <a:pt x="1" y="80"/>
                    <a:pt x="24" y="24"/>
                    <a:pt x="68" y="12"/>
                  </a:cubicBezTo>
                  <a:lnTo>
                    <a:pt x="63" y="0"/>
                  </a:lnTo>
                  <a:cubicBezTo>
                    <a:pt x="14" y="15"/>
                    <a:pt x="-12" y="77"/>
                    <a:pt x="5" y="141"/>
                  </a:cubicBezTo>
                  <a:cubicBezTo>
                    <a:pt x="8" y="153"/>
                    <a:pt x="13" y="166"/>
                    <a:pt x="19" y="176"/>
                  </a:cubicBezTo>
                  <a:lnTo>
                    <a:pt x="22" y="152"/>
                  </a:lnTo>
                  <a:cubicBezTo>
                    <a:pt x="20" y="147"/>
                    <a:pt x="18" y="142"/>
                    <a:pt x="17" y="13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21195672-6584-47CF-BA5A-7E6C784555F2}"/>
                </a:ext>
              </a:extLst>
            </p:cNvPr>
            <p:cNvSpPr/>
            <p:nvPr/>
          </p:nvSpPr>
          <p:spPr>
            <a:xfrm>
              <a:off x="7319812" y="6309659"/>
              <a:ext cx="216844" cy="2841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229">
                  <a:moveTo>
                    <a:pt x="169" y="85"/>
                  </a:moveTo>
                  <a:cubicBezTo>
                    <a:pt x="160" y="54"/>
                    <a:pt x="143" y="28"/>
                    <a:pt x="121" y="11"/>
                  </a:cubicBezTo>
                  <a:cubicBezTo>
                    <a:pt x="115" y="6"/>
                    <a:pt x="110" y="3"/>
                    <a:pt x="104" y="0"/>
                  </a:cubicBezTo>
                  <a:lnTo>
                    <a:pt x="97" y="12"/>
                  </a:lnTo>
                  <a:cubicBezTo>
                    <a:pt x="102" y="14"/>
                    <a:pt x="108" y="17"/>
                    <a:pt x="113" y="21"/>
                  </a:cubicBezTo>
                  <a:cubicBezTo>
                    <a:pt x="133" y="36"/>
                    <a:pt x="149" y="60"/>
                    <a:pt x="157" y="88"/>
                  </a:cubicBezTo>
                  <a:cubicBezTo>
                    <a:pt x="173" y="146"/>
                    <a:pt x="149" y="203"/>
                    <a:pt x="105" y="214"/>
                  </a:cubicBezTo>
                  <a:cubicBezTo>
                    <a:pt x="66" y="225"/>
                    <a:pt x="22" y="195"/>
                    <a:pt x="3" y="146"/>
                  </a:cubicBezTo>
                  <a:lnTo>
                    <a:pt x="0" y="170"/>
                  </a:lnTo>
                  <a:cubicBezTo>
                    <a:pt x="21" y="206"/>
                    <a:pt x="55" y="229"/>
                    <a:pt x="89" y="229"/>
                  </a:cubicBezTo>
                  <a:cubicBezTo>
                    <a:pt x="96" y="229"/>
                    <a:pt x="102" y="228"/>
                    <a:pt x="109" y="226"/>
                  </a:cubicBezTo>
                  <a:cubicBezTo>
                    <a:pt x="160" y="213"/>
                    <a:pt x="187" y="149"/>
                    <a:pt x="169" y="8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6A2C9D36-20CF-4A58-9A24-46C9CDE93483}"/>
                </a:ext>
              </a:extLst>
            </p:cNvPr>
            <p:cNvSpPr/>
            <p:nvPr/>
          </p:nvSpPr>
          <p:spPr>
            <a:xfrm>
              <a:off x="5491594" y="7139648"/>
              <a:ext cx="262954" cy="8200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659">
                  <a:moveTo>
                    <a:pt x="7" y="659"/>
                  </a:moveTo>
                  <a:cubicBezTo>
                    <a:pt x="6" y="659"/>
                    <a:pt x="6" y="659"/>
                    <a:pt x="5" y="658"/>
                  </a:cubicBezTo>
                  <a:cubicBezTo>
                    <a:pt x="1" y="658"/>
                    <a:pt x="-1" y="654"/>
                    <a:pt x="1" y="650"/>
                  </a:cubicBezTo>
                  <a:lnTo>
                    <a:pt x="200" y="4"/>
                  </a:lnTo>
                  <a:cubicBezTo>
                    <a:pt x="201" y="1"/>
                    <a:pt x="204" y="-1"/>
                    <a:pt x="208" y="0"/>
                  </a:cubicBezTo>
                  <a:cubicBezTo>
                    <a:pt x="211" y="1"/>
                    <a:pt x="213" y="5"/>
                    <a:pt x="212" y="8"/>
                  </a:cubicBezTo>
                  <a:lnTo>
                    <a:pt x="13" y="655"/>
                  </a:lnTo>
                  <a:cubicBezTo>
                    <a:pt x="12" y="657"/>
                    <a:pt x="9" y="659"/>
                    <a:pt x="7" y="6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4D2EDB9F-1AC8-4BFC-AE19-3999E02CF71F}"/>
                </a:ext>
              </a:extLst>
            </p:cNvPr>
            <p:cNvSpPr/>
            <p:nvPr/>
          </p:nvSpPr>
          <p:spPr>
            <a:xfrm>
              <a:off x="5637399" y="7223145"/>
              <a:ext cx="463597" cy="13471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1082">
                  <a:moveTo>
                    <a:pt x="3" y="1082"/>
                  </a:moveTo>
                  <a:lnTo>
                    <a:pt x="0" y="1070"/>
                  </a:lnTo>
                  <a:cubicBezTo>
                    <a:pt x="63" y="1054"/>
                    <a:pt x="112" y="992"/>
                    <a:pt x="216" y="691"/>
                  </a:cubicBezTo>
                  <a:cubicBezTo>
                    <a:pt x="292" y="468"/>
                    <a:pt x="360" y="5"/>
                    <a:pt x="361" y="0"/>
                  </a:cubicBezTo>
                  <a:lnTo>
                    <a:pt x="373" y="2"/>
                  </a:lnTo>
                  <a:cubicBezTo>
                    <a:pt x="373" y="7"/>
                    <a:pt x="304" y="471"/>
                    <a:pt x="227" y="695"/>
                  </a:cubicBezTo>
                  <a:cubicBezTo>
                    <a:pt x="121" y="1004"/>
                    <a:pt x="73" y="1064"/>
                    <a:pt x="3" y="108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524C108B-D4D7-4DB7-8C48-E37F03874279}"/>
                </a:ext>
              </a:extLst>
            </p:cNvPr>
            <p:cNvSpPr/>
            <p:nvPr/>
          </p:nvSpPr>
          <p:spPr>
            <a:xfrm>
              <a:off x="5783208" y="7341537"/>
              <a:ext cx="454874" cy="107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87">
                  <a:moveTo>
                    <a:pt x="199" y="0"/>
                  </a:moveTo>
                  <a:lnTo>
                    <a:pt x="166" y="0"/>
                  </a:lnTo>
                  <a:lnTo>
                    <a:pt x="0" y="87"/>
                  </a:lnTo>
                  <a:lnTo>
                    <a:pt x="366" y="8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3D58EB24-6782-40BA-82CF-70C93D7AC97B}"/>
                </a:ext>
              </a:extLst>
            </p:cNvPr>
            <p:cNvSpPr/>
            <p:nvPr/>
          </p:nvSpPr>
          <p:spPr>
            <a:xfrm>
              <a:off x="5750809" y="7334060"/>
              <a:ext cx="519678" cy="123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100">
                  <a:moveTo>
                    <a:pt x="51" y="87"/>
                  </a:moveTo>
                  <a:lnTo>
                    <a:pt x="366" y="87"/>
                  </a:lnTo>
                  <a:lnTo>
                    <a:pt x="224" y="12"/>
                  </a:lnTo>
                  <a:lnTo>
                    <a:pt x="194" y="12"/>
                  </a:lnTo>
                  <a:close/>
                  <a:moveTo>
                    <a:pt x="418" y="100"/>
                  </a:moveTo>
                  <a:lnTo>
                    <a:pt x="0" y="100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FE9BF93B-828A-40F1-A024-0712703E9CD0}"/>
                </a:ext>
              </a:extLst>
            </p:cNvPr>
            <p:cNvSpPr/>
            <p:nvPr/>
          </p:nvSpPr>
          <p:spPr>
            <a:xfrm>
              <a:off x="7043149" y="6495347"/>
              <a:ext cx="142070" cy="635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52">
                  <a:moveTo>
                    <a:pt x="20" y="52"/>
                  </a:moveTo>
                  <a:cubicBezTo>
                    <a:pt x="8" y="52"/>
                    <a:pt x="0" y="50"/>
                    <a:pt x="0" y="50"/>
                  </a:cubicBezTo>
                  <a:lnTo>
                    <a:pt x="2" y="38"/>
                  </a:lnTo>
                  <a:cubicBezTo>
                    <a:pt x="2" y="38"/>
                    <a:pt x="76" y="49"/>
                    <a:pt x="104" y="0"/>
                  </a:cubicBezTo>
                  <a:lnTo>
                    <a:pt x="115" y="6"/>
                  </a:lnTo>
                  <a:cubicBezTo>
                    <a:pt x="93" y="46"/>
                    <a:pt x="47" y="52"/>
                    <a:pt x="20" y="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3668A807-9B1E-4601-AA1A-2F79A480821D}"/>
                </a:ext>
              </a:extLst>
            </p:cNvPr>
            <p:cNvSpPr/>
            <p:nvPr/>
          </p:nvSpPr>
          <p:spPr>
            <a:xfrm>
              <a:off x="8814042" y="9450157"/>
              <a:ext cx="767677" cy="5109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411">
                  <a:moveTo>
                    <a:pt x="6" y="411"/>
                  </a:moveTo>
                  <a:lnTo>
                    <a:pt x="0" y="400"/>
                  </a:lnTo>
                  <a:lnTo>
                    <a:pt x="610" y="0"/>
                  </a:lnTo>
                  <a:lnTo>
                    <a:pt x="617" y="1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2DECBDAF-02C5-4CE9-9382-CB5DB4AC42C4}"/>
                </a:ext>
              </a:extLst>
            </p:cNvPr>
            <p:cNvSpPr/>
            <p:nvPr/>
          </p:nvSpPr>
          <p:spPr>
            <a:xfrm>
              <a:off x="9242745" y="9780408"/>
              <a:ext cx="142070" cy="507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408">
                  <a:moveTo>
                    <a:pt x="102" y="408"/>
                  </a:moveTo>
                  <a:cubicBezTo>
                    <a:pt x="86" y="308"/>
                    <a:pt x="36" y="43"/>
                    <a:pt x="0" y="9"/>
                  </a:cubicBezTo>
                  <a:lnTo>
                    <a:pt x="9" y="0"/>
                  </a:lnTo>
                  <a:cubicBezTo>
                    <a:pt x="55" y="44"/>
                    <a:pt x="112" y="391"/>
                    <a:pt x="115" y="40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647807D0-FE34-4BBC-9C3C-A30ECA5DB221}"/>
                </a:ext>
              </a:extLst>
            </p:cNvPr>
            <p:cNvSpPr/>
            <p:nvPr/>
          </p:nvSpPr>
          <p:spPr>
            <a:xfrm>
              <a:off x="8289379" y="9237052"/>
              <a:ext cx="392562" cy="1208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98">
                  <a:moveTo>
                    <a:pt x="313" y="98"/>
                  </a:moveTo>
                  <a:lnTo>
                    <a:pt x="0" y="0"/>
                  </a:lnTo>
                  <a:lnTo>
                    <a:pt x="237" y="11"/>
                  </a:lnTo>
                  <a:lnTo>
                    <a:pt x="237" y="23"/>
                  </a:lnTo>
                  <a:lnTo>
                    <a:pt x="95" y="17"/>
                  </a:lnTo>
                  <a:lnTo>
                    <a:pt x="316" y="8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398" name="Freeform: Shape 1397">
            <a:extLst>
              <a:ext uri="{FF2B5EF4-FFF2-40B4-BE49-F238E27FC236}">
                <a16:creationId xmlns:a16="http://schemas.microsoft.com/office/drawing/2014/main" id="{6B0ED747-9E58-469F-8706-117EFC006F4F}"/>
              </a:ext>
            </a:extLst>
          </p:cNvPr>
          <p:cNvSpPr/>
          <p:nvPr/>
        </p:nvSpPr>
        <p:spPr>
          <a:xfrm>
            <a:off x="15027742" y="10105674"/>
            <a:ext cx="1878068" cy="18793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8" h="1509">
                <a:moveTo>
                  <a:pt x="754" y="20"/>
                </a:moveTo>
                <a:cubicBezTo>
                  <a:pt x="349" y="20"/>
                  <a:pt x="20" y="350"/>
                  <a:pt x="20" y="754"/>
                </a:cubicBezTo>
                <a:cubicBezTo>
                  <a:pt x="20" y="1159"/>
                  <a:pt x="349" y="1488"/>
                  <a:pt x="754" y="1488"/>
                </a:cubicBezTo>
                <a:cubicBezTo>
                  <a:pt x="1159" y="1488"/>
                  <a:pt x="1488" y="1159"/>
                  <a:pt x="1488" y="754"/>
                </a:cubicBezTo>
                <a:cubicBezTo>
                  <a:pt x="1488" y="350"/>
                  <a:pt x="1159" y="20"/>
                  <a:pt x="754" y="20"/>
                </a:cubicBezTo>
                <a:close/>
                <a:moveTo>
                  <a:pt x="754" y="1509"/>
                </a:moveTo>
                <a:cubicBezTo>
                  <a:pt x="338" y="1509"/>
                  <a:pt x="0" y="1171"/>
                  <a:pt x="0" y="754"/>
                </a:cubicBezTo>
                <a:cubicBezTo>
                  <a:pt x="0" y="338"/>
                  <a:pt x="338" y="0"/>
                  <a:pt x="754" y="0"/>
                </a:cubicBezTo>
                <a:cubicBezTo>
                  <a:pt x="1170" y="0"/>
                  <a:pt x="1508" y="338"/>
                  <a:pt x="1508" y="754"/>
                </a:cubicBezTo>
                <a:cubicBezTo>
                  <a:pt x="1508" y="1171"/>
                  <a:pt x="1170" y="1509"/>
                  <a:pt x="754" y="1509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11" name="Freeform: Shape 1410">
            <a:extLst>
              <a:ext uri="{FF2B5EF4-FFF2-40B4-BE49-F238E27FC236}">
                <a16:creationId xmlns:a16="http://schemas.microsoft.com/office/drawing/2014/main" id="{78E30AFE-9D55-4146-A350-97B91EF83405}"/>
              </a:ext>
            </a:extLst>
          </p:cNvPr>
          <p:cNvSpPr/>
          <p:nvPr/>
        </p:nvSpPr>
        <p:spPr>
          <a:xfrm>
            <a:off x="15424944" y="10710890"/>
            <a:ext cx="1082419" cy="618578"/>
          </a:xfrm>
          <a:custGeom>
            <a:avLst/>
            <a:gdLst>
              <a:gd name="connsiteX0" fmla="*/ 974967 w 1082419"/>
              <a:gd name="connsiteY0" fmla="*/ 349395 h 618578"/>
              <a:gd name="connsiteX1" fmla="*/ 984875 w 1082419"/>
              <a:gd name="connsiteY1" fmla="*/ 356717 h 618578"/>
              <a:gd name="connsiteX2" fmla="*/ 986113 w 1082419"/>
              <a:gd name="connsiteY2" fmla="*/ 366479 h 618578"/>
              <a:gd name="connsiteX3" fmla="*/ 978683 w 1082419"/>
              <a:gd name="connsiteY3" fmla="*/ 376241 h 618578"/>
              <a:gd name="connsiteX4" fmla="*/ 800355 w 1082419"/>
              <a:gd name="connsiteY4" fmla="*/ 407968 h 618578"/>
              <a:gd name="connsiteX5" fmla="*/ 790447 w 1082419"/>
              <a:gd name="connsiteY5" fmla="*/ 400646 h 618578"/>
              <a:gd name="connsiteX6" fmla="*/ 789209 w 1082419"/>
              <a:gd name="connsiteY6" fmla="*/ 390884 h 618578"/>
              <a:gd name="connsiteX7" fmla="*/ 796639 w 1082419"/>
              <a:gd name="connsiteY7" fmla="*/ 379902 h 618578"/>
              <a:gd name="connsiteX8" fmla="*/ 701598 w 1082419"/>
              <a:gd name="connsiteY8" fmla="*/ 309516 h 618578"/>
              <a:gd name="connsiteX9" fmla="*/ 717259 w 1082419"/>
              <a:gd name="connsiteY9" fmla="*/ 320565 h 618578"/>
              <a:gd name="connsiteX10" fmla="*/ 726897 w 1082419"/>
              <a:gd name="connsiteY10" fmla="*/ 375808 h 618578"/>
              <a:gd name="connsiteX11" fmla="*/ 716055 w 1082419"/>
              <a:gd name="connsiteY11" fmla="*/ 391767 h 618578"/>
              <a:gd name="connsiteX12" fmla="*/ 713645 w 1082419"/>
              <a:gd name="connsiteY12" fmla="*/ 391767 h 618578"/>
              <a:gd name="connsiteX13" fmla="*/ 700394 w 1082419"/>
              <a:gd name="connsiteY13" fmla="*/ 380718 h 618578"/>
              <a:gd name="connsiteX14" fmla="*/ 690756 w 1082419"/>
              <a:gd name="connsiteY14" fmla="*/ 325475 h 618578"/>
              <a:gd name="connsiteX15" fmla="*/ 701598 w 1082419"/>
              <a:gd name="connsiteY15" fmla="*/ 309516 h 618578"/>
              <a:gd name="connsiteX16" fmla="*/ 958819 w 1082419"/>
              <a:gd name="connsiteY16" fmla="*/ 279603 h 618578"/>
              <a:gd name="connsiteX17" fmla="*/ 972443 w 1082419"/>
              <a:gd name="connsiteY17" fmla="*/ 289430 h 618578"/>
              <a:gd name="connsiteX18" fmla="*/ 978636 w 1082419"/>
              <a:gd name="connsiteY18" fmla="*/ 320141 h 618578"/>
              <a:gd name="connsiteX19" fmla="*/ 968728 w 1082419"/>
              <a:gd name="connsiteY19" fmla="*/ 334882 h 618578"/>
              <a:gd name="connsiteX20" fmla="*/ 797810 w 1082419"/>
              <a:gd name="connsiteY20" fmla="*/ 365593 h 618578"/>
              <a:gd name="connsiteX21" fmla="*/ 782947 w 1082419"/>
              <a:gd name="connsiteY21" fmla="*/ 354537 h 618578"/>
              <a:gd name="connsiteX22" fmla="*/ 777993 w 1082419"/>
              <a:gd name="connsiteY22" fmla="*/ 323826 h 618578"/>
              <a:gd name="connsiteX23" fmla="*/ 786663 w 1082419"/>
              <a:gd name="connsiteY23" fmla="*/ 309085 h 618578"/>
              <a:gd name="connsiteX24" fmla="*/ 545100 w 1082419"/>
              <a:gd name="connsiteY24" fmla="*/ 278070 h 618578"/>
              <a:gd name="connsiteX25" fmla="*/ 218143 w 1082419"/>
              <a:gd name="connsiteY25" fmla="*/ 335146 h 618578"/>
              <a:gd name="connsiteX26" fmla="*/ 159713 w 1082419"/>
              <a:gd name="connsiteY26" fmla="*/ 291719 h 618578"/>
              <a:gd name="connsiteX27" fmla="*/ 154740 w 1082419"/>
              <a:gd name="connsiteY27" fmla="*/ 287997 h 618578"/>
              <a:gd name="connsiteX28" fmla="*/ 126147 w 1082419"/>
              <a:gd name="connsiteY28" fmla="*/ 294200 h 618578"/>
              <a:gd name="connsiteX29" fmla="*/ 158470 w 1082419"/>
              <a:gd name="connsiteY29" fmla="*/ 387258 h 618578"/>
              <a:gd name="connsiteX30" fmla="*/ 164686 w 1082419"/>
              <a:gd name="connsiteY30" fmla="*/ 397184 h 618578"/>
              <a:gd name="connsiteX31" fmla="*/ 177118 w 1082419"/>
              <a:gd name="connsiteY31" fmla="*/ 400906 h 618578"/>
              <a:gd name="connsiteX32" fmla="*/ 337488 w 1082419"/>
              <a:gd name="connsiteY32" fmla="*/ 372368 h 618578"/>
              <a:gd name="connsiteX33" fmla="*/ 339975 w 1082419"/>
              <a:gd name="connsiteY33" fmla="*/ 372368 h 618578"/>
              <a:gd name="connsiteX34" fmla="*/ 354893 w 1082419"/>
              <a:gd name="connsiteY34" fmla="*/ 379813 h 618578"/>
              <a:gd name="connsiteX35" fmla="*/ 354893 w 1082419"/>
              <a:gd name="connsiteY35" fmla="*/ 400906 h 618578"/>
              <a:gd name="connsiteX36" fmla="*/ 312625 w 1082419"/>
              <a:gd name="connsiteY36" fmla="*/ 462944 h 618578"/>
              <a:gd name="connsiteX37" fmla="*/ 316354 w 1082419"/>
              <a:gd name="connsiteY37" fmla="*/ 462944 h 618578"/>
              <a:gd name="connsiteX38" fmla="*/ 356136 w 1082419"/>
              <a:gd name="connsiteY38" fmla="*/ 445573 h 618578"/>
              <a:gd name="connsiteX39" fmla="*/ 362352 w 1082419"/>
              <a:gd name="connsiteY39" fmla="*/ 440610 h 618578"/>
              <a:gd name="connsiteX40" fmla="*/ 443159 w 1082419"/>
              <a:gd name="connsiteY40" fmla="*/ 357479 h 618578"/>
              <a:gd name="connsiteX41" fmla="*/ 453104 w 1082419"/>
              <a:gd name="connsiteY41" fmla="*/ 352516 h 618578"/>
              <a:gd name="connsiteX42" fmla="*/ 553802 w 1082419"/>
              <a:gd name="connsiteY42" fmla="*/ 333905 h 618578"/>
              <a:gd name="connsiteX43" fmla="*/ 577423 w 1082419"/>
              <a:gd name="connsiteY43" fmla="*/ 304126 h 618578"/>
              <a:gd name="connsiteX44" fmla="*/ 567477 w 1082419"/>
              <a:gd name="connsiteY44" fmla="*/ 283034 h 618578"/>
              <a:gd name="connsiteX45" fmla="*/ 545100 w 1082419"/>
              <a:gd name="connsiteY45" fmla="*/ 278070 h 618578"/>
              <a:gd name="connsiteX46" fmla="*/ 274086 w 1082419"/>
              <a:gd name="connsiteY46" fmla="*/ 243329 h 618578"/>
              <a:gd name="connsiteX47" fmla="*/ 333759 w 1082419"/>
              <a:gd name="connsiteY47" fmla="*/ 285515 h 618578"/>
              <a:gd name="connsiteX48" fmla="*/ 387216 w 1082419"/>
              <a:gd name="connsiteY48" fmla="*/ 276830 h 618578"/>
              <a:gd name="connsiteX49" fmla="*/ 328786 w 1082419"/>
              <a:gd name="connsiteY49" fmla="*/ 248292 h 618578"/>
              <a:gd name="connsiteX50" fmla="*/ 320084 w 1082419"/>
              <a:gd name="connsiteY50" fmla="*/ 245811 h 618578"/>
              <a:gd name="connsiteX51" fmla="*/ 277815 w 1082419"/>
              <a:gd name="connsiteY51" fmla="*/ 243329 h 618578"/>
              <a:gd name="connsiteX52" fmla="*/ 952542 w 1082419"/>
              <a:gd name="connsiteY52" fmla="*/ 222276 h 618578"/>
              <a:gd name="connsiteX53" fmla="*/ 962449 w 1082419"/>
              <a:gd name="connsiteY53" fmla="*/ 229598 h 618578"/>
              <a:gd name="connsiteX54" fmla="*/ 964926 w 1082419"/>
              <a:gd name="connsiteY54" fmla="*/ 239360 h 618578"/>
              <a:gd name="connsiteX55" fmla="*/ 956257 w 1082419"/>
              <a:gd name="connsiteY55" fmla="*/ 250342 h 618578"/>
              <a:gd name="connsiteX56" fmla="*/ 779160 w 1082419"/>
              <a:gd name="connsiteY56" fmla="*/ 280849 h 618578"/>
              <a:gd name="connsiteX57" fmla="*/ 768014 w 1082419"/>
              <a:gd name="connsiteY57" fmla="*/ 273527 h 618578"/>
              <a:gd name="connsiteX58" fmla="*/ 766776 w 1082419"/>
              <a:gd name="connsiteY58" fmla="*/ 263765 h 618578"/>
              <a:gd name="connsiteX59" fmla="*/ 774207 w 1082419"/>
              <a:gd name="connsiteY59" fmla="*/ 254003 h 618578"/>
              <a:gd name="connsiteX60" fmla="*/ 272843 w 1082419"/>
              <a:gd name="connsiteY60" fmla="*/ 214792 h 618578"/>
              <a:gd name="connsiteX61" fmla="*/ 327543 w 1082419"/>
              <a:gd name="connsiteY61" fmla="*/ 217273 h 618578"/>
              <a:gd name="connsiteX62" fmla="*/ 341218 w 1082419"/>
              <a:gd name="connsiteY62" fmla="*/ 222236 h 618578"/>
              <a:gd name="connsiteX63" fmla="*/ 434456 w 1082419"/>
              <a:gd name="connsiteY63" fmla="*/ 268144 h 618578"/>
              <a:gd name="connsiteX64" fmla="*/ 540127 w 1082419"/>
              <a:gd name="connsiteY64" fmla="*/ 249533 h 618578"/>
              <a:gd name="connsiteX65" fmla="*/ 583639 w 1082419"/>
              <a:gd name="connsiteY65" fmla="*/ 260700 h 618578"/>
              <a:gd name="connsiteX66" fmla="*/ 606016 w 1082419"/>
              <a:gd name="connsiteY66" fmla="*/ 301645 h 618578"/>
              <a:gd name="connsiteX67" fmla="*/ 557532 w 1082419"/>
              <a:gd name="connsiteY67" fmla="*/ 362442 h 618578"/>
              <a:gd name="connsiteX68" fmla="*/ 461807 w 1082419"/>
              <a:gd name="connsiteY68" fmla="*/ 379813 h 618578"/>
              <a:gd name="connsiteX69" fmla="*/ 383486 w 1082419"/>
              <a:gd name="connsiteY69" fmla="*/ 460463 h 618578"/>
              <a:gd name="connsiteX70" fmla="*/ 372297 w 1082419"/>
              <a:gd name="connsiteY70" fmla="*/ 469148 h 618578"/>
              <a:gd name="connsiteX71" fmla="*/ 321327 w 1082419"/>
              <a:gd name="connsiteY71" fmla="*/ 490241 h 618578"/>
              <a:gd name="connsiteX72" fmla="*/ 300193 w 1082419"/>
              <a:gd name="connsiteY72" fmla="*/ 493963 h 618578"/>
              <a:gd name="connsiteX73" fmla="*/ 296463 w 1082419"/>
              <a:gd name="connsiteY73" fmla="*/ 495204 h 618578"/>
              <a:gd name="connsiteX74" fmla="*/ 277815 w 1082419"/>
              <a:gd name="connsiteY74" fmla="*/ 484037 h 618578"/>
              <a:gd name="connsiteX75" fmla="*/ 280302 w 1082419"/>
              <a:gd name="connsiteY75" fmla="*/ 460463 h 618578"/>
              <a:gd name="connsiteX76" fmla="*/ 318840 w 1082419"/>
              <a:gd name="connsiteY76" fmla="*/ 404628 h 618578"/>
              <a:gd name="connsiteX77" fmla="*/ 182090 w 1082419"/>
              <a:gd name="connsiteY77" fmla="*/ 428203 h 618578"/>
              <a:gd name="connsiteX78" fmla="*/ 148524 w 1082419"/>
              <a:gd name="connsiteY78" fmla="*/ 420758 h 618578"/>
              <a:gd name="connsiteX79" fmla="*/ 129877 w 1082419"/>
              <a:gd name="connsiteY79" fmla="*/ 393461 h 618578"/>
              <a:gd name="connsiteX80" fmla="*/ 98797 w 1082419"/>
              <a:gd name="connsiteY80" fmla="*/ 296682 h 618578"/>
              <a:gd name="connsiteX81" fmla="*/ 102527 w 1082419"/>
              <a:gd name="connsiteY81" fmla="*/ 276830 h 618578"/>
              <a:gd name="connsiteX82" fmla="*/ 119931 w 1082419"/>
              <a:gd name="connsiteY82" fmla="*/ 265663 h 618578"/>
              <a:gd name="connsiteX83" fmla="*/ 149768 w 1082419"/>
              <a:gd name="connsiteY83" fmla="*/ 260700 h 618578"/>
              <a:gd name="connsiteX84" fmla="*/ 179604 w 1082419"/>
              <a:gd name="connsiteY84" fmla="*/ 271867 h 618578"/>
              <a:gd name="connsiteX85" fmla="*/ 216899 w 1082419"/>
              <a:gd name="connsiteY85" fmla="*/ 306608 h 618578"/>
              <a:gd name="connsiteX86" fmla="*/ 293977 w 1082419"/>
              <a:gd name="connsiteY86" fmla="*/ 292960 h 618578"/>
              <a:gd name="connsiteX87" fmla="*/ 244249 w 1082419"/>
              <a:gd name="connsiteY87" fmla="*/ 256977 h 618578"/>
              <a:gd name="connsiteX88" fmla="*/ 234304 w 1082419"/>
              <a:gd name="connsiteY88" fmla="*/ 235884 h 618578"/>
              <a:gd name="connsiteX89" fmla="*/ 251709 w 1082419"/>
              <a:gd name="connsiteY89" fmla="*/ 218514 h 618578"/>
              <a:gd name="connsiteX90" fmla="*/ 681659 w 1082419"/>
              <a:gd name="connsiteY90" fmla="*/ 197355 h 618578"/>
              <a:gd name="connsiteX91" fmla="*/ 697320 w 1082419"/>
              <a:gd name="connsiteY91" fmla="*/ 208404 h 618578"/>
              <a:gd name="connsiteX92" fmla="*/ 706958 w 1082419"/>
              <a:gd name="connsiteY92" fmla="*/ 263647 h 618578"/>
              <a:gd name="connsiteX93" fmla="*/ 696116 w 1082419"/>
              <a:gd name="connsiteY93" fmla="*/ 279606 h 618578"/>
              <a:gd name="connsiteX94" fmla="*/ 693706 w 1082419"/>
              <a:gd name="connsiteY94" fmla="*/ 279606 h 618578"/>
              <a:gd name="connsiteX95" fmla="*/ 680455 w 1082419"/>
              <a:gd name="connsiteY95" fmla="*/ 268557 h 618578"/>
              <a:gd name="connsiteX96" fmla="*/ 670817 w 1082419"/>
              <a:gd name="connsiteY96" fmla="*/ 213314 h 618578"/>
              <a:gd name="connsiteX97" fmla="*/ 681659 w 1082419"/>
              <a:gd name="connsiteY97" fmla="*/ 197355 h 618578"/>
              <a:gd name="connsiteX98" fmla="*/ 933894 w 1082419"/>
              <a:gd name="connsiteY98" fmla="*/ 138783 h 618578"/>
              <a:gd name="connsiteX99" fmla="*/ 948757 w 1082419"/>
              <a:gd name="connsiteY99" fmla="*/ 148610 h 618578"/>
              <a:gd name="connsiteX100" fmla="*/ 953711 w 1082419"/>
              <a:gd name="connsiteY100" fmla="*/ 180550 h 618578"/>
              <a:gd name="connsiteX101" fmla="*/ 942564 w 1082419"/>
              <a:gd name="connsiteY101" fmla="*/ 194062 h 618578"/>
              <a:gd name="connsiteX102" fmla="*/ 772878 w 1082419"/>
              <a:gd name="connsiteY102" fmla="*/ 224773 h 618578"/>
              <a:gd name="connsiteX103" fmla="*/ 758015 w 1082419"/>
              <a:gd name="connsiteY103" fmla="*/ 213717 h 618578"/>
              <a:gd name="connsiteX104" fmla="*/ 751822 w 1082419"/>
              <a:gd name="connsiteY104" fmla="*/ 183006 h 618578"/>
              <a:gd name="connsiteX105" fmla="*/ 762969 w 1082419"/>
              <a:gd name="connsiteY105" fmla="*/ 168265 h 618578"/>
              <a:gd name="connsiteX106" fmla="*/ 928864 w 1082419"/>
              <a:gd name="connsiteY106" fmla="*/ 96411 h 618578"/>
              <a:gd name="connsiteX107" fmla="*/ 940010 w 1082419"/>
              <a:gd name="connsiteY107" fmla="*/ 103729 h 618578"/>
              <a:gd name="connsiteX108" fmla="*/ 941248 w 1082419"/>
              <a:gd name="connsiteY108" fmla="*/ 112267 h 618578"/>
              <a:gd name="connsiteX109" fmla="*/ 935056 w 1082419"/>
              <a:gd name="connsiteY109" fmla="*/ 123245 h 618578"/>
              <a:gd name="connsiteX110" fmla="*/ 756728 w 1082419"/>
              <a:gd name="connsiteY110" fmla="*/ 153738 h 618578"/>
              <a:gd name="connsiteX111" fmla="*/ 746821 w 1082419"/>
              <a:gd name="connsiteY111" fmla="*/ 147639 h 618578"/>
              <a:gd name="connsiteX112" fmla="*/ 744344 w 1082419"/>
              <a:gd name="connsiteY112" fmla="*/ 136662 h 618578"/>
              <a:gd name="connsiteX113" fmla="*/ 751774 w 1082419"/>
              <a:gd name="connsiteY113" fmla="*/ 125684 h 618578"/>
              <a:gd name="connsiteX114" fmla="*/ 982490 w 1082419"/>
              <a:gd name="connsiteY114" fmla="*/ 27810 h 618578"/>
              <a:gd name="connsiteX115" fmla="*/ 704900 w 1082419"/>
              <a:gd name="connsiteY115" fmla="*/ 77559 h 618578"/>
              <a:gd name="connsiteX116" fmla="*/ 694942 w 1082419"/>
              <a:gd name="connsiteY116" fmla="*/ 86265 h 618578"/>
              <a:gd name="connsiteX117" fmla="*/ 681249 w 1082419"/>
              <a:gd name="connsiteY117" fmla="*/ 114870 h 618578"/>
              <a:gd name="connsiteX118" fmla="*/ 687473 w 1082419"/>
              <a:gd name="connsiteY118" fmla="*/ 152182 h 618578"/>
              <a:gd name="connsiteX119" fmla="*/ 676270 w 1082419"/>
              <a:gd name="connsiteY119" fmla="*/ 168351 h 618578"/>
              <a:gd name="connsiteX120" fmla="*/ 673780 w 1082419"/>
              <a:gd name="connsiteY120" fmla="*/ 168351 h 618578"/>
              <a:gd name="connsiteX121" fmla="*/ 660087 w 1082419"/>
              <a:gd name="connsiteY121" fmla="*/ 157157 h 618578"/>
              <a:gd name="connsiteX122" fmla="*/ 653863 w 1082419"/>
              <a:gd name="connsiteY122" fmla="*/ 119845 h 618578"/>
              <a:gd name="connsiteX123" fmla="*/ 631457 w 1082419"/>
              <a:gd name="connsiteY123" fmla="*/ 96215 h 618578"/>
              <a:gd name="connsiteX124" fmla="*/ 619009 w 1082419"/>
              <a:gd name="connsiteY124" fmla="*/ 92483 h 618578"/>
              <a:gd name="connsiteX125" fmla="*/ 31465 w 1082419"/>
              <a:gd name="connsiteY125" fmla="*/ 195712 h 618578"/>
              <a:gd name="connsiteX126" fmla="*/ 28975 w 1082419"/>
              <a:gd name="connsiteY126" fmla="*/ 199444 h 618578"/>
              <a:gd name="connsiteX127" fmla="*/ 97439 w 1082419"/>
              <a:gd name="connsiteY127" fmla="*/ 587485 h 618578"/>
              <a:gd name="connsiteX128" fmla="*/ 99929 w 1082419"/>
              <a:gd name="connsiteY128" fmla="*/ 588729 h 618578"/>
              <a:gd name="connsiteX129" fmla="*/ 688718 w 1082419"/>
              <a:gd name="connsiteY129" fmla="*/ 485500 h 618578"/>
              <a:gd name="connsiteX130" fmla="*/ 698676 w 1082419"/>
              <a:gd name="connsiteY130" fmla="*/ 478037 h 618578"/>
              <a:gd name="connsiteX131" fmla="*/ 711124 w 1082419"/>
              <a:gd name="connsiteY131" fmla="*/ 448188 h 618578"/>
              <a:gd name="connsiteX132" fmla="*/ 708634 w 1082419"/>
              <a:gd name="connsiteY132" fmla="*/ 436995 h 618578"/>
              <a:gd name="connsiteX133" fmla="*/ 721082 w 1082419"/>
              <a:gd name="connsiteY133" fmla="*/ 420826 h 618578"/>
              <a:gd name="connsiteX134" fmla="*/ 737265 w 1082419"/>
              <a:gd name="connsiteY134" fmla="*/ 432020 h 618578"/>
              <a:gd name="connsiteX135" fmla="*/ 739754 w 1082419"/>
              <a:gd name="connsiteY135" fmla="*/ 443213 h 618578"/>
              <a:gd name="connsiteX136" fmla="*/ 760916 w 1082419"/>
              <a:gd name="connsiteY136" fmla="*/ 466844 h 618578"/>
              <a:gd name="connsiteX137" fmla="*/ 774608 w 1082419"/>
              <a:gd name="connsiteY137" fmla="*/ 470575 h 618578"/>
              <a:gd name="connsiteX138" fmla="*/ 1052198 w 1082419"/>
              <a:gd name="connsiteY138" fmla="*/ 422070 h 618578"/>
              <a:gd name="connsiteX139" fmla="*/ 1054688 w 1082419"/>
              <a:gd name="connsiteY139" fmla="*/ 418339 h 618578"/>
              <a:gd name="connsiteX140" fmla="*/ 986224 w 1082419"/>
              <a:gd name="connsiteY140" fmla="*/ 30297 h 618578"/>
              <a:gd name="connsiteX141" fmla="*/ 984979 w 1082419"/>
              <a:gd name="connsiteY141" fmla="*/ 29054 h 618578"/>
              <a:gd name="connsiteX142" fmla="*/ 982490 w 1082419"/>
              <a:gd name="connsiteY142" fmla="*/ 27810 h 618578"/>
              <a:gd name="connsiteX143" fmla="*/ 977510 w 1082419"/>
              <a:gd name="connsiteY143" fmla="*/ 448 h 618578"/>
              <a:gd name="connsiteX144" fmla="*/ 999917 w 1082419"/>
              <a:gd name="connsiteY144" fmla="*/ 5423 h 618578"/>
              <a:gd name="connsiteX145" fmla="*/ 1013609 w 1082419"/>
              <a:gd name="connsiteY145" fmla="*/ 25322 h 618578"/>
              <a:gd name="connsiteX146" fmla="*/ 1082073 w 1082419"/>
              <a:gd name="connsiteY146" fmla="*/ 413364 h 618578"/>
              <a:gd name="connsiteX147" fmla="*/ 1057177 w 1082419"/>
              <a:gd name="connsiteY147" fmla="*/ 450676 h 618578"/>
              <a:gd name="connsiteX148" fmla="*/ 778343 w 1082419"/>
              <a:gd name="connsiteY148" fmla="*/ 499181 h 618578"/>
              <a:gd name="connsiteX149" fmla="*/ 770874 w 1082419"/>
              <a:gd name="connsiteY149" fmla="*/ 499181 h 618578"/>
              <a:gd name="connsiteX150" fmla="*/ 740999 w 1082419"/>
              <a:gd name="connsiteY150" fmla="*/ 486743 h 618578"/>
              <a:gd name="connsiteX151" fmla="*/ 729796 w 1082419"/>
              <a:gd name="connsiteY151" fmla="*/ 475550 h 618578"/>
              <a:gd name="connsiteX152" fmla="*/ 723572 w 1082419"/>
              <a:gd name="connsiteY152" fmla="*/ 489231 h 618578"/>
              <a:gd name="connsiteX153" fmla="*/ 692452 w 1082419"/>
              <a:gd name="connsiteY153" fmla="*/ 514105 h 618578"/>
              <a:gd name="connsiteX154" fmla="*/ 106153 w 1082419"/>
              <a:gd name="connsiteY154" fmla="*/ 617334 h 618578"/>
              <a:gd name="connsiteX155" fmla="*/ 99929 w 1082419"/>
              <a:gd name="connsiteY155" fmla="*/ 618578 h 618578"/>
              <a:gd name="connsiteX156" fmla="*/ 68809 w 1082419"/>
              <a:gd name="connsiteY156" fmla="*/ 592460 h 618578"/>
              <a:gd name="connsiteX157" fmla="*/ 345 w 1082419"/>
              <a:gd name="connsiteY157" fmla="*/ 203175 h 618578"/>
              <a:gd name="connsiteX158" fmla="*/ 26486 w 1082419"/>
              <a:gd name="connsiteY158" fmla="*/ 168351 h 618578"/>
              <a:gd name="connsiteX159" fmla="*/ 614030 w 1082419"/>
              <a:gd name="connsiteY159" fmla="*/ 63878 h 618578"/>
              <a:gd name="connsiteX160" fmla="*/ 651374 w 1082419"/>
              <a:gd name="connsiteY160" fmla="*/ 76315 h 618578"/>
              <a:gd name="connsiteX161" fmla="*/ 660087 w 1082419"/>
              <a:gd name="connsiteY161" fmla="*/ 86265 h 618578"/>
              <a:gd name="connsiteX162" fmla="*/ 661332 w 1082419"/>
              <a:gd name="connsiteY162" fmla="*/ 85021 h 618578"/>
              <a:gd name="connsiteX163" fmla="*/ 662577 w 1082419"/>
              <a:gd name="connsiteY163" fmla="*/ 85021 h 618578"/>
              <a:gd name="connsiteX164" fmla="*/ 668801 w 1082419"/>
              <a:gd name="connsiteY164" fmla="*/ 73828 h 618578"/>
              <a:gd name="connsiteX165" fmla="*/ 699921 w 1082419"/>
              <a:gd name="connsiteY165" fmla="*/ 48953 h 61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082419" h="618578">
                <a:moveTo>
                  <a:pt x="974967" y="349395"/>
                </a:moveTo>
                <a:cubicBezTo>
                  <a:pt x="978683" y="348175"/>
                  <a:pt x="984875" y="351836"/>
                  <a:pt x="984875" y="356717"/>
                </a:cubicBezTo>
                <a:lnTo>
                  <a:pt x="986113" y="366479"/>
                </a:lnTo>
                <a:cubicBezTo>
                  <a:pt x="987351" y="371360"/>
                  <a:pt x="984875" y="376241"/>
                  <a:pt x="978683" y="376241"/>
                </a:cubicBezTo>
                <a:lnTo>
                  <a:pt x="800355" y="407968"/>
                </a:lnTo>
                <a:cubicBezTo>
                  <a:pt x="796639" y="409188"/>
                  <a:pt x="791686" y="405527"/>
                  <a:pt x="790447" y="400646"/>
                </a:cubicBezTo>
                <a:lnTo>
                  <a:pt x="789209" y="390884"/>
                </a:lnTo>
                <a:cubicBezTo>
                  <a:pt x="787971" y="386003"/>
                  <a:pt x="791686" y="381122"/>
                  <a:pt x="796639" y="379902"/>
                </a:cubicBezTo>
                <a:close/>
                <a:moveTo>
                  <a:pt x="701598" y="309516"/>
                </a:moveTo>
                <a:cubicBezTo>
                  <a:pt x="708826" y="308288"/>
                  <a:pt x="716055" y="313199"/>
                  <a:pt x="717259" y="320565"/>
                </a:cubicBezTo>
                <a:lnTo>
                  <a:pt x="726897" y="375808"/>
                </a:lnTo>
                <a:cubicBezTo>
                  <a:pt x="728102" y="383174"/>
                  <a:pt x="723283" y="390539"/>
                  <a:pt x="716055" y="391767"/>
                </a:cubicBezTo>
                <a:cubicBezTo>
                  <a:pt x="714850" y="391767"/>
                  <a:pt x="713645" y="391767"/>
                  <a:pt x="713645" y="391767"/>
                </a:cubicBezTo>
                <a:cubicBezTo>
                  <a:pt x="706417" y="391767"/>
                  <a:pt x="700394" y="386856"/>
                  <a:pt x="700394" y="380718"/>
                </a:cubicBezTo>
                <a:lnTo>
                  <a:pt x="690756" y="325475"/>
                </a:lnTo>
                <a:cubicBezTo>
                  <a:pt x="689551" y="318109"/>
                  <a:pt x="694370" y="309516"/>
                  <a:pt x="701598" y="309516"/>
                </a:cubicBezTo>
                <a:close/>
                <a:moveTo>
                  <a:pt x="958819" y="279603"/>
                </a:moveTo>
                <a:cubicBezTo>
                  <a:pt x="965012" y="278375"/>
                  <a:pt x="972443" y="282060"/>
                  <a:pt x="972443" y="289430"/>
                </a:cubicBezTo>
                <a:lnTo>
                  <a:pt x="978636" y="320141"/>
                </a:lnTo>
                <a:cubicBezTo>
                  <a:pt x="979875" y="327512"/>
                  <a:pt x="974920" y="333654"/>
                  <a:pt x="968728" y="334882"/>
                </a:cubicBezTo>
                <a:lnTo>
                  <a:pt x="797810" y="365593"/>
                </a:lnTo>
                <a:cubicBezTo>
                  <a:pt x="790378" y="365593"/>
                  <a:pt x="784186" y="361908"/>
                  <a:pt x="782947" y="354537"/>
                </a:cubicBezTo>
                <a:lnTo>
                  <a:pt x="777993" y="323826"/>
                </a:lnTo>
                <a:cubicBezTo>
                  <a:pt x="776754" y="317684"/>
                  <a:pt x="780470" y="310314"/>
                  <a:pt x="786663" y="309085"/>
                </a:cubicBezTo>
                <a:close/>
                <a:moveTo>
                  <a:pt x="545100" y="278070"/>
                </a:moveTo>
                <a:lnTo>
                  <a:pt x="218143" y="335146"/>
                </a:lnTo>
                <a:cubicBezTo>
                  <a:pt x="211927" y="336386"/>
                  <a:pt x="203224" y="337627"/>
                  <a:pt x="159713" y="291719"/>
                </a:cubicBezTo>
                <a:cubicBezTo>
                  <a:pt x="157227" y="289237"/>
                  <a:pt x="155983" y="287997"/>
                  <a:pt x="154740" y="287997"/>
                </a:cubicBezTo>
                <a:lnTo>
                  <a:pt x="126147" y="294200"/>
                </a:lnTo>
                <a:lnTo>
                  <a:pt x="158470" y="387258"/>
                </a:lnTo>
                <a:cubicBezTo>
                  <a:pt x="159713" y="390980"/>
                  <a:pt x="162199" y="395943"/>
                  <a:pt x="164686" y="397184"/>
                </a:cubicBezTo>
                <a:cubicBezTo>
                  <a:pt x="168415" y="399665"/>
                  <a:pt x="173388" y="402147"/>
                  <a:pt x="177118" y="400906"/>
                </a:cubicBezTo>
                <a:lnTo>
                  <a:pt x="337488" y="372368"/>
                </a:lnTo>
                <a:lnTo>
                  <a:pt x="339975" y="372368"/>
                </a:lnTo>
                <a:cubicBezTo>
                  <a:pt x="346190" y="372368"/>
                  <a:pt x="352406" y="374850"/>
                  <a:pt x="354893" y="379813"/>
                </a:cubicBezTo>
                <a:cubicBezTo>
                  <a:pt x="359866" y="387258"/>
                  <a:pt x="359866" y="394702"/>
                  <a:pt x="354893" y="400906"/>
                </a:cubicBezTo>
                <a:lnTo>
                  <a:pt x="312625" y="462944"/>
                </a:lnTo>
                <a:lnTo>
                  <a:pt x="316354" y="462944"/>
                </a:lnTo>
                <a:cubicBezTo>
                  <a:pt x="330029" y="460463"/>
                  <a:pt x="343704" y="454259"/>
                  <a:pt x="356136" y="445573"/>
                </a:cubicBezTo>
                <a:cubicBezTo>
                  <a:pt x="358622" y="444333"/>
                  <a:pt x="359866" y="443092"/>
                  <a:pt x="362352" y="440610"/>
                </a:cubicBezTo>
                <a:lnTo>
                  <a:pt x="443159" y="357479"/>
                </a:lnTo>
                <a:cubicBezTo>
                  <a:pt x="445645" y="353757"/>
                  <a:pt x="449375" y="352516"/>
                  <a:pt x="453104" y="352516"/>
                </a:cubicBezTo>
                <a:lnTo>
                  <a:pt x="553802" y="333905"/>
                </a:lnTo>
                <a:cubicBezTo>
                  <a:pt x="568720" y="331423"/>
                  <a:pt x="578666" y="317775"/>
                  <a:pt x="577423" y="304126"/>
                </a:cubicBezTo>
                <a:cubicBezTo>
                  <a:pt x="577423" y="295441"/>
                  <a:pt x="573693" y="287997"/>
                  <a:pt x="567477" y="283034"/>
                </a:cubicBezTo>
                <a:cubicBezTo>
                  <a:pt x="561261" y="278070"/>
                  <a:pt x="552559" y="275589"/>
                  <a:pt x="545100" y="278070"/>
                </a:cubicBezTo>
                <a:close/>
                <a:moveTo>
                  <a:pt x="274086" y="243329"/>
                </a:moveTo>
                <a:lnTo>
                  <a:pt x="333759" y="285515"/>
                </a:lnTo>
                <a:lnTo>
                  <a:pt x="387216" y="276830"/>
                </a:lnTo>
                <a:lnTo>
                  <a:pt x="328786" y="248292"/>
                </a:lnTo>
                <a:cubicBezTo>
                  <a:pt x="326300" y="247051"/>
                  <a:pt x="322570" y="245811"/>
                  <a:pt x="320084" y="245811"/>
                </a:cubicBezTo>
                <a:cubicBezTo>
                  <a:pt x="306409" y="240848"/>
                  <a:pt x="291490" y="240848"/>
                  <a:pt x="277815" y="243329"/>
                </a:cubicBezTo>
                <a:close/>
                <a:moveTo>
                  <a:pt x="952542" y="222276"/>
                </a:moveTo>
                <a:cubicBezTo>
                  <a:pt x="956257" y="221056"/>
                  <a:pt x="961211" y="224717"/>
                  <a:pt x="962449" y="229598"/>
                </a:cubicBezTo>
                <a:lnTo>
                  <a:pt x="964926" y="239360"/>
                </a:lnTo>
                <a:cubicBezTo>
                  <a:pt x="964926" y="245461"/>
                  <a:pt x="962449" y="249122"/>
                  <a:pt x="956257" y="250342"/>
                </a:cubicBezTo>
                <a:lnTo>
                  <a:pt x="779160" y="280849"/>
                </a:lnTo>
                <a:cubicBezTo>
                  <a:pt x="774207" y="282069"/>
                  <a:pt x="769253" y="278408"/>
                  <a:pt x="768014" y="273527"/>
                </a:cubicBezTo>
                <a:lnTo>
                  <a:pt x="766776" y="263765"/>
                </a:lnTo>
                <a:cubicBezTo>
                  <a:pt x="765538" y="258884"/>
                  <a:pt x="769253" y="254003"/>
                  <a:pt x="774207" y="254003"/>
                </a:cubicBezTo>
                <a:close/>
                <a:moveTo>
                  <a:pt x="272843" y="214792"/>
                </a:moveTo>
                <a:cubicBezTo>
                  <a:pt x="290247" y="211069"/>
                  <a:pt x="310138" y="212310"/>
                  <a:pt x="327543" y="217273"/>
                </a:cubicBezTo>
                <a:cubicBezTo>
                  <a:pt x="332515" y="218514"/>
                  <a:pt x="336245" y="219755"/>
                  <a:pt x="341218" y="222236"/>
                </a:cubicBezTo>
                <a:lnTo>
                  <a:pt x="434456" y="268144"/>
                </a:lnTo>
                <a:lnTo>
                  <a:pt x="540127" y="249533"/>
                </a:lnTo>
                <a:cubicBezTo>
                  <a:pt x="555045" y="247051"/>
                  <a:pt x="572450" y="250774"/>
                  <a:pt x="583639" y="260700"/>
                </a:cubicBezTo>
                <a:cubicBezTo>
                  <a:pt x="597314" y="270626"/>
                  <a:pt x="604773" y="285515"/>
                  <a:pt x="606016" y="301645"/>
                </a:cubicBezTo>
                <a:cubicBezTo>
                  <a:pt x="608502" y="330182"/>
                  <a:pt x="587368" y="356239"/>
                  <a:pt x="557532" y="362442"/>
                </a:cubicBezTo>
                <a:lnTo>
                  <a:pt x="461807" y="379813"/>
                </a:lnTo>
                <a:lnTo>
                  <a:pt x="383486" y="460463"/>
                </a:lnTo>
                <a:cubicBezTo>
                  <a:pt x="379756" y="462944"/>
                  <a:pt x="376027" y="466666"/>
                  <a:pt x="372297" y="469148"/>
                </a:cubicBezTo>
                <a:cubicBezTo>
                  <a:pt x="357379" y="479074"/>
                  <a:pt x="339975" y="487759"/>
                  <a:pt x="321327" y="490241"/>
                </a:cubicBezTo>
                <a:lnTo>
                  <a:pt x="300193" y="493963"/>
                </a:lnTo>
                <a:cubicBezTo>
                  <a:pt x="298950" y="495204"/>
                  <a:pt x="297706" y="495204"/>
                  <a:pt x="296463" y="495204"/>
                </a:cubicBezTo>
                <a:cubicBezTo>
                  <a:pt x="289004" y="495204"/>
                  <a:pt x="281545" y="490241"/>
                  <a:pt x="277815" y="484037"/>
                </a:cubicBezTo>
                <a:cubicBezTo>
                  <a:pt x="274086" y="476593"/>
                  <a:pt x="275329" y="467907"/>
                  <a:pt x="280302" y="460463"/>
                </a:cubicBezTo>
                <a:lnTo>
                  <a:pt x="318840" y="404628"/>
                </a:lnTo>
                <a:lnTo>
                  <a:pt x="182090" y="428203"/>
                </a:lnTo>
                <a:cubicBezTo>
                  <a:pt x="170902" y="430684"/>
                  <a:pt x="158470" y="428203"/>
                  <a:pt x="148524" y="420758"/>
                </a:cubicBezTo>
                <a:cubicBezTo>
                  <a:pt x="139822" y="414554"/>
                  <a:pt x="132363" y="404628"/>
                  <a:pt x="129877" y="393461"/>
                </a:cubicBezTo>
                <a:lnTo>
                  <a:pt x="98797" y="296682"/>
                </a:lnTo>
                <a:cubicBezTo>
                  <a:pt x="97554" y="289237"/>
                  <a:pt x="98797" y="283034"/>
                  <a:pt x="102527" y="276830"/>
                </a:cubicBezTo>
                <a:cubicBezTo>
                  <a:pt x="106256" y="270626"/>
                  <a:pt x="112472" y="266904"/>
                  <a:pt x="119931" y="265663"/>
                </a:cubicBezTo>
                <a:lnTo>
                  <a:pt x="149768" y="260700"/>
                </a:lnTo>
                <a:cubicBezTo>
                  <a:pt x="160956" y="259459"/>
                  <a:pt x="170902" y="261941"/>
                  <a:pt x="179604" y="271867"/>
                </a:cubicBezTo>
                <a:cubicBezTo>
                  <a:pt x="193279" y="285515"/>
                  <a:pt x="210684" y="301645"/>
                  <a:pt x="216899" y="306608"/>
                </a:cubicBezTo>
                <a:lnTo>
                  <a:pt x="293977" y="292960"/>
                </a:lnTo>
                <a:lnTo>
                  <a:pt x="244249" y="256977"/>
                </a:lnTo>
                <a:cubicBezTo>
                  <a:pt x="236790" y="253255"/>
                  <a:pt x="233061" y="244570"/>
                  <a:pt x="234304" y="235884"/>
                </a:cubicBezTo>
                <a:cubicBezTo>
                  <a:pt x="235547" y="227199"/>
                  <a:pt x="241763" y="219755"/>
                  <a:pt x="251709" y="218514"/>
                </a:cubicBezTo>
                <a:close/>
                <a:moveTo>
                  <a:pt x="681659" y="197355"/>
                </a:moveTo>
                <a:cubicBezTo>
                  <a:pt x="688888" y="196127"/>
                  <a:pt x="697320" y="201038"/>
                  <a:pt x="697320" y="208404"/>
                </a:cubicBezTo>
                <a:lnTo>
                  <a:pt x="706958" y="263647"/>
                </a:lnTo>
                <a:cubicBezTo>
                  <a:pt x="708163" y="271013"/>
                  <a:pt x="703344" y="278378"/>
                  <a:pt x="696116" y="279606"/>
                </a:cubicBezTo>
                <a:cubicBezTo>
                  <a:pt x="694911" y="279606"/>
                  <a:pt x="694911" y="279606"/>
                  <a:pt x="693706" y="279606"/>
                </a:cubicBezTo>
                <a:cubicBezTo>
                  <a:pt x="686478" y="279606"/>
                  <a:pt x="681659" y="274695"/>
                  <a:pt x="680455" y="268557"/>
                </a:cubicBezTo>
                <a:lnTo>
                  <a:pt x="670817" y="213314"/>
                </a:lnTo>
                <a:cubicBezTo>
                  <a:pt x="669612" y="204721"/>
                  <a:pt x="674431" y="198583"/>
                  <a:pt x="681659" y="197355"/>
                </a:cubicBezTo>
                <a:close/>
                <a:moveTo>
                  <a:pt x="933894" y="138783"/>
                </a:moveTo>
                <a:cubicBezTo>
                  <a:pt x="940087" y="137555"/>
                  <a:pt x="947518" y="142468"/>
                  <a:pt x="948757" y="148610"/>
                </a:cubicBezTo>
                <a:lnTo>
                  <a:pt x="953711" y="180550"/>
                </a:lnTo>
                <a:cubicBezTo>
                  <a:pt x="954950" y="186692"/>
                  <a:pt x="949995" y="194062"/>
                  <a:pt x="942564" y="194062"/>
                </a:cubicBezTo>
                <a:lnTo>
                  <a:pt x="772878" y="224773"/>
                </a:lnTo>
                <a:cubicBezTo>
                  <a:pt x="765446" y="226001"/>
                  <a:pt x="759253" y="219859"/>
                  <a:pt x="758015" y="213717"/>
                </a:cubicBezTo>
                <a:lnTo>
                  <a:pt x="751822" y="183006"/>
                </a:lnTo>
                <a:cubicBezTo>
                  <a:pt x="750583" y="175636"/>
                  <a:pt x="755538" y="169494"/>
                  <a:pt x="762969" y="168265"/>
                </a:cubicBezTo>
                <a:close/>
                <a:moveTo>
                  <a:pt x="928864" y="96411"/>
                </a:moveTo>
                <a:cubicBezTo>
                  <a:pt x="935056" y="95191"/>
                  <a:pt x="940010" y="97631"/>
                  <a:pt x="940010" y="103729"/>
                </a:cubicBezTo>
                <a:lnTo>
                  <a:pt x="941248" y="112267"/>
                </a:lnTo>
                <a:cubicBezTo>
                  <a:pt x="942486" y="118366"/>
                  <a:pt x="940010" y="123245"/>
                  <a:pt x="935056" y="123245"/>
                </a:cubicBezTo>
                <a:lnTo>
                  <a:pt x="756728" y="153738"/>
                </a:lnTo>
                <a:cubicBezTo>
                  <a:pt x="751774" y="154958"/>
                  <a:pt x="746821" y="151299"/>
                  <a:pt x="746821" y="147639"/>
                </a:cubicBezTo>
                <a:lnTo>
                  <a:pt x="744344" y="136662"/>
                </a:lnTo>
                <a:cubicBezTo>
                  <a:pt x="743106" y="131783"/>
                  <a:pt x="746821" y="128124"/>
                  <a:pt x="751774" y="125684"/>
                </a:cubicBezTo>
                <a:close/>
                <a:moveTo>
                  <a:pt x="982490" y="27810"/>
                </a:moveTo>
                <a:lnTo>
                  <a:pt x="704900" y="77559"/>
                </a:lnTo>
                <a:cubicBezTo>
                  <a:pt x="699921" y="77559"/>
                  <a:pt x="696186" y="81290"/>
                  <a:pt x="694942" y="86265"/>
                </a:cubicBezTo>
                <a:lnTo>
                  <a:pt x="681249" y="114870"/>
                </a:lnTo>
                <a:lnTo>
                  <a:pt x="687473" y="152182"/>
                </a:lnTo>
                <a:cubicBezTo>
                  <a:pt x="688718" y="160888"/>
                  <a:pt x="683738" y="167107"/>
                  <a:pt x="676270" y="168351"/>
                </a:cubicBezTo>
                <a:cubicBezTo>
                  <a:pt x="675025" y="168351"/>
                  <a:pt x="675025" y="168351"/>
                  <a:pt x="673780" y="168351"/>
                </a:cubicBezTo>
                <a:cubicBezTo>
                  <a:pt x="667556" y="168351"/>
                  <a:pt x="661332" y="164619"/>
                  <a:pt x="660087" y="157157"/>
                </a:cubicBezTo>
                <a:lnTo>
                  <a:pt x="653863" y="119845"/>
                </a:lnTo>
                <a:lnTo>
                  <a:pt x="631457" y="96215"/>
                </a:lnTo>
                <a:cubicBezTo>
                  <a:pt x="627722" y="93727"/>
                  <a:pt x="623988" y="91240"/>
                  <a:pt x="619009" y="92483"/>
                </a:cubicBezTo>
                <a:lnTo>
                  <a:pt x="31465" y="195712"/>
                </a:lnTo>
                <a:cubicBezTo>
                  <a:pt x="30220" y="195712"/>
                  <a:pt x="28975" y="196956"/>
                  <a:pt x="28975" y="199444"/>
                </a:cubicBezTo>
                <a:lnTo>
                  <a:pt x="97439" y="587485"/>
                </a:lnTo>
                <a:cubicBezTo>
                  <a:pt x="97439" y="588729"/>
                  <a:pt x="98684" y="589972"/>
                  <a:pt x="99929" y="588729"/>
                </a:cubicBezTo>
                <a:lnTo>
                  <a:pt x="688718" y="485500"/>
                </a:lnTo>
                <a:cubicBezTo>
                  <a:pt x="692452" y="485500"/>
                  <a:pt x="697431" y="481769"/>
                  <a:pt x="698676" y="478037"/>
                </a:cubicBezTo>
                <a:lnTo>
                  <a:pt x="711124" y="448188"/>
                </a:lnTo>
                <a:lnTo>
                  <a:pt x="708634" y="436995"/>
                </a:lnTo>
                <a:cubicBezTo>
                  <a:pt x="707389" y="428288"/>
                  <a:pt x="712369" y="420826"/>
                  <a:pt x="721082" y="420826"/>
                </a:cubicBezTo>
                <a:cubicBezTo>
                  <a:pt x="728551" y="418339"/>
                  <a:pt x="736020" y="424557"/>
                  <a:pt x="737265" y="432020"/>
                </a:cubicBezTo>
                <a:lnTo>
                  <a:pt x="739754" y="443213"/>
                </a:lnTo>
                <a:lnTo>
                  <a:pt x="760916" y="466844"/>
                </a:lnTo>
                <a:cubicBezTo>
                  <a:pt x="764650" y="469331"/>
                  <a:pt x="769629" y="471819"/>
                  <a:pt x="774608" y="470575"/>
                </a:cubicBezTo>
                <a:lnTo>
                  <a:pt x="1052198" y="422070"/>
                </a:lnTo>
                <a:cubicBezTo>
                  <a:pt x="1053443" y="422070"/>
                  <a:pt x="1054688" y="420826"/>
                  <a:pt x="1054688" y="418339"/>
                </a:cubicBezTo>
                <a:lnTo>
                  <a:pt x="986224" y="30297"/>
                </a:lnTo>
                <a:lnTo>
                  <a:pt x="984979" y="29054"/>
                </a:lnTo>
                <a:cubicBezTo>
                  <a:pt x="984979" y="29054"/>
                  <a:pt x="983734" y="27810"/>
                  <a:pt x="982490" y="27810"/>
                </a:cubicBezTo>
                <a:close/>
                <a:moveTo>
                  <a:pt x="977510" y="448"/>
                </a:moveTo>
                <a:cubicBezTo>
                  <a:pt x="986224" y="-796"/>
                  <a:pt x="993693" y="448"/>
                  <a:pt x="999917" y="5423"/>
                </a:cubicBezTo>
                <a:cubicBezTo>
                  <a:pt x="1007385" y="10398"/>
                  <a:pt x="1012365" y="17860"/>
                  <a:pt x="1013609" y="25322"/>
                </a:cubicBezTo>
                <a:lnTo>
                  <a:pt x="1082073" y="413364"/>
                </a:lnTo>
                <a:cubicBezTo>
                  <a:pt x="1084563" y="430776"/>
                  <a:pt x="1073360" y="446944"/>
                  <a:pt x="1057177" y="450676"/>
                </a:cubicBezTo>
                <a:lnTo>
                  <a:pt x="778343" y="499181"/>
                </a:lnTo>
                <a:cubicBezTo>
                  <a:pt x="777098" y="499181"/>
                  <a:pt x="774608" y="499181"/>
                  <a:pt x="770874" y="499181"/>
                </a:cubicBezTo>
                <a:cubicBezTo>
                  <a:pt x="759671" y="499181"/>
                  <a:pt x="749712" y="495450"/>
                  <a:pt x="740999" y="486743"/>
                </a:cubicBezTo>
                <a:lnTo>
                  <a:pt x="729796" y="475550"/>
                </a:lnTo>
                <a:lnTo>
                  <a:pt x="723572" y="489231"/>
                </a:lnTo>
                <a:cubicBezTo>
                  <a:pt x="718593" y="502912"/>
                  <a:pt x="707389" y="511618"/>
                  <a:pt x="692452" y="514105"/>
                </a:cubicBezTo>
                <a:lnTo>
                  <a:pt x="106153" y="617334"/>
                </a:lnTo>
                <a:cubicBezTo>
                  <a:pt x="103663" y="617334"/>
                  <a:pt x="102418" y="618578"/>
                  <a:pt x="99929" y="618578"/>
                </a:cubicBezTo>
                <a:cubicBezTo>
                  <a:pt x="84991" y="618578"/>
                  <a:pt x="72543" y="607384"/>
                  <a:pt x="68809" y="592460"/>
                </a:cubicBezTo>
                <a:lnTo>
                  <a:pt x="345" y="203175"/>
                </a:lnTo>
                <a:cubicBezTo>
                  <a:pt x="-2145" y="187006"/>
                  <a:pt x="9059" y="170838"/>
                  <a:pt x="26486" y="168351"/>
                </a:cubicBezTo>
                <a:lnTo>
                  <a:pt x="614030" y="63878"/>
                </a:lnTo>
                <a:cubicBezTo>
                  <a:pt x="627722" y="62634"/>
                  <a:pt x="641415" y="66365"/>
                  <a:pt x="651374" y="76315"/>
                </a:cubicBezTo>
                <a:lnTo>
                  <a:pt x="660087" y="86265"/>
                </a:lnTo>
                <a:cubicBezTo>
                  <a:pt x="660087" y="85021"/>
                  <a:pt x="661332" y="85021"/>
                  <a:pt x="661332" y="85021"/>
                </a:cubicBezTo>
                <a:lnTo>
                  <a:pt x="662577" y="85021"/>
                </a:lnTo>
                <a:lnTo>
                  <a:pt x="668801" y="73828"/>
                </a:lnTo>
                <a:cubicBezTo>
                  <a:pt x="673780" y="60147"/>
                  <a:pt x="684983" y="51441"/>
                  <a:pt x="699921" y="4895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12" name="TextBox 1411">
            <a:extLst>
              <a:ext uri="{FF2B5EF4-FFF2-40B4-BE49-F238E27FC236}">
                <a16:creationId xmlns:a16="http://schemas.microsoft.com/office/drawing/2014/main" id="{F4E30B7A-E81B-4FE9-A9D9-F6DBB472395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1413" name="TextBox 1412">
            <a:extLst>
              <a:ext uri="{FF2B5EF4-FFF2-40B4-BE49-F238E27FC236}">
                <a16:creationId xmlns:a16="http://schemas.microsoft.com/office/drawing/2014/main" id="{5449AF8A-F9C5-4854-951D-65B40FED021D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414" name="TextBox 1413">
            <a:extLst>
              <a:ext uri="{FF2B5EF4-FFF2-40B4-BE49-F238E27FC236}">
                <a16:creationId xmlns:a16="http://schemas.microsoft.com/office/drawing/2014/main" id="{8E9EE708-B6B8-4F32-B4D1-8B20AA816CDA}"/>
              </a:ext>
            </a:extLst>
          </p:cNvPr>
          <p:cNvSpPr txBox="1"/>
          <p:nvPr/>
        </p:nvSpPr>
        <p:spPr>
          <a:xfrm>
            <a:off x="17204655" y="4299968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FEF606C0-E993-479F-9D32-AFB409F8A9CE}"/>
              </a:ext>
            </a:extLst>
          </p:cNvPr>
          <p:cNvSpPr txBox="1"/>
          <p:nvPr/>
        </p:nvSpPr>
        <p:spPr>
          <a:xfrm>
            <a:off x="17204655" y="496216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6157FFF8-3E33-4AC1-A51B-463934179DC8}"/>
              </a:ext>
            </a:extLst>
          </p:cNvPr>
          <p:cNvSpPr txBox="1"/>
          <p:nvPr/>
        </p:nvSpPr>
        <p:spPr>
          <a:xfrm>
            <a:off x="17204655" y="726605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2CFB9DEF-54D5-4292-A483-75BDBBA3C51B}"/>
              </a:ext>
            </a:extLst>
          </p:cNvPr>
          <p:cNvSpPr txBox="1"/>
          <p:nvPr/>
        </p:nvSpPr>
        <p:spPr>
          <a:xfrm>
            <a:off x="17204655" y="7928254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1418" name="TextBox 1417">
            <a:extLst>
              <a:ext uri="{FF2B5EF4-FFF2-40B4-BE49-F238E27FC236}">
                <a16:creationId xmlns:a16="http://schemas.microsoft.com/office/drawing/2014/main" id="{EE0DB554-6101-42DB-880A-678ED44C2482}"/>
              </a:ext>
            </a:extLst>
          </p:cNvPr>
          <p:cNvSpPr txBox="1"/>
          <p:nvPr/>
        </p:nvSpPr>
        <p:spPr>
          <a:xfrm>
            <a:off x="17204655" y="10239129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1419" name="TextBox 1418">
            <a:extLst>
              <a:ext uri="{FF2B5EF4-FFF2-40B4-BE49-F238E27FC236}">
                <a16:creationId xmlns:a16="http://schemas.microsoft.com/office/drawing/2014/main" id="{BC3F4E02-70C4-4D48-91AF-E323EB5D6682}"/>
              </a:ext>
            </a:extLst>
          </p:cNvPr>
          <p:cNvSpPr txBox="1"/>
          <p:nvPr/>
        </p:nvSpPr>
        <p:spPr>
          <a:xfrm>
            <a:off x="17204655" y="10903235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28011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23D4D3-FC46-49A5-BF2D-50FFD6D83F40}"/>
              </a:ext>
            </a:extLst>
          </p:cNvPr>
          <p:cNvGrpSpPr/>
          <p:nvPr/>
        </p:nvGrpSpPr>
        <p:grpSpPr>
          <a:xfrm>
            <a:off x="1" y="11877294"/>
            <a:ext cx="24377650" cy="1836297"/>
            <a:chOff x="1" y="11877294"/>
            <a:chExt cx="24377650" cy="183629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D5E0A83-CCF1-42EF-AFB0-C317C7FFB940}"/>
                </a:ext>
              </a:extLst>
            </p:cNvPr>
            <p:cNvSpPr/>
            <p:nvPr/>
          </p:nvSpPr>
          <p:spPr>
            <a:xfrm>
              <a:off x="1" y="12100291"/>
              <a:ext cx="24377650" cy="161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1296">
                  <a:moveTo>
                    <a:pt x="0" y="1296"/>
                  </a:moveTo>
                  <a:lnTo>
                    <a:pt x="19569" y="1296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484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4F1B2A4-38AD-455D-AB46-8205C6C72BFF}"/>
                </a:ext>
              </a:extLst>
            </p:cNvPr>
            <p:cNvSpPr/>
            <p:nvPr/>
          </p:nvSpPr>
          <p:spPr>
            <a:xfrm>
              <a:off x="1" y="12431671"/>
              <a:ext cx="24377650" cy="1281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1030">
                  <a:moveTo>
                    <a:pt x="19569" y="1030"/>
                  </a:moveTo>
                  <a:lnTo>
                    <a:pt x="0" y="1030"/>
                  </a:lnTo>
                  <a:lnTo>
                    <a:pt x="0" y="0"/>
                  </a:lnTo>
                  <a:lnTo>
                    <a:pt x="19569" y="0"/>
                  </a:lnTo>
                  <a:close/>
                </a:path>
              </a:pathLst>
            </a:custGeom>
            <a:solidFill>
              <a:srgbClr val="968AB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E159E2-03AA-44E2-8355-9D3A089D1DF7}"/>
                </a:ext>
              </a:extLst>
            </p:cNvPr>
            <p:cNvSpPr/>
            <p:nvPr/>
          </p:nvSpPr>
          <p:spPr>
            <a:xfrm>
              <a:off x="1" y="11877294"/>
              <a:ext cx="24377650" cy="22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179">
                  <a:moveTo>
                    <a:pt x="0" y="179"/>
                  </a:moveTo>
                  <a:lnTo>
                    <a:pt x="19569" y="179"/>
                  </a:lnTo>
                  <a:lnTo>
                    <a:pt x="19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9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7942ACD-32F9-4826-9A8D-8999FEFA88AA}"/>
                </a:ext>
              </a:extLst>
            </p:cNvPr>
            <p:cNvSpPr/>
            <p:nvPr/>
          </p:nvSpPr>
          <p:spPr>
            <a:xfrm>
              <a:off x="1" y="12431671"/>
              <a:ext cx="24377650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69" h="62">
                  <a:moveTo>
                    <a:pt x="1956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19569" y="0"/>
                  </a:lnTo>
                  <a:close/>
                </a:path>
              </a:pathLst>
            </a:custGeom>
            <a:solidFill>
              <a:srgbClr val="968AB0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965B39-FBC2-461C-89E9-625FCAD86824}"/>
              </a:ext>
            </a:extLst>
          </p:cNvPr>
          <p:cNvGrpSpPr/>
          <p:nvPr/>
        </p:nvGrpSpPr>
        <p:grpSpPr>
          <a:xfrm>
            <a:off x="1220880" y="5024195"/>
            <a:ext cx="16275025" cy="7938183"/>
            <a:chOff x="1220880" y="5024195"/>
            <a:chExt cx="16275025" cy="7938183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93C2CAC-E6BC-44AD-85F8-788BDFFF593A}"/>
                </a:ext>
              </a:extLst>
            </p:cNvPr>
            <p:cNvSpPr/>
            <p:nvPr/>
          </p:nvSpPr>
          <p:spPr>
            <a:xfrm>
              <a:off x="6217751" y="5512545"/>
              <a:ext cx="7487209" cy="6364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1" h="5110">
                  <a:moveTo>
                    <a:pt x="6011" y="5110"/>
                  </a:moveTo>
                  <a:lnTo>
                    <a:pt x="0" y="5110"/>
                  </a:lnTo>
                  <a:lnTo>
                    <a:pt x="0" y="0"/>
                  </a:lnTo>
                  <a:lnTo>
                    <a:pt x="6011" y="0"/>
                  </a:lnTo>
                  <a:close/>
                </a:path>
              </a:pathLst>
            </a:custGeom>
            <a:gradFill>
              <a:gsLst>
                <a:gs pos="88000">
                  <a:srgbClr val="B3E6FF"/>
                </a:gs>
                <a:gs pos="16000">
                  <a:srgbClr val="FFEBE8"/>
                </a:gs>
              </a:gsLst>
              <a:lin ang="180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437F82-147B-4796-92CA-60421C4257FF}"/>
                </a:ext>
              </a:extLst>
            </p:cNvPr>
            <p:cNvSpPr/>
            <p:nvPr/>
          </p:nvSpPr>
          <p:spPr>
            <a:xfrm>
              <a:off x="1503675" y="5512545"/>
              <a:ext cx="4514749" cy="6364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5" h="5110">
                  <a:moveTo>
                    <a:pt x="3625" y="5110"/>
                  </a:moveTo>
                  <a:lnTo>
                    <a:pt x="0" y="5110"/>
                  </a:lnTo>
                  <a:lnTo>
                    <a:pt x="0" y="0"/>
                  </a:lnTo>
                  <a:lnTo>
                    <a:pt x="3625" y="0"/>
                  </a:lnTo>
                  <a:close/>
                </a:path>
              </a:pathLst>
            </a:custGeom>
            <a:gradFill>
              <a:gsLst>
                <a:gs pos="88000">
                  <a:srgbClr val="B3E6FF"/>
                </a:gs>
                <a:gs pos="0">
                  <a:srgbClr val="FFEBE8"/>
                </a:gs>
              </a:gsLst>
              <a:lin ang="180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F45E58-25C0-45C0-9799-550392EB6910}"/>
                </a:ext>
              </a:extLst>
            </p:cNvPr>
            <p:cNvSpPr/>
            <p:nvPr/>
          </p:nvSpPr>
          <p:spPr>
            <a:xfrm>
              <a:off x="13903041" y="5512545"/>
              <a:ext cx="3592863" cy="6364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5" h="5110">
                  <a:moveTo>
                    <a:pt x="2885" y="5110"/>
                  </a:moveTo>
                  <a:lnTo>
                    <a:pt x="0" y="5110"/>
                  </a:lnTo>
                  <a:lnTo>
                    <a:pt x="0" y="0"/>
                  </a:lnTo>
                  <a:lnTo>
                    <a:pt x="2885" y="0"/>
                  </a:lnTo>
                  <a:close/>
                </a:path>
              </a:pathLst>
            </a:custGeom>
            <a:gradFill>
              <a:gsLst>
                <a:gs pos="88000">
                  <a:srgbClr val="B3E6FF"/>
                </a:gs>
                <a:gs pos="23000">
                  <a:srgbClr val="FFEBE8"/>
                </a:gs>
              </a:gsLst>
              <a:lin ang="18000000" scaled="0"/>
            </a:gra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FAECEE0-F0A5-48E9-9390-14F8B0E393C9}"/>
                </a:ext>
              </a:extLst>
            </p:cNvPr>
            <p:cNvSpPr/>
            <p:nvPr/>
          </p:nvSpPr>
          <p:spPr>
            <a:xfrm>
              <a:off x="6217751" y="5024195"/>
              <a:ext cx="7487209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1" h="230">
                  <a:moveTo>
                    <a:pt x="6011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B3E6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537C804-6BF8-415E-9E22-11023E169CE9}"/>
                </a:ext>
              </a:extLst>
            </p:cNvPr>
            <p:cNvSpPr/>
            <p:nvPr/>
          </p:nvSpPr>
          <p:spPr>
            <a:xfrm>
              <a:off x="1503675" y="5024195"/>
              <a:ext cx="4514749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5" h="230">
                  <a:moveTo>
                    <a:pt x="362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B3E6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0AE16C-FA99-459E-8C4A-636F402ED52F}"/>
                </a:ext>
              </a:extLst>
            </p:cNvPr>
            <p:cNvSpPr/>
            <p:nvPr/>
          </p:nvSpPr>
          <p:spPr>
            <a:xfrm>
              <a:off x="13903041" y="5024195"/>
              <a:ext cx="3592863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5" h="230">
                  <a:moveTo>
                    <a:pt x="2885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B3E6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30679D8-D1E7-4D97-B4F0-F32C5FD85A2D}"/>
                </a:ext>
              </a:extLst>
            </p:cNvPr>
            <p:cNvSpPr/>
            <p:nvPr/>
          </p:nvSpPr>
          <p:spPr>
            <a:xfrm>
              <a:off x="7117213" y="5024195"/>
              <a:ext cx="1371617" cy="91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2" h="736">
                  <a:moveTo>
                    <a:pt x="675" y="593"/>
                  </a:moveTo>
                  <a:cubicBezTo>
                    <a:pt x="609" y="598"/>
                    <a:pt x="551" y="546"/>
                    <a:pt x="551" y="479"/>
                  </a:cubicBezTo>
                  <a:lnTo>
                    <a:pt x="551" y="0"/>
                  </a:lnTo>
                  <a:lnTo>
                    <a:pt x="287" y="0"/>
                  </a:lnTo>
                  <a:lnTo>
                    <a:pt x="0" y="736"/>
                  </a:lnTo>
                  <a:lnTo>
                    <a:pt x="1102" y="736"/>
                  </a:lnTo>
                  <a:lnTo>
                    <a:pt x="1057" y="663"/>
                  </a:lnTo>
                  <a:cubicBezTo>
                    <a:pt x="905" y="592"/>
                    <a:pt x="768" y="585"/>
                    <a:pt x="675" y="593"/>
                  </a:cubicBezTo>
                  <a:close/>
                </a:path>
              </a:pathLst>
            </a:custGeom>
            <a:solidFill>
              <a:srgbClr val="6F5E8D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5197670-FF3A-4759-BB03-B6A88C7DC578}"/>
                </a:ext>
              </a:extLst>
            </p:cNvPr>
            <p:cNvSpPr/>
            <p:nvPr/>
          </p:nvSpPr>
          <p:spPr>
            <a:xfrm>
              <a:off x="4681690" y="5855138"/>
              <a:ext cx="6247646" cy="60221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16" h="4835">
                  <a:moveTo>
                    <a:pt x="5016" y="2648"/>
                  </a:moveTo>
                  <a:cubicBezTo>
                    <a:pt x="5016" y="1579"/>
                    <a:pt x="4052" y="0"/>
                    <a:pt x="2508" y="0"/>
                  </a:cubicBezTo>
                  <a:cubicBezTo>
                    <a:pt x="964" y="0"/>
                    <a:pt x="0" y="1579"/>
                    <a:pt x="0" y="2648"/>
                  </a:cubicBezTo>
                  <a:cubicBezTo>
                    <a:pt x="0" y="3550"/>
                    <a:pt x="808" y="4545"/>
                    <a:pt x="1884" y="4835"/>
                  </a:cubicBezTo>
                  <a:lnTo>
                    <a:pt x="3132" y="4835"/>
                  </a:lnTo>
                  <a:cubicBezTo>
                    <a:pt x="4208" y="4545"/>
                    <a:pt x="5016" y="3550"/>
                    <a:pt x="5016" y="2648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D5A25C3-F397-4E28-8FAD-7DB33F6B151D}"/>
                </a:ext>
              </a:extLst>
            </p:cNvPr>
            <p:cNvSpPr/>
            <p:nvPr/>
          </p:nvSpPr>
          <p:spPr>
            <a:xfrm>
              <a:off x="5943677" y="9987425"/>
              <a:ext cx="3707473" cy="188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7" h="1517">
                  <a:moveTo>
                    <a:pt x="2923" y="1071"/>
                  </a:moveTo>
                  <a:cubicBezTo>
                    <a:pt x="2532" y="829"/>
                    <a:pt x="2249" y="445"/>
                    <a:pt x="2134" y="0"/>
                  </a:cubicBezTo>
                  <a:lnTo>
                    <a:pt x="843" y="0"/>
                  </a:lnTo>
                  <a:lnTo>
                    <a:pt x="841" y="9"/>
                  </a:lnTo>
                  <a:cubicBezTo>
                    <a:pt x="721" y="449"/>
                    <a:pt x="438" y="827"/>
                    <a:pt x="50" y="1065"/>
                  </a:cubicBezTo>
                  <a:lnTo>
                    <a:pt x="0" y="1095"/>
                  </a:lnTo>
                  <a:cubicBezTo>
                    <a:pt x="257" y="1283"/>
                    <a:pt x="553" y="1432"/>
                    <a:pt x="871" y="1517"/>
                  </a:cubicBezTo>
                  <a:lnTo>
                    <a:pt x="2119" y="1517"/>
                  </a:lnTo>
                  <a:cubicBezTo>
                    <a:pt x="2432" y="1433"/>
                    <a:pt x="2723" y="1288"/>
                    <a:pt x="2977" y="1104"/>
                  </a:cubicBezTo>
                  <a:close/>
                </a:path>
              </a:pathLst>
            </a:custGeom>
            <a:solidFill>
              <a:srgbClr val="6F5E8D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649EACE-3D9E-43B4-8118-29AA8076392A}"/>
                </a:ext>
              </a:extLst>
            </p:cNvPr>
            <p:cNvSpPr/>
            <p:nvPr/>
          </p:nvSpPr>
          <p:spPr>
            <a:xfrm>
              <a:off x="4681690" y="6098067"/>
              <a:ext cx="3158079" cy="5695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6" h="4573">
                  <a:moveTo>
                    <a:pt x="1604" y="0"/>
                  </a:moveTo>
                  <a:cubicBezTo>
                    <a:pt x="597" y="455"/>
                    <a:pt x="0" y="1612"/>
                    <a:pt x="0" y="2453"/>
                  </a:cubicBezTo>
                  <a:cubicBezTo>
                    <a:pt x="0" y="3295"/>
                    <a:pt x="705" y="4219"/>
                    <a:pt x="1674" y="4573"/>
                  </a:cubicBezTo>
                  <a:cubicBezTo>
                    <a:pt x="2200" y="4015"/>
                    <a:pt x="2536" y="3238"/>
                    <a:pt x="2536" y="2509"/>
                  </a:cubicBezTo>
                  <a:cubicBezTo>
                    <a:pt x="2536" y="1716"/>
                    <a:pt x="2199" y="698"/>
                    <a:pt x="1604" y="0"/>
                  </a:cubicBezTo>
                  <a:close/>
                </a:path>
              </a:pathLst>
            </a:custGeom>
            <a:solidFill>
              <a:srgbClr val="D0CDE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2100FA-3042-4F99-BACD-BAF6D651C596}"/>
                </a:ext>
              </a:extLst>
            </p:cNvPr>
            <p:cNvSpPr/>
            <p:nvPr/>
          </p:nvSpPr>
          <p:spPr>
            <a:xfrm>
              <a:off x="3164316" y="6586417"/>
              <a:ext cx="2749462" cy="43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8" h="350">
                  <a:moveTo>
                    <a:pt x="2208" y="0"/>
                  </a:moveTo>
                  <a:lnTo>
                    <a:pt x="0" y="0"/>
                  </a:lnTo>
                  <a:lnTo>
                    <a:pt x="1950" y="350"/>
                  </a:lnTo>
                  <a:close/>
                </a:path>
              </a:pathLst>
            </a:custGeom>
            <a:solidFill>
              <a:srgbClr val="6F5E8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12DB359-8118-4F9D-8E9F-2A12BBF644E2}"/>
                </a:ext>
              </a:extLst>
            </p:cNvPr>
            <p:cNvSpPr/>
            <p:nvPr/>
          </p:nvSpPr>
          <p:spPr>
            <a:xfrm>
              <a:off x="4681690" y="5855138"/>
              <a:ext cx="7696502" cy="36215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9" h="2908">
                  <a:moveTo>
                    <a:pt x="6179" y="587"/>
                  </a:moveTo>
                  <a:lnTo>
                    <a:pt x="4016" y="587"/>
                  </a:lnTo>
                  <a:cubicBezTo>
                    <a:pt x="3615" y="236"/>
                    <a:pt x="3105" y="0"/>
                    <a:pt x="2508" y="0"/>
                  </a:cubicBezTo>
                  <a:cubicBezTo>
                    <a:pt x="963" y="0"/>
                    <a:pt x="0" y="1579"/>
                    <a:pt x="0" y="2648"/>
                  </a:cubicBezTo>
                  <a:cubicBezTo>
                    <a:pt x="0" y="2734"/>
                    <a:pt x="8" y="2821"/>
                    <a:pt x="22" y="2908"/>
                  </a:cubicBezTo>
                  <a:cubicBezTo>
                    <a:pt x="172" y="1865"/>
                    <a:pt x="1098" y="549"/>
                    <a:pt x="2508" y="549"/>
                  </a:cubicBezTo>
                  <a:cubicBezTo>
                    <a:pt x="3918" y="549"/>
                    <a:pt x="4843" y="1865"/>
                    <a:pt x="4994" y="2908"/>
                  </a:cubicBezTo>
                  <a:cubicBezTo>
                    <a:pt x="5008" y="2821"/>
                    <a:pt x="5016" y="2734"/>
                    <a:pt x="5016" y="2648"/>
                  </a:cubicBezTo>
                  <a:cubicBezTo>
                    <a:pt x="5016" y="2112"/>
                    <a:pt x="4773" y="1448"/>
                    <a:pt x="4337" y="91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0438E0-D91D-4D73-B67A-D8D46CCE5650}"/>
                </a:ext>
              </a:extLst>
            </p:cNvPr>
            <p:cNvSpPr/>
            <p:nvPr/>
          </p:nvSpPr>
          <p:spPr>
            <a:xfrm>
              <a:off x="6993876" y="9987425"/>
              <a:ext cx="1607071" cy="48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1" h="389">
                  <a:moveTo>
                    <a:pt x="0" y="0"/>
                  </a:moveTo>
                  <a:lnTo>
                    <a:pt x="1291" y="0"/>
                  </a:lnTo>
                  <a:cubicBezTo>
                    <a:pt x="1291" y="0"/>
                    <a:pt x="840" y="389"/>
                    <a:pt x="645" y="389"/>
                  </a:cubicBezTo>
                  <a:cubicBezTo>
                    <a:pt x="451" y="3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38837C7-D92F-4E01-A828-7BD9C0D26126}"/>
                </a:ext>
              </a:extLst>
            </p:cNvPr>
            <p:cNvSpPr/>
            <p:nvPr/>
          </p:nvSpPr>
          <p:spPr>
            <a:xfrm>
              <a:off x="8782836" y="9220021"/>
              <a:ext cx="1881146" cy="71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571">
                  <a:moveTo>
                    <a:pt x="1511" y="0"/>
                  </a:moveTo>
                  <a:cubicBezTo>
                    <a:pt x="1511" y="0"/>
                    <a:pt x="1363" y="206"/>
                    <a:pt x="847" y="402"/>
                  </a:cubicBezTo>
                  <a:cubicBezTo>
                    <a:pt x="602" y="495"/>
                    <a:pt x="281" y="537"/>
                    <a:pt x="0" y="571"/>
                  </a:cubicBezTo>
                  <a:cubicBezTo>
                    <a:pt x="0" y="571"/>
                    <a:pt x="1501" y="593"/>
                    <a:pt x="151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CCE762-4154-41EB-98F2-A1D17B8DC1F5}"/>
                </a:ext>
              </a:extLst>
            </p:cNvPr>
            <p:cNvSpPr/>
            <p:nvPr/>
          </p:nvSpPr>
          <p:spPr>
            <a:xfrm>
              <a:off x="4973205" y="9220021"/>
              <a:ext cx="1881146" cy="71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1" h="571">
                  <a:moveTo>
                    <a:pt x="0" y="0"/>
                  </a:moveTo>
                  <a:cubicBezTo>
                    <a:pt x="0" y="0"/>
                    <a:pt x="148" y="206"/>
                    <a:pt x="665" y="402"/>
                  </a:cubicBezTo>
                  <a:cubicBezTo>
                    <a:pt x="909" y="495"/>
                    <a:pt x="1231" y="537"/>
                    <a:pt x="1511" y="571"/>
                  </a:cubicBezTo>
                  <a:cubicBezTo>
                    <a:pt x="1511" y="571"/>
                    <a:pt x="11" y="5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6F00AC6-3EC6-4DB9-B749-DCC2BD1169DD}"/>
                </a:ext>
              </a:extLst>
            </p:cNvPr>
            <p:cNvSpPr/>
            <p:nvPr/>
          </p:nvSpPr>
          <p:spPr>
            <a:xfrm>
              <a:off x="7803644" y="5024195"/>
              <a:ext cx="629125" cy="82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" h="663">
                  <a:moveTo>
                    <a:pt x="124" y="593"/>
                  </a:moveTo>
                  <a:cubicBezTo>
                    <a:pt x="217" y="585"/>
                    <a:pt x="354" y="592"/>
                    <a:pt x="506" y="663"/>
                  </a:cubicBezTo>
                  <a:lnTo>
                    <a:pt x="264" y="0"/>
                  </a:lnTo>
                  <a:lnTo>
                    <a:pt x="0" y="0"/>
                  </a:lnTo>
                  <a:lnTo>
                    <a:pt x="0" y="479"/>
                  </a:lnTo>
                  <a:cubicBezTo>
                    <a:pt x="0" y="546"/>
                    <a:pt x="58" y="598"/>
                    <a:pt x="124" y="5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0C5FF52-F95F-47D1-A4C9-E0CCCA76C593}"/>
                </a:ext>
              </a:extLst>
            </p:cNvPr>
            <p:cNvSpPr/>
            <p:nvPr/>
          </p:nvSpPr>
          <p:spPr>
            <a:xfrm>
              <a:off x="6819469" y="6689818"/>
              <a:ext cx="1978317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734">
                  <a:moveTo>
                    <a:pt x="1559" y="710"/>
                  </a:moveTo>
                  <a:cubicBezTo>
                    <a:pt x="1501" y="763"/>
                    <a:pt x="1391" y="718"/>
                    <a:pt x="1258" y="678"/>
                  </a:cubicBezTo>
                  <a:cubicBezTo>
                    <a:pt x="1124" y="635"/>
                    <a:pt x="967" y="598"/>
                    <a:pt x="794" y="599"/>
                  </a:cubicBezTo>
                  <a:cubicBezTo>
                    <a:pt x="622" y="598"/>
                    <a:pt x="465" y="635"/>
                    <a:pt x="331" y="678"/>
                  </a:cubicBezTo>
                  <a:cubicBezTo>
                    <a:pt x="197" y="718"/>
                    <a:pt x="88" y="763"/>
                    <a:pt x="30" y="710"/>
                  </a:cubicBezTo>
                  <a:cubicBezTo>
                    <a:pt x="-23" y="665"/>
                    <a:pt x="-14" y="500"/>
                    <a:pt x="118" y="331"/>
                  </a:cubicBezTo>
                  <a:cubicBezTo>
                    <a:pt x="244" y="165"/>
                    <a:pt x="492" y="-6"/>
                    <a:pt x="794" y="0"/>
                  </a:cubicBezTo>
                  <a:cubicBezTo>
                    <a:pt x="1097" y="-6"/>
                    <a:pt x="1345" y="165"/>
                    <a:pt x="1470" y="331"/>
                  </a:cubicBezTo>
                  <a:cubicBezTo>
                    <a:pt x="1602" y="500"/>
                    <a:pt x="1611" y="665"/>
                    <a:pt x="1559" y="7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A17A8FC-7B9B-4975-9691-02E3D8659BF0}"/>
                </a:ext>
              </a:extLst>
            </p:cNvPr>
            <p:cNvSpPr/>
            <p:nvPr/>
          </p:nvSpPr>
          <p:spPr>
            <a:xfrm>
              <a:off x="7239300" y="7589280"/>
              <a:ext cx="1139899" cy="44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6" h="357">
                  <a:moveTo>
                    <a:pt x="902" y="348"/>
                  </a:moveTo>
                  <a:cubicBezTo>
                    <a:pt x="838" y="389"/>
                    <a:pt x="662" y="270"/>
                    <a:pt x="458" y="279"/>
                  </a:cubicBezTo>
                  <a:cubicBezTo>
                    <a:pt x="255" y="270"/>
                    <a:pt x="79" y="389"/>
                    <a:pt x="15" y="348"/>
                  </a:cubicBezTo>
                  <a:cubicBezTo>
                    <a:pt x="-13" y="327"/>
                    <a:pt x="-5" y="247"/>
                    <a:pt x="71" y="163"/>
                  </a:cubicBezTo>
                  <a:cubicBezTo>
                    <a:pt x="145" y="82"/>
                    <a:pt x="286" y="-2"/>
                    <a:pt x="458" y="0"/>
                  </a:cubicBezTo>
                  <a:cubicBezTo>
                    <a:pt x="631" y="-2"/>
                    <a:pt x="772" y="82"/>
                    <a:pt x="845" y="163"/>
                  </a:cubicBezTo>
                  <a:cubicBezTo>
                    <a:pt x="922" y="247"/>
                    <a:pt x="929" y="327"/>
                    <a:pt x="902" y="34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14E2334-6897-4C42-A26F-9F9C3B8C4758}"/>
                </a:ext>
              </a:extLst>
            </p:cNvPr>
            <p:cNvSpPr/>
            <p:nvPr/>
          </p:nvSpPr>
          <p:spPr>
            <a:xfrm>
              <a:off x="1503675" y="8673118"/>
              <a:ext cx="1792691" cy="146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177">
                  <a:moveTo>
                    <a:pt x="0" y="281"/>
                  </a:moveTo>
                  <a:lnTo>
                    <a:pt x="675" y="953"/>
                  </a:lnTo>
                  <a:lnTo>
                    <a:pt x="1440" y="1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5E8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974A6D-3C83-4324-A614-CC8B7E5E05DE}"/>
                </a:ext>
              </a:extLst>
            </p:cNvPr>
            <p:cNvSpPr/>
            <p:nvPr/>
          </p:nvSpPr>
          <p:spPr>
            <a:xfrm>
              <a:off x="1503675" y="8056451"/>
              <a:ext cx="3782220" cy="2662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7" h="2138">
                  <a:moveTo>
                    <a:pt x="636" y="0"/>
                  </a:moveTo>
                  <a:lnTo>
                    <a:pt x="0" y="0"/>
                  </a:lnTo>
                  <a:lnTo>
                    <a:pt x="0" y="495"/>
                  </a:lnTo>
                  <a:lnTo>
                    <a:pt x="1440" y="1672"/>
                  </a:lnTo>
                  <a:lnTo>
                    <a:pt x="3037" y="2138"/>
                  </a:lnTo>
                  <a:cubicBezTo>
                    <a:pt x="2787" y="1824"/>
                    <a:pt x="2621" y="1466"/>
                    <a:pt x="2569" y="1112"/>
                  </a:cubicBezTo>
                  <a:close/>
                </a:path>
              </a:pathLst>
            </a:custGeom>
            <a:solidFill>
              <a:srgbClr val="D0CDE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93043A3-5103-4DDD-BD48-B494A47D4644}"/>
                </a:ext>
              </a:extLst>
            </p:cNvPr>
            <p:cNvSpPr/>
            <p:nvPr/>
          </p:nvSpPr>
          <p:spPr>
            <a:xfrm>
              <a:off x="2295999" y="8056451"/>
              <a:ext cx="2609930" cy="13840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6" h="1112">
                  <a:moveTo>
                    <a:pt x="1915" y="880"/>
                  </a:moveTo>
                  <a:cubicBezTo>
                    <a:pt x="1915" y="608"/>
                    <a:pt x="1977" y="303"/>
                    <a:pt x="2096" y="0"/>
                  </a:cubicBezTo>
                  <a:lnTo>
                    <a:pt x="0" y="0"/>
                  </a:lnTo>
                  <a:lnTo>
                    <a:pt x="1933" y="1112"/>
                  </a:lnTo>
                  <a:cubicBezTo>
                    <a:pt x="1921" y="1034"/>
                    <a:pt x="1915" y="957"/>
                    <a:pt x="1915" y="880"/>
                  </a:cubicBezTo>
                  <a:close/>
                </a:path>
              </a:pathLst>
            </a:custGeom>
            <a:solidFill>
              <a:srgbClr val="6F5E8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EA44E4-0E68-4B53-ACAA-897776126357}"/>
                </a:ext>
              </a:extLst>
            </p:cNvPr>
            <p:cNvSpPr/>
            <p:nvPr/>
          </p:nvSpPr>
          <p:spPr>
            <a:xfrm>
              <a:off x="1503675" y="9023182"/>
              <a:ext cx="839664" cy="83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5" h="672">
                  <a:moveTo>
                    <a:pt x="0" y="475"/>
                  </a:moveTo>
                  <a:lnTo>
                    <a:pt x="675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CDE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77B56F4-8DA7-4A3A-8AB9-A146C80DF062}"/>
                </a:ext>
              </a:extLst>
            </p:cNvPr>
            <p:cNvSpPr/>
            <p:nvPr/>
          </p:nvSpPr>
          <p:spPr>
            <a:xfrm>
              <a:off x="12322131" y="8056451"/>
              <a:ext cx="2760671" cy="20817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7" h="1672">
                  <a:moveTo>
                    <a:pt x="2046" y="0"/>
                  </a:moveTo>
                  <a:lnTo>
                    <a:pt x="0" y="1672"/>
                  </a:lnTo>
                  <a:lnTo>
                    <a:pt x="765" y="1448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726BF70-715C-44F0-B1D4-B4226DFC2A99}"/>
                </a:ext>
              </a:extLst>
            </p:cNvPr>
            <p:cNvSpPr/>
            <p:nvPr/>
          </p:nvSpPr>
          <p:spPr>
            <a:xfrm>
              <a:off x="10322632" y="8056451"/>
              <a:ext cx="4548386" cy="2665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2" h="2141">
                  <a:moveTo>
                    <a:pt x="2410" y="0"/>
                  </a:moveTo>
                  <a:lnTo>
                    <a:pt x="469" y="1117"/>
                  </a:lnTo>
                  <a:cubicBezTo>
                    <a:pt x="417" y="1470"/>
                    <a:pt x="250" y="1827"/>
                    <a:pt x="0" y="2140"/>
                  </a:cubicBezTo>
                  <a:lnTo>
                    <a:pt x="0" y="2141"/>
                  </a:lnTo>
                  <a:lnTo>
                    <a:pt x="1606" y="167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rgbClr val="D0CDE3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FCF499E-393E-4C19-932D-010580042C37}"/>
                </a:ext>
              </a:extLst>
            </p:cNvPr>
            <p:cNvSpPr/>
            <p:nvPr/>
          </p:nvSpPr>
          <p:spPr>
            <a:xfrm>
              <a:off x="10705093" y="8056451"/>
              <a:ext cx="2618654" cy="139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3" h="1117">
                  <a:moveTo>
                    <a:pt x="162" y="1117"/>
                  </a:moveTo>
                  <a:lnTo>
                    <a:pt x="2103" y="0"/>
                  </a:lnTo>
                  <a:lnTo>
                    <a:pt x="0" y="0"/>
                  </a:lnTo>
                  <a:cubicBezTo>
                    <a:pt x="118" y="303"/>
                    <a:pt x="181" y="608"/>
                    <a:pt x="181" y="880"/>
                  </a:cubicBezTo>
                  <a:cubicBezTo>
                    <a:pt x="181" y="958"/>
                    <a:pt x="175" y="1037"/>
                    <a:pt x="162" y="1117"/>
                  </a:cubicBezTo>
                  <a:close/>
                </a:path>
              </a:pathLst>
            </a:custGeom>
            <a:solidFill>
              <a:srgbClr val="6F5E8D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681290D-9A62-460F-BC8B-4D35C24362FB}"/>
                </a:ext>
              </a:extLst>
            </p:cNvPr>
            <p:cNvSpPr/>
            <p:nvPr/>
          </p:nvSpPr>
          <p:spPr>
            <a:xfrm>
              <a:off x="16338564" y="8056451"/>
              <a:ext cx="1157341" cy="90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0" h="730">
                  <a:moveTo>
                    <a:pt x="213" y="0"/>
                  </a:moveTo>
                  <a:lnTo>
                    <a:pt x="0" y="730"/>
                  </a:lnTo>
                  <a:lnTo>
                    <a:pt x="930" y="457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B50640A-AACA-4B09-B52F-C8F6FBB2872D}"/>
                </a:ext>
              </a:extLst>
            </p:cNvPr>
            <p:cNvSpPr/>
            <p:nvPr/>
          </p:nvSpPr>
          <p:spPr>
            <a:xfrm>
              <a:off x="15845230" y="8056451"/>
              <a:ext cx="757441" cy="105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9" h="845">
                  <a:moveTo>
                    <a:pt x="380" y="0"/>
                  </a:moveTo>
                  <a:lnTo>
                    <a:pt x="0" y="845"/>
                  </a:lnTo>
                  <a:lnTo>
                    <a:pt x="396" y="73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7FFB88-B28B-49CC-BB21-E21572148C0E}"/>
                </a:ext>
              </a:extLst>
            </p:cNvPr>
            <p:cNvSpPr/>
            <p:nvPr/>
          </p:nvSpPr>
          <p:spPr>
            <a:xfrm>
              <a:off x="13275162" y="8056451"/>
              <a:ext cx="3042220" cy="1802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1448">
                  <a:moveTo>
                    <a:pt x="1452" y="0"/>
                  </a:moveTo>
                  <a:lnTo>
                    <a:pt x="0" y="1448"/>
                  </a:lnTo>
                  <a:lnTo>
                    <a:pt x="2063" y="845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04143A-10E3-43B5-BA94-566EA7BD276A}"/>
                </a:ext>
              </a:extLst>
            </p:cNvPr>
            <p:cNvSpPr/>
            <p:nvPr/>
          </p:nvSpPr>
          <p:spPr>
            <a:xfrm>
              <a:off x="5467785" y="8138674"/>
              <a:ext cx="482121" cy="976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" h="785">
                  <a:moveTo>
                    <a:pt x="388" y="32"/>
                  </a:moveTo>
                  <a:lnTo>
                    <a:pt x="205" y="0"/>
                  </a:lnTo>
                  <a:lnTo>
                    <a:pt x="0" y="750"/>
                  </a:lnTo>
                  <a:lnTo>
                    <a:pt x="220" y="785"/>
                  </a:lnTo>
                  <a:close/>
                </a:path>
              </a:pathLst>
            </a:custGeom>
            <a:solidFill>
              <a:srgbClr val="6F5E8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8ED3C47-24B1-4AF3-8F6A-7C9554E85842}"/>
                </a:ext>
              </a:extLst>
            </p:cNvPr>
            <p:cNvSpPr/>
            <p:nvPr/>
          </p:nvSpPr>
          <p:spPr>
            <a:xfrm>
              <a:off x="5400512" y="8124970"/>
              <a:ext cx="321414" cy="9468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761">
                  <a:moveTo>
                    <a:pt x="197" y="0"/>
                  </a:moveTo>
                  <a:lnTo>
                    <a:pt x="0" y="752"/>
                  </a:lnTo>
                  <a:lnTo>
                    <a:pt x="54" y="761"/>
                  </a:lnTo>
                  <a:lnTo>
                    <a:pt x="259" y="11"/>
                  </a:lnTo>
                  <a:close/>
                </a:path>
              </a:pathLst>
            </a:custGeom>
            <a:solidFill>
              <a:srgbClr val="584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622749-98CC-468F-BEDB-41EE3FA2F1C3}"/>
                </a:ext>
              </a:extLst>
            </p:cNvPr>
            <p:cNvSpPr/>
            <p:nvPr/>
          </p:nvSpPr>
          <p:spPr>
            <a:xfrm>
              <a:off x="5826573" y="8193489"/>
              <a:ext cx="275320" cy="9468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761">
                  <a:moveTo>
                    <a:pt x="160" y="0"/>
                  </a:moveTo>
                  <a:lnTo>
                    <a:pt x="0" y="752"/>
                  </a:lnTo>
                  <a:lnTo>
                    <a:pt x="58" y="761"/>
                  </a:lnTo>
                  <a:lnTo>
                    <a:pt x="222" y="11"/>
                  </a:lnTo>
                  <a:close/>
                </a:path>
              </a:pathLst>
            </a:custGeom>
            <a:solidFill>
              <a:srgbClr val="584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A61D65-F0A3-42BF-BAA0-FF7678D9DEB3}"/>
                </a:ext>
              </a:extLst>
            </p:cNvPr>
            <p:cNvSpPr/>
            <p:nvPr/>
          </p:nvSpPr>
          <p:spPr>
            <a:xfrm>
              <a:off x="5898829" y="8207192"/>
              <a:ext cx="863334" cy="105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846">
                  <a:moveTo>
                    <a:pt x="694" y="93"/>
                  </a:moveTo>
                  <a:lnTo>
                    <a:pt x="164" y="0"/>
                  </a:lnTo>
                  <a:lnTo>
                    <a:pt x="0" y="750"/>
                  </a:lnTo>
                  <a:lnTo>
                    <a:pt x="605" y="846"/>
                  </a:lnTo>
                  <a:close/>
                </a:path>
              </a:pathLst>
            </a:custGeom>
            <a:solidFill>
              <a:srgbClr val="6F5E8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1137FCD-CF4D-4B44-91B1-14F17F7233C4}"/>
                </a:ext>
              </a:extLst>
            </p:cNvPr>
            <p:cNvSpPr/>
            <p:nvPr/>
          </p:nvSpPr>
          <p:spPr>
            <a:xfrm>
              <a:off x="6736001" y="8326788"/>
              <a:ext cx="185623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763">
                  <a:moveTo>
                    <a:pt x="83" y="0"/>
                  </a:moveTo>
                  <a:lnTo>
                    <a:pt x="0" y="752"/>
                  </a:lnTo>
                  <a:lnTo>
                    <a:pt x="70" y="763"/>
                  </a:lnTo>
                  <a:lnTo>
                    <a:pt x="150" y="11"/>
                  </a:lnTo>
                  <a:close/>
                </a:path>
              </a:pathLst>
            </a:custGeom>
            <a:solidFill>
              <a:srgbClr val="584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E578D59-50E3-4666-A632-9898C480FE5E}"/>
                </a:ext>
              </a:extLst>
            </p:cNvPr>
            <p:cNvSpPr/>
            <p:nvPr/>
          </p:nvSpPr>
          <p:spPr>
            <a:xfrm>
              <a:off x="6823206" y="8340492"/>
              <a:ext cx="823468" cy="10626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2" h="854">
                  <a:moveTo>
                    <a:pt x="80" y="0"/>
                  </a:moveTo>
                  <a:lnTo>
                    <a:pt x="0" y="752"/>
                  </a:lnTo>
                  <a:lnTo>
                    <a:pt x="650" y="854"/>
                  </a:lnTo>
                  <a:lnTo>
                    <a:pt x="658" y="854"/>
                  </a:lnTo>
                  <a:lnTo>
                    <a:pt x="662" y="104"/>
                  </a:lnTo>
                  <a:close/>
                </a:path>
              </a:pathLst>
            </a:custGeom>
            <a:solidFill>
              <a:srgbClr val="6F5E8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6888FC-B1E4-4F2C-83CD-41EA9D3CCC8A}"/>
                </a:ext>
              </a:extLst>
            </p:cNvPr>
            <p:cNvSpPr/>
            <p:nvPr/>
          </p:nvSpPr>
          <p:spPr>
            <a:xfrm>
              <a:off x="7722668" y="8345475"/>
              <a:ext cx="853367" cy="106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6" h="859">
                  <a:moveTo>
                    <a:pt x="0" y="107"/>
                  </a:moveTo>
                  <a:lnTo>
                    <a:pt x="4" y="859"/>
                  </a:lnTo>
                  <a:lnTo>
                    <a:pt x="5" y="859"/>
                  </a:lnTo>
                  <a:lnTo>
                    <a:pt x="686" y="752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6F5E8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05CF258-41ED-437A-A7C6-1D49D0096DD8}"/>
                </a:ext>
              </a:extLst>
            </p:cNvPr>
            <p:cNvSpPr/>
            <p:nvPr/>
          </p:nvSpPr>
          <p:spPr>
            <a:xfrm>
              <a:off x="8476372" y="8331771"/>
              <a:ext cx="178148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763">
                  <a:moveTo>
                    <a:pt x="60" y="0"/>
                  </a:moveTo>
                  <a:lnTo>
                    <a:pt x="0" y="11"/>
                  </a:lnTo>
                  <a:lnTo>
                    <a:pt x="81" y="763"/>
                  </a:lnTo>
                  <a:lnTo>
                    <a:pt x="144" y="753"/>
                  </a:lnTo>
                  <a:close/>
                </a:path>
              </a:pathLst>
            </a:custGeom>
            <a:solidFill>
              <a:srgbClr val="584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C0DA1E8-95F2-4F4A-BEE2-D71A83D7D535}"/>
                </a:ext>
              </a:extLst>
            </p:cNvPr>
            <p:cNvSpPr/>
            <p:nvPr/>
          </p:nvSpPr>
          <p:spPr>
            <a:xfrm>
              <a:off x="9195194" y="8204701"/>
              <a:ext cx="272828" cy="94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762">
                  <a:moveTo>
                    <a:pt x="66" y="0"/>
                  </a:moveTo>
                  <a:lnTo>
                    <a:pt x="0" y="11"/>
                  </a:lnTo>
                  <a:lnTo>
                    <a:pt x="157" y="762"/>
                  </a:lnTo>
                  <a:lnTo>
                    <a:pt x="220" y="752"/>
                  </a:lnTo>
                  <a:close/>
                </a:path>
              </a:pathLst>
            </a:custGeom>
            <a:solidFill>
              <a:srgbClr val="584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880061-0619-42A3-B47E-8EB369D52C26}"/>
                </a:ext>
              </a:extLst>
            </p:cNvPr>
            <p:cNvSpPr/>
            <p:nvPr/>
          </p:nvSpPr>
          <p:spPr>
            <a:xfrm>
              <a:off x="8625867" y="8218404"/>
              <a:ext cx="763670" cy="10364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4" h="833">
                  <a:moveTo>
                    <a:pt x="0" y="81"/>
                  </a:moveTo>
                  <a:lnTo>
                    <a:pt x="91" y="833"/>
                  </a:lnTo>
                  <a:lnTo>
                    <a:pt x="614" y="75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6F5E8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4F5298F-80CC-4B6B-B81A-B3E7C60CCCAA}"/>
                </a:ext>
              </a:extLst>
            </p:cNvPr>
            <p:cNvSpPr/>
            <p:nvPr/>
          </p:nvSpPr>
          <p:spPr>
            <a:xfrm>
              <a:off x="9647413" y="8124970"/>
              <a:ext cx="321414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763">
                  <a:moveTo>
                    <a:pt x="61" y="0"/>
                  </a:moveTo>
                  <a:lnTo>
                    <a:pt x="0" y="11"/>
                  </a:lnTo>
                  <a:lnTo>
                    <a:pt x="196" y="763"/>
                  </a:lnTo>
                  <a:lnTo>
                    <a:pt x="259" y="752"/>
                  </a:lnTo>
                  <a:close/>
                </a:path>
              </a:pathLst>
            </a:custGeom>
            <a:solidFill>
              <a:srgbClr val="584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B82E5E-3CB0-463B-BFE9-88C747276D29}"/>
                </a:ext>
              </a:extLst>
            </p:cNvPr>
            <p:cNvSpPr/>
            <p:nvPr/>
          </p:nvSpPr>
          <p:spPr>
            <a:xfrm>
              <a:off x="9352160" y="8138674"/>
              <a:ext cx="538182" cy="989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795">
                  <a:moveTo>
                    <a:pt x="0" y="42"/>
                  </a:moveTo>
                  <a:lnTo>
                    <a:pt x="161" y="795"/>
                  </a:lnTo>
                  <a:lnTo>
                    <a:pt x="433" y="75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F5E8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124665E-249F-4782-87D1-62F26B6D7750}"/>
                </a:ext>
              </a:extLst>
            </p:cNvPr>
            <p:cNvSpPr/>
            <p:nvPr/>
          </p:nvSpPr>
          <p:spPr>
            <a:xfrm>
              <a:off x="1503675" y="5024195"/>
              <a:ext cx="4248150" cy="68530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1" h="5502">
                  <a:moveTo>
                    <a:pt x="1346" y="5502"/>
                  </a:moveTo>
                  <a:lnTo>
                    <a:pt x="0" y="5502"/>
                  </a:lnTo>
                  <a:lnTo>
                    <a:pt x="2065" y="0"/>
                  </a:lnTo>
                  <a:lnTo>
                    <a:pt x="3411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F2E8C09-AA8A-4407-B152-CF7F624EB0B4}"/>
                </a:ext>
              </a:extLst>
            </p:cNvPr>
            <p:cNvSpPr/>
            <p:nvPr/>
          </p:nvSpPr>
          <p:spPr>
            <a:xfrm>
              <a:off x="6808257" y="5024195"/>
              <a:ext cx="3064648" cy="68530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1" h="5502">
                  <a:moveTo>
                    <a:pt x="397" y="5502"/>
                  </a:moveTo>
                  <a:lnTo>
                    <a:pt x="0" y="5502"/>
                  </a:lnTo>
                  <a:lnTo>
                    <a:pt x="2065" y="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FBD02ED-ECE2-4908-B4CD-80730CE9E030}"/>
                </a:ext>
              </a:extLst>
            </p:cNvPr>
            <p:cNvSpPr/>
            <p:nvPr/>
          </p:nvSpPr>
          <p:spPr>
            <a:xfrm>
              <a:off x="10484588" y="5024195"/>
              <a:ext cx="3676328" cy="68530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2" h="5502">
                  <a:moveTo>
                    <a:pt x="888" y="5502"/>
                  </a:moveTo>
                  <a:lnTo>
                    <a:pt x="0" y="5502"/>
                  </a:lnTo>
                  <a:lnTo>
                    <a:pt x="2065" y="0"/>
                  </a:lnTo>
                  <a:lnTo>
                    <a:pt x="2952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419A7A8-B4FC-4D55-9472-A644F34842CD}"/>
                </a:ext>
              </a:extLst>
            </p:cNvPr>
            <p:cNvSpPr/>
            <p:nvPr/>
          </p:nvSpPr>
          <p:spPr>
            <a:xfrm>
              <a:off x="11978292" y="5024195"/>
              <a:ext cx="2884004" cy="68530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6" h="5502">
                  <a:moveTo>
                    <a:pt x="251" y="5502"/>
                  </a:moveTo>
                  <a:lnTo>
                    <a:pt x="0" y="5502"/>
                  </a:lnTo>
                  <a:lnTo>
                    <a:pt x="2065" y="0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C1D5D84-223C-4888-BEFC-0678B049954F}"/>
                </a:ext>
              </a:extLst>
            </p:cNvPr>
            <p:cNvSpPr/>
            <p:nvPr/>
          </p:nvSpPr>
          <p:spPr>
            <a:xfrm>
              <a:off x="14264320" y="5024195"/>
              <a:ext cx="2761920" cy="68530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8" h="5502">
                  <a:moveTo>
                    <a:pt x="154" y="5502"/>
                  </a:moveTo>
                  <a:lnTo>
                    <a:pt x="0" y="5502"/>
                  </a:lnTo>
                  <a:lnTo>
                    <a:pt x="2065" y="0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EC7AEF4-4C58-4E9B-9BD4-A15B199E20B8}"/>
                </a:ext>
              </a:extLst>
            </p:cNvPr>
            <p:cNvSpPr/>
            <p:nvPr/>
          </p:nvSpPr>
          <p:spPr>
            <a:xfrm>
              <a:off x="2511521" y="12791705"/>
              <a:ext cx="2072998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5" h="138">
                  <a:moveTo>
                    <a:pt x="0" y="0"/>
                  </a:moveTo>
                  <a:cubicBezTo>
                    <a:pt x="0" y="0"/>
                    <a:pt x="421" y="193"/>
                    <a:pt x="1337" y="122"/>
                  </a:cubicBezTo>
                  <a:cubicBezTo>
                    <a:pt x="2255" y="51"/>
                    <a:pt x="956" y="0"/>
                    <a:pt x="956" y="0"/>
                  </a:cubicBezTo>
                  <a:close/>
                </a:path>
              </a:pathLst>
            </a:custGeom>
            <a:solidFill>
              <a:srgbClr val="2529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F65CE8D-D378-4B7C-912E-AFC459164A43}"/>
                </a:ext>
              </a:extLst>
            </p:cNvPr>
            <p:cNvSpPr/>
            <p:nvPr/>
          </p:nvSpPr>
          <p:spPr>
            <a:xfrm>
              <a:off x="2210039" y="11575813"/>
              <a:ext cx="1477509" cy="121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7" h="976">
                  <a:moveTo>
                    <a:pt x="965" y="622"/>
                  </a:moveTo>
                  <a:cubicBezTo>
                    <a:pt x="726" y="682"/>
                    <a:pt x="691" y="243"/>
                    <a:pt x="689" y="0"/>
                  </a:cubicBezTo>
                  <a:lnTo>
                    <a:pt x="0" y="0"/>
                  </a:lnTo>
                  <a:lnTo>
                    <a:pt x="247" y="976"/>
                  </a:lnTo>
                  <a:lnTo>
                    <a:pt x="1187" y="976"/>
                  </a:lnTo>
                  <a:cubicBezTo>
                    <a:pt x="1172" y="813"/>
                    <a:pt x="1116" y="583"/>
                    <a:pt x="965" y="622"/>
                  </a:cubicBezTo>
                  <a:close/>
                </a:path>
              </a:pathLst>
            </a:custGeom>
            <a:solidFill>
              <a:srgbClr val="2E119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20A3983-B6E4-4E4D-B4B2-DD67DA024E29}"/>
                </a:ext>
              </a:extLst>
            </p:cNvPr>
            <p:cNvSpPr/>
            <p:nvPr/>
          </p:nvSpPr>
          <p:spPr>
            <a:xfrm>
              <a:off x="3068390" y="11575813"/>
              <a:ext cx="929361" cy="121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7" h="976">
                  <a:moveTo>
                    <a:pt x="747" y="0"/>
                  </a:moveTo>
                  <a:lnTo>
                    <a:pt x="0" y="0"/>
                  </a:lnTo>
                  <a:cubicBezTo>
                    <a:pt x="2" y="243"/>
                    <a:pt x="37" y="682"/>
                    <a:pt x="276" y="622"/>
                  </a:cubicBezTo>
                  <a:cubicBezTo>
                    <a:pt x="427" y="583"/>
                    <a:pt x="483" y="813"/>
                    <a:pt x="498" y="976"/>
                  </a:cubicBezTo>
                  <a:lnTo>
                    <a:pt x="499" y="976"/>
                  </a:lnTo>
                  <a:close/>
                </a:path>
              </a:pathLst>
            </a:custGeom>
            <a:solidFill>
              <a:srgbClr val="2E119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3260A18-A5E4-4CD1-8EB6-B3D4F0F25212}"/>
                </a:ext>
              </a:extLst>
            </p:cNvPr>
            <p:cNvSpPr/>
            <p:nvPr/>
          </p:nvSpPr>
          <p:spPr>
            <a:xfrm>
              <a:off x="2210039" y="11575813"/>
              <a:ext cx="1477509" cy="121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7" h="976">
                  <a:moveTo>
                    <a:pt x="965" y="622"/>
                  </a:moveTo>
                  <a:cubicBezTo>
                    <a:pt x="726" y="682"/>
                    <a:pt x="691" y="243"/>
                    <a:pt x="689" y="0"/>
                  </a:cubicBezTo>
                  <a:lnTo>
                    <a:pt x="0" y="0"/>
                  </a:lnTo>
                  <a:lnTo>
                    <a:pt x="247" y="976"/>
                  </a:lnTo>
                  <a:lnTo>
                    <a:pt x="1187" y="976"/>
                  </a:lnTo>
                  <a:cubicBezTo>
                    <a:pt x="1172" y="813"/>
                    <a:pt x="1116" y="583"/>
                    <a:pt x="965" y="622"/>
                  </a:cubicBezTo>
                  <a:close/>
                </a:path>
              </a:pathLst>
            </a:custGeom>
            <a:solidFill>
              <a:srgbClr val="01164D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CE8A76-AD64-4F99-91B2-257506F9301B}"/>
                </a:ext>
              </a:extLst>
            </p:cNvPr>
            <p:cNvSpPr/>
            <p:nvPr/>
          </p:nvSpPr>
          <p:spPr>
            <a:xfrm>
              <a:off x="2210039" y="11479887"/>
              <a:ext cx="1787708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6" h="154">
                  <a:moveTo>
                    <a:pt x="1436" y="77"/>
                  </a:moveTo>
                  <a:cubicBezTo>
                    <a:pt x="1436" y="120"/>
                    <a:pt x="1114" y="154"/>
                    <a:pt x="718" y="154"/>
                  </a:cubicBezTo>
                  <a:cubicBezTo>
                    <a:pt x="321" y="154"/>
                    <a:pt x="0" y="120"/>
                    <a:pt x="0" y="77"/>
                  </a:cubicBezTo>
                  <a:cubicBezTo>
                    <a:pt x="0" y="34"/>
                    <a:pt x="321" y="0"/>
                    <a:pt x="718" y="0"/>
                  </a:cubicBezTo>
                  <a:cubicBezTo>
                    <a:pt x="1114" y="0"/>
                    <a:pt x="1436" y="34"/>
                    <a:pt x="1436" y="77"/>
                  </a:cubicBezTo>
                  <a:close/>
                </a:path>
              </a:pathLst>
            </a:custGeom>
            <a:solidFill>
              <a:srgbClr val="3766F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E179F37-8E34-4577-A907-FB443C9CBFF4}"/>
                </a:ext>
              </a:extLst>
            </p:cNvPr>
            <p:cNvSpPr/>
            <p:nvPr/>
          </p:nvSpPr>
          <p:spPr>
            <a:xfrm>
              <a:off x="2319669" y="11514765"/>
              <a:ext cx="1568448" cy="12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0" h="98">
                  <a:moveTo>
                    <a:pt x="1260" y="49"/>
                  </a:moveTo>
                  <a:cubicBezTo>
                    <a:pt x="1260" y="76"/>
                    <a:pt x="978" y="98"/>
                    <a:pt x="630" y="98"/>
                  </a:cubicBezTo>
                  <a:cubicBezTo>
                    <a:pt x="282" y="98"/>
                    <a:pt x="0" y="76"/>
                    <a:pt x="0" y="49"/>
                  </a:cubicBezTo>
                  <a:cubicBezTo>
                    <a:pt x="0" y="22"/>
                    <a:pt x="282" y="0"/>
                    <a:pt x="630" y="0"/>
                  </a:cubicBezTo>
                  <a:cubicBezTo>
                    <a:pt x="978" y="0"/>
                    <a:pt x="1260" y="22"/>
                    <a:pt x="1260" y="49"/>
                  </a:cubicBezTo>
                  <a:close/>
                </a:path>
              </a:pathLst>
            </a:custGeom>
            <a:solidFill>
              <a:srgbClr val="061A2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B1AD35-D26D-4B5A-AC55-E15031D91165}"/>
                </a:ext>
              </a:extLst>
            </p:cNvPr>
            <p:cNvSpPr/>
            <p:nvPr/>
          </p:nvSpPr>
          <p:spPr>
            <a:xfrm>
              <a:off x="1220880" y="9896486"/>
              <a:ext cx="1686802" cy="17391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5" h="1397">
                  <a:moveTo>
                    <a:pt x="1102" y="796"/>
                  </a:moveTo>
                  <a:cubicBezTo>
                    <a:pt x="1112" y="737"/>
                    <a:pt x="1054" y="632"/>
                    <a:pt x="985" y="490"/>
                  </a:cubicBezTo>
                  <a:cubicBezTo>
                    <a:pt x="877" y="268"/>
                    <a:pt x="866" y="350"/>
                    <a:pt x="824" y="424"/>
                  </a:cubicBezTo>
                  <a:cubicBezTo>
                    <a:pt x="780" y="499"/>
                    <a:pt x="824" y="261"/>
                    <a:pt x="717" y="175"/>
                  </a:cubicBezTo>
                  <a:cubicBezTo>
                    <a:pt x="557" y="46"/>
                    <a:pt x="510" y="91"/>
                    <a:pt x="476" y="187"/>
                  </a:cubicBezTo>
                  <a:cubicBezTo>
                    <a:pt x="454" y="250"/>
                    <a:pt x="442" y="132"/>
                    <a:pt x="411" y="84"/>
                  </a:cubicBezTo>
                  <a:cubicBezTo>
                    <a:pt x="381" y="36"/>
                    <a:pt x="-48" y="-65"/>
                    <a:pt x="5" y="62"/>
                  </a:cubicBezTo>
                  <a:cubicBezTo>
                    <a:pt x="58" y="190"/>
                    <a:pt x="75" y="380"/>
                    <a:pt x="166" y="367"/>
                  </a:cubicBezTo>
                  <a:cubicBezTo>
                    <a:pt x="257" y="353"/>
                    <a:pt x="305" y="374"/>
                    <a:pt x="206" y="417"/>
                  </a:cubicBezTo>
                  <a:cubicBezTo>
                    <a:pt x="47" y="486"/>
                    <a:pt x="233" y="768"/>
                    <a:pt x="377" y="728"/>
                  </a:cubicBezTo>
                  <a:cubicBezTo>
                    <a:pt x="564" y="676"/>
                    <a:pt x="504" y="709"/>
                    <a:pt x="401" y="800"/>
                  </a:cubicBezTo>
                  <a:cubicBezTo>
                    <a:pt x="304" y="885"/>
                    <a:pt x="834" y="853"/>
                    <a:pt x="994" y="852"/>
                  </a:cubicBezTo>
                  <a:cubicBezTo>
                    <a:pt x="1033" y="851"/>
                    <a:pt x="1062" y="845"/>
                    <a:pt x="1079" y="833"/>
                  </a:cubicBezTo>
                  <a:cubicBezTo>
                    <a:pt x="1155" y="900"/>
                    <a:pt x="1281" y="1061"/>
                    <a:pt x="1313" y="1396"/>
                  </a:cubicBezTo>
                  <a:cubicBezTo>
                    <a:pt x="1327" y="1396"/>
                    <a:pt x="1341" y="1397"/>
                    <a:pt x="1355" y="1397"/>
                  </a:cubicBezTo>
                  <a:cubicBezTo>
                    <a:pt x="1322" y="1035"/>
                    <a:pt x="1185" y="866"/>
                    <a:pt x="1102" y="796"/>
                  </a:cubicBezTo>
                  <a:close/>
                </a:path>
              </a:pathLst>
            </a:custGeom>
            <a:solidFill>
              <a:srgbClr val="A428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628CEEB-4461-497E-826A-C1B007D76E82}"/>
                </a:ext>
              </a:extLst>
            </p:cNvPr>
            <p:cNvSpPr/>
            <p:nvPr/>
          </p:nvSpPr>
          <p:spPr>
            <a:xfrm>
              <a:off x="2292258" y="8907327"/>
              <a:ext cx="869563" cy="27295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9" h="2192">
                  <a:moveTo>
                    <a:pt x="489" y="1187"/>
                  </a:moveTo>
                  <a:cubicBezTo>
                    <a:pt x="570" y="1139"/>
                    <a:pt x="616" y="1006"/>
                    <a:pt x="675" y="848"/>
                  </a:cubicBezTo>
                  <a:cubicBezTo>
                    <a:pt x="756" y="629"/>
                    <a:pt x="617" y="649"/>
                    <a:pt x="501" y="723"/>
                  </a:cubicBezTo>
                  <a:cubicBezTo>
                    <a:pt x="408" y="783"/>
                    <a:pt x="659" y="374"/>
                    <a:pt x="536" y="385"/>
                  </a:cubicBezTo>
                  <a:cubicBezTo>
                    <a:pt x="414" y="396"/>
                    <a:pt x="379" y="421"/>
                    <a:pt x="391" y="342"/>
                  </a:cubicBezTo>
                  <a:cubicBezTo>
                    <a:pt x="400" y="283"/>
                    <a:pt x="228" y="32"/>
                    <a:pt x="179" y="2"/>
                  </a:cubicBezTo>
                  <a:cubicBezTo>
                    <a:pt x="129" y="-28"/>
                    <a:pt x="39" y="343"/>
                    <a:pt x="133" y="425"/>
                  </a:cubicBezTo>
                  <a:cubicBezTo>
                    <a:pt x="226" y="507"/>
                    <a:pt x="96" y="441"/>
                    <a:pt x="31" y="516"/>
                  </a:cubicBezTo>
                  <a:cubicBezTo>
                    <a:pt x="-35" y="591"/>
                    <a:pt x="135" y="735"/>
                    <a:pt x="183" y="786"/>
                  </a:cubicBezTo>
                  <a:cubicBezTo>
                    <a:pt x="231" y="837"/>
                    <a:pt x="44" y="742"/>
                    <a:pt x="3" y="868"/>
                  </a:cubicBezTo>
                  <a:cubicBezTo>
                    <a:pt x="-38" y="994"/>
                    <a:pt x="323" y="1181"/>
                    <a:pt x="323" y="1181"/>
                  </a:cubicBezTo>
                  <a:cubicBezTo>
                    <a:pt x="373" y="1204"/>
                    <a:pt x="415" y="1210"/>
                    <a:pt x="450" y="1202"/>
                  </a:cubicBezTo>
                  <a:cubicBezTo>
                    <a:pt x="502" y="1352"/>
                    <a:pt x="596" y="1695"/>
                    <a:pt x="585" y="2192"/>
                  </a:cubicBezTo>
                  <a:cubicBezTo>
                    <a:pt x="599" y="2192"/>
                    <a:pt x="613" y="2192"/>
                    <a:pt x="626" y="2192"/>
                  </a:cubicBezTo>
                  <a:cubicBezTo>
                    <a:pt x="637" y="1688"/>
                    <a:pt x="542" y="1340"/>
                    <a:pt x="489" y="1187"/>
                  </a:cubicBezTo>
                  <a:close/>
                </a:path>
              </a:pathLst>
            </a:custGeom>
            <a:solidFill>
              <a:srgbClr val="A428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9287826-B6AC-4C19-AE5C-57F5157B49B8}"/>
                </a:ext>
              </a:extLst>
            </p:cNvPr>
            <p:cNvSpPr/>
            <p:nvPr/>
          </p:nvSpPr>
          <p:spPr>
            <a:xfrm>
              <a:off x="3217885" y="10128203"/>
              <a:ext cx="1202189" cy="1506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6" h="1210">
                  <a:moveTo>
                    <a:pt x="963" y="0"/>
                  </a:moveTo>
                  <a:cubicBezTo>
                    <a:pt x="935" y="33"/>
                    <a:pt x="870" y="78"/>
                    <a:pt x="737" y="139"/>
                  </a:cubicBezTo>
                  <a:cubicBezTo>
                    <a:pt x="368" y="308"/>
                    <a:pt x="546" y="292"/>
                    <a:pt x="533" y="358"/>
                  </a:cubicBezTo>
                  <a:cubicBezTo>
                    <a:pt x="521" y="423"/>
                    <a:pt x="443" y="279"/>
                    <a:pt x="394" y="336"/>
                  </a:cubicBezTo>
                  <a:cubicBezTo>
                    <a:pt x="346" y="394"/>
                    <a:pt x="203" y="383"/>
                    <a:pt x="178" y="526"/>
                  </a:cubicBezTo>
                  <a:cubicBezTo>
                    <a:pt x="158" y="646"/>
                    <a:pt x="95" y="685"/>
                    <a:pt x="66" y="746"/>
                  </a:cubicBezTo>
                  <a:cubicBezTo>
                    <a:pt x="72" y="753"/>
                    <a:pt x="77" y="758"/>
                    <a:pt x="83" y="762"/>
                  </a:cubicBezTo>
                  <a:cubicBezTo>
                    <a:pt x="-32" y="958"/>
                    <a:pt x="1" y="1143"/>
                    <a:pt x="18" y="1210"/>
                  </a:cubicBezTo>
                  <a:cubicBezTo>
                    <a:pt x="33" y="1210"/>
                    <a:pt x="47" y="1210"/>
                    <a:pt x="61" y="1210"/>
                  </a:cubicBezTo>
                  <a:cubicBezTo>
                    <a:pt x="48" y="1160"/>
                    <a:pt x="5" y="967"/>
                    <a:pt x="129" y="769"/>
                  </a:cubicBezTo>
                  <a:cubicBezTo>
                    <a:pt x="211" y="749"/>
                    <a:pt x="333" y="594"/>
                    <a:pt x="568" y="540"/>
                  </a:cubicBezTo>
                  <a:cubicBezTo>
                    <a:pt x="677" y="515"/>
                    <a:pt x="790" y="224"/>
                    <a:pt x="914" y="87"/>
                  </a:cubicBezTo>
                  <a:cubicBezTo>
                    <a:pt x="961" y="36"/>
                    <a:pt x="974" y="11"/>
                    <a:pt x="963" y="0"/>
                  </a:cubicBezTo>
                  <a:close/>
                </a:path>
              </a:pathLst>
            </a:custGeom>
            <a:solidFill>
              <a:srgbClr val="A428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E0D72F1-4284-48E7-A76E-E93CFE4A8514}"/>
                </a:ext>
              </a:extLst>
            </p:cNvPr>
            <p:cNvSpPr/>
            <p:nvPr/>
          </p:nvSpPr>
          <p:spPr>
            <a:xfrm>
              <a:off x="3271454" y="10118237"/>
              <a:ext cx="1143637" cy="93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755">
                  <a:moveTo>
                    <a:pt x="135" y="535"/>
                  </a:moveTo>
                  <a:cubicBezTo>
                    <a:pt x="160" y="392"/>
                    <a:pt x="302" y="403"/>
                    <a:pt x="350" y="345"/>
                  </a:cubicBezTo>
                  <a:cubicBezTo>
                    <a:pt x="399" y="288"/>
                    <a:pt x="477" y="432"/>
                    <a:pt x="489" y="367"/>
                  </a:cubicBezTo>
                  <a:cubicBezTo>
                    <a:pt x="502" y="301"/>
                    <a:pt x="324" y="317"/>
                    <a:pt x="693" y="148"/>
                  </a:cubicBezTo>
                  <a:cubicBezTo>
                    <a:pt x="826" y="87"/>
                    <a:pt x="891" y="42"/>
                    <a:pt x="919" y="9"/>
                  </a:cubicBezTo>
                  <a:cubicBezTo>
                    <a:pt x="901" y="-10"/>
                    <a:pt x="818" y="9"/>
                    <a:pt x="711" y="5"/>
                  </a:cubicBezTo>
                  <a:cubicBezTo>
                    <a:pt x="539" y="0"/>
                    <a:pt x="578" y="105"/>
                    <a:pt x="545" y="131"/>
                  </a:cubicBezTo>
                  <a:cubicBezTo>
                    <a:pt x="512" y="156"/>
                    <a:pt x="555" y="61"/>
                    <a:pt x="351" y="66"/>
                  </a:cubicBezTo>
                  <a:cubicBezTo>
                    <a:pt x="148" y="71"/>
                    <a:pt x="220" y="286"/>
                    <a:pt x="200" y="354"/>
                  </a:cubicBezTo>
                  <a:cubicBezTo>
                    <a:pt x="180" y="421"/>
                    <a:pt x="150" y="193"/>
                    <a:pt x="70" y="297"/>
                  </a:cubicBezTo>
                  <a:cubicBezTo>
                    <a:pt x="-10" y="401"/>
                    <a:pt x="1" y="673"/>
                    <a:pt x="1" y="673"/>
                  </a:cubicBezTo>
                  <a:cubicBezTo>
                    <a:pt x="2" y="712"/>
                    <a:pt x="10" y="738"/>
                    <a:pt x="23" y="755"/>
                  </a:cubicBezTo>
                  <a:cubicBezTo>
                    <a:pt x="52" y="694"/>
                    <a:pt x="115" y="655"/>
                    <a:pt x="135" y="535"/>
                  </a:cubicBezTo>
                  <a:close/>
                </a:path>
              </a:pathLst>
            </a:custGeom>
            <a:solidFill>
              <a:srgbClr val="40071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EF64ECF-EBFC-47B4-9EAD-9D67EF46E608}"/>
                </a:ext>
              </a:extLst>
            </p:cNvPr>
            <p:cNvSpPr/>
            <p:nvPr/>
          </p:nvSpPr>
          <p:spPr>
            <a:xfrm>
              <a:off x="4325394" y="12485237"/>
              <a:ext cx="7363875" cy="30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2" h="246">
                  <a:moveTo>
                    <a:pt x="914" y="5"/>
                  </a:moveTo>
                  <a:cubicBezTo>
                    <a:pt x="718" y="7"/>
                    <a:pt x="-380" y="27"/>
                    <a:pt x="137" y="121"/>
                  </a:cubicBezTo>
                  <a:cubicBezTo>
                    <a:pt x="655" y="215"/>
                    <a:pt x="3412" y="300"/>
                    <a:pt x="2903" y="206"/>
                  </a:cubicBezTo>
                  <a:cubicBezTo>
                    <a:pt x="2394" y="112"/>
                    <a:pt x="2808" y="53"/>
                    <a:pt x="3732" y="124"/>
                  </a:cubicBezTo>
                  <a:cubicBezTo>
                    <a:pt x="5331" y="246"/>
                    <a:pt x="6306" y="90"/>
                    <a:pt x="5759" y="46"/>
                  </a:cubicBezTo>
                  <a:cubicBezTo>
                    <a:pt x="5212" y="1"/>
                    <a:pt x="2126" y="-6"/>
                    <a:pt x="914" y="5"/>
                  </a:cubicBezTo>
                  <a:close/>
                </a:path>
              </a:pathLst>
            </a:custGeom>
            <a:solidFill>
              <a:srgbClr val="2529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C96D5C7-7CB2-4668-9E8A-7BF499A991EF}"/>
                </a:ext>
              </a:extLst>
            </p:cNvPr>
            <p:cNvSpPr/>
            <p:nvPr/>
          </p:nvSpPr>
          <p:spPr>
            <a:xfrm>
              <a:off x="8282028" y="9134061"/>
              <a:ext cx="1031516" cy="1538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" h="1236">
                  <a:moveTo>
                    <a:pt x="537" y="1202"/>
                  </a:moveTo>
                  <a:lnTo>
                    <a:pt x="795" y="1078"/>
                  </a:lnTo>
                  <a:lnTo>
                    <a:pt x="292" y="34"/>
                  </a:lnTo>
                  <a:lnTo>
                    <a:pt x="35" y="158"/>
                  </a:lnTo>
                  <a:close/>
                  <a:moveTo>
                    <a:pt x="829" y="1090"/>
                  </a:moveTo>
                  <a:lnTo>
                    <a:pt x="525" y="1236"/>
                  </a:lnTo>
                  <a:lnTo>
                    <a:pt x="0" y="14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9686CCB-52B2-4F1D-A379-EF5128E3C758}"/>
                </a:ext>
              </a:extLst>
            </p:cNvPr>
            <p:cNvSpPr/>
            <p:nvPr/>
          </p:nvSpPr>
          <p:spPr>
            <a:xfrm>
              <a:off x="4986905" y="7772411"/>
              <a:ext cx="517004" cy="27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225">
                  <a:moveTo>
                    <a:pt x="416" y="89"/>
                  </a:moveTo>
                  <a:lnTo>
                    <a:pt x="160" y="0"/>
                  </a:lnTo>
                  <a:lnTo>
                    <a:pt x="20" y="65"/>
                  </a:lnTo>
                  <a:cubicBezTo>
                    <a:pt x="-1" y="77"/>
                    <a:pt x="-3" y="91"/>
                    <a:pt x="3" y="115"/>
                  </a:cubicBezTo>
                  <a:lnTo>
                    <a:pt x="22" y="198"/>
                  </a:lnTo>
                  <a:cubicBezTo>
                    <a:pt x="25" y="210"/>
                    <a:pt x="35" y="219"/>
                    <a:pt x="47" y="220"/>
                  </a:cubicBezTo>
                  <a:lnTo>
                    <a:pt x="103" y="225"/>
                  </a:lnTo>
                  <a:cubicBezTo>
                    <a:pt x="121" y="227"/>
                    <a:pt x="137" y="215"/>
                    <a:pt x="142" y="198"/>
                  </a:cubicBezTo>
                  <a:lnTo>
                    <a:pt x="159" y="204"/>
                  </a:lnTo>
                  <a:cubicBezTo>
                    <a:pt x="193" y="216"/>
                    <a:pt x="230" y="215"/>
                    <a:pt x="263" y="201"/>
                  </a:cubicBezTo>
                  <a:lnTo>
                    <a:pt x="282" y="193"/>
                  </a:lnTo>
                  <a:lnTo>
                    <a:pt x="368" y="224"/>
                  </a:lnTo>
                  <a:close/>
                </a:path>
              </a:pathLst>
            </a:custGeom>
            <a:solidFill>
              <a:srgbClr val="FAD1D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31C2CCD-71B4-4EA9-AF2E-EBFE8668D10C}"/>
                </a:ext>
              </a:extLst>
            </p:cNvPr>
            <p:cNvSpPr/>
            <p:nvPr/>
          </p:nvSpPr>
          <p:spPr>
            <a:xfrm>
              <a:off x="6570310" y="7308977"/>
              <a:ext cx="1883637" cy="1261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3" h="1014">
                  <a:moveTo>
                    <a:pt x="541" y="0"/>
                  </a:moveTo>
                  <a:cubicBezTo>
                    <a:pt x="541" y="0"/>
                    <a:pt x="770" y="132"/>
                    <a:pt x="1227" y="161"/>
                  </a:cubicBezTo>
                  <a:cubicBezTo>
                    <a:pt x="1590" y="183"/>
                    <a:pt x="1290" y="414"/>
                    <a:pt x="1396" y="521"/>
                  </a:cubicBezTo>
                  <a:cubicBezTo>
                    <a:pt x="1503" y="628"/>
                    <a:pt x="1535" y="739"/>
                    <a:pt x="1499" y="808"/>
                  </a:cubicBezTo>
                  <a:cubicBezTo>
                    <a:pt x="1479" y="845"/>
                    <a:pt x="1375" y="1001"/>
                    <a:pt x="1001" y="892"/>
                  </a:cubicBezTo>
                  <a:cubicBezTo>
                    <a:pt x="626" y="783"/>
                    <a:pt x="801" y="1095"/>
                    <a:pt x="624" y="993"/>
                  </a:cubicBezTo>
                  <a:cubicBezTo>
                    <a:pt x="447" y="892"/>
                    <a:pt x="149" y="541"/>
                    <a:pt x="0" y="79"/>
                  </a:cubicBezTo>
                  <a:close/>
                </a:path>
              </a:pathLst>
            </a:custGeom>
            <a:solidFill>
              <a:srgbClr val="040D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E140D8D-2E6D-4D17-9E8D-F6BF6E71CADA}"/>
                </a:ext>
              </a:extLst>
            </p:cNvPr>
            <p:cNvSpPr/>
            <p:nvPr/>
          </p:nvSpPr>
          <p:spPr>
            <a:xfrm>
              <a:off x="5403003" y="7505812"/>
              <a:ext cx="1238317" cy="94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757">
                  <a:moveTo>
                    <a:pt x="909" y="0"/>
                  </a:moveTo>
                  <a:lnTo>
                    <a:pt x="565" y="486"/>
                  </a:lnTo>
                  <a:lnTo>
                    <a:pt x="70" y="273"/>
                  </a:lnTo>
                  <a:lnTo>
                    <a:pt x="0" y="464"/>
                  </a:lnTo>
                  <a:cubicBezTo>
                    <a:pt x="0" y="464"/>
                    <a:pt x="601" y="808"/>
                    <a:pt x="689" y="750"/>
                  </a:cubicBezTo>
                  <a:cubicBezTo>
                    <a:pt x="777" y="691"/>
                    <a:pt x="995" y="422"/>
                    <a:pt x="995" y="422"/>
                  </a:cubicBezTo>
                  <a:close/>
                </a:path>
              </a:pathLst>
            </a:custGeom>
            <a:solidFill>
              <a:srgbClr val="968A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EC328B2-6FE0-4840-99EA-CCFD19F1E6B1}"/>
                </a:ext>
              </a:extLst>
            </p:cNvPr>
            <p:cNvSpPr/>
            <p:nvPr/>
          </p:nvSpPr>
          <p:spPr>
            <a:xfrm>
              <a:off x="5333239" y="7834701"/>
              <a:ext cx="113367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63">
                  <a:moveTo>
                    <a:pt x="44" y="163"/>
                  </a:moveTo>
                  <a:lnTo>
                    <a:pt x="0" y="149"/>
                  </a:lnTo>
                  <a:lnTo>
                    <a:pt x="50" y="0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01164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8B96F31-EA14-436E-AE99-0A806114933D}"/>
                </a:ext>
              </a:extLst>
            </p:cNvPr>
            <p:cNvSpPr/>
            <p:nvPr/>
          </p:nvSpPr>
          <p:spPr>
            <a:xfrm>
              <a:off x="5351926" y="7875812"/>
              <a:ext cx="78485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5">
                  <a:moveTo>
                    <a:pt x="64" y="32"/>
                  </a:moveTo>
                  <a:cubicBezTo>
                    <a:pt x="64" y="50"/>
                    <a:pt x="50" y="65"/>
                    <a:pt x="32" y="65"/>
                  </a:cubicBezTo>
                  <a:cubicBezTo>
                    <a:pt x="14" y="65"/>
                    <a:pt x="0" y="50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2"/>
                  </a:cubicBezTo>
                  <a:close/>
                </a:path>
              </a:pathLst>
            </a:custGeom>
            <a:solidFill>
              <a:srgbClr val="99CCE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A2733F3-B4F9-4B8B-B795-C9BBFAC9450A}"/>
                </a:ext>
              </a:extLst>
            </p:cNvPr>
            <p:cNvSpPr/>
            <p:nvPr/>
          </p:nvSpPr>
          <p:spPr>
            <a:xfrm>
              <a:off x="6255125" y="7413623"/>
              <a:ext cx="290269" cy="142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1148">
                  <a:moveTo>
                    <a:pt x="234" y="121"/>
                  </a:moveTo>
                  <a:cubicBezTo>
                    <a:pt x="226" y="82"/>
                    <a:pt x="219" y="42"/>
                    <a:pt x="212" y="0"/>
                  </a:cubicBezTo>
                  <a:cubicBezTo>
                    <a:pt x="212" y="0"/>
                    <a:pt x="101" y="63"/>
                    <a:pt x="115" y="169"/>
                  </a:cubicBezTo>
                  <a:cubicBezTo>
                    <a:pt x="115" y="169"/>
                    <a:pt x="9" y="196"/>
                    <a:pt x="56" y="351"/>
                  </a:cubicBezTo>
                  <a:cubicBezTo>
                    <a:pt x="87" y="453"/>
                    <a:pt x="-43" y="789"/>
                    <a:pt x="15" y="1148"/>
                  </a:cubicBezTo>
                  <a:cubicBezTo>
                    <a:pt x="3" y="838"/>
                    <a:pt x="156" y="346"/>
                    <a:pt x="234" y="121"/>
                  </a:cubicBezTo>
                  <a:close/>
                </a:path>
              </a:pathLst>
            </a:custGeom>
            <a:solidFill>
              <a:srgbClr val="6F5E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602A8F1-6799-4207-89D5-230876115ADF}"/>
                </a:ext>
              </a:extLst>
            </p:cNvPr>
            <p:cNvSpPr/>
            <p:nvPr/>
          </p:nvSpPr>
          <p:spPr>
            <a:xfrm>
              <a:off x="6272566" y="7564364"/>
              <a:ext cx="2515250" cy="278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0" h="2240">
                  <a:moveTo>
                    <a:pt x="1743" y="1882"/>
                  </a:moveTo>
                  <a:cubicBezTo>
                    <a:pt x="763" y="1432"/>
                    <a:pt x="513" y="1556"/>
                    <a:pt x="220" y="0"/>
                  </a:cubicBezTo>
                  <a:cubicBezTo>
                    <a:pt x="142" y="225"/>
                    <a:pt x="-11" y="717"/>
                    <a:pt x="1" y="1027"/>
                  </a:cubicBezTo>
                  <a:cubicBezTo>
                    <a:pt x="32" y="1221"/>
                    <a:pt x="118" y="1422"/>
                    <a:pt x="314" y="1597"/>
                  </a:cubicBezTo>
                  <a:cubicBezTo>
                    <a:pt x="870" y="2095"/>
                    <a:pt x="1562" y="2240"/>
                    <a:pt x="1562" y="2240"/>
                  </a:cubicBezTo>
                  <a:cubicBezTo>
                    <a:pt x="1562" y="2240"/>
                    <a:pt x="1878" y="2216"/>
                    <a:pt x="1978" y="2148"/>
                  </a:cubicBezTo>
                  <a:cubicBezTo>
                    <a:pt x="2051" y="2101"/>
                    <a:pt x="2061" y="2027"/>
                    <a:pt x="1743" y="1882"/>
                  </a:cubicBezTo>
                  <a:close/>
                </a:path>
              </a:pathLst>
            </a:custGeom>
            <a:solidFill>
              <a:srgbClr val="25293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4FA2224-768C-403D-89EC-F3A7070BB76A}"/>
                </a:ext>
              </a:extLst>
            </p:cNvPr>
            <p:cNvSpPr/>
            <p:nvPr/>
          </p:nvSpPr>
          <p:spPr>
            <a:xfrm>
              <a:off x="6598963" y="8701772"/>
              <a:ext cx="2332122" cy="31692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3" h="2545">
                  <a:moveTo>
                    <a:pt x="1873" y="2481"/>
                  </a:moveTo>
                  <a:cubicBezTo>
                    <a:pt x="1873" y="2481"/>
                    <a:pt x="1713" y="1848"/>
                    <a:pt x="1589" y="1724"/>
                  </a:cubicBezTo>
                  <a:cubicBezTo>
                    <a:pt x="1464" y="1600"/>
                    <a:pt x="1390" y="1564"/>
                    <a:pt x="1390" y="1564"/>
                  </a:cubicBezTo>
                  <a:cubicBezTo>
                    <a:pt x="1390" y="1564"/>
                    <a:pt x="934" y="336"/>
                    <a:pt x="784" y="201"/>
                  </a:cubicBezTo>
                  <a:cubicBezTo>
                    <a:pt x="688" y="114"/>
                    <a:pt x="544" y="89"/>
                    <a:pt x="544" y="89"/>
                  </a:cubicBezTo>
                  <a:lnTo>
                    <a:pt x="526" y="27"/>
                  </a:lnTo>
                  <a:cubicBezTo>
                    <a:pt x="471" y="45"/>
                    <a:pt x="352" y="-54"/>
                    <a:pt x="238" y="43"/>
                  </a:cubicBezTo>
                  <a:cubicBezTo>
                    <a:pt x="114" y="149"/>
                    <a:pt x="38" y="100"/>
                    <a:pt x="0" y="52"/>
                  </a:cubicBezTo>
                  <a:cubicBezTo>
                    <a:pt x="0" y="52"/>
                    <a:pt x="93" y="484"/>
                    <a:pt x="290" y="753"/>
                  </a:cubicBezTo>
                  <a:cubicBezTo>
                    <a:pt x="824" y="1482"/>
                    <a:pt x="1652" y="2545"/>
                    <a:pt x="1652" y="2545"/>
                  </a:cubicBezTo>
                  <a:lnTo>
                    <a:pt x="1833" y="2503"/>
                  </a:lnTo>
                  <a:close/>
                </a:path>
              </a:pathLst>
            </a:custGeom>
            <a:solidFill>
              <a:srgbClr val="093E5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B37149C-D079-40BD-9024-810CEAB6379C}"/>
                </a:ext>
              </a:extLst>
            </p:cNvPr>
            <p:cNvSpPr/>
            <p:nvPr/>
          </p:nvSpPr>
          <p:spPr>
            <a:xfrm>
              <a:off x="6303711" y="7457226"/>
              <a:ext cx="949293" cy="13753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3" h="1105">
                  <a:moveTo>
                    <a:pt x="475" y="1042"/>
                  </a:moveTo>
                  <a:cubicBezTo>
                    <a:pt x="589" y="945"/>
                    <a:pt x="708" y="1044"/>
                    <a:pt x="763" y="1026"/>
                  </a:cubicBezTo>
                  <a:lnTo>
                    <a:pt x="684" y="737"/>
                  </a:lnTo>
                  <a:cubicBezTo>
                    <a:pt x="684" y="737"/>
                    <a:pt x="689" y="446"/>
                    <a:pt x="692" y="188"/>
                  </a:cubicBezTo>
                  <a:cubicBezTo>
                    <a:pt x="693" y="33"/>
                    <a:pt x="514" y="0"/>
                    <a:pt x="514" y="0"/>
                  </a:cubicBezTo>
                  <a:cubicBezTo>
                    <a:pt x="468" y="90"/>
                    <a:pt x="369" y="194"/>
                    <a:pt x="243" y="217"/>
                  </a:cubicBezTo>
                  <a:cubicBezTo>
                    <a:pt x="146" y="235"/>
                    <a:pt x="137" y="162"/>
                    <a:pt x="151" y="92"/>
                  </a:cubicBezTo>
                  <a:lnTo>
                    <a:pt x="22" y="282"/>
                  </a:lnTo>
                  <a:cubicBezTo>
                    <a:pt x="-10" y="343"/>
                    <a:pt x="-8" y="408"/>
                    <a:pt x="36" y="460"/>
                  </a:cubicBezTo>
                  <a:lnTo>
                    <a:pt x="104" y="540"/>
                  </a:lnTo>
                  <a:lnTo>
                    <a:pt x="212" y="931"/>
                  </a:lnTo>
                  <a:lnTo>
                    <a:pt x="237" y="1051"/>
                  </a:lnTo>
                  <a:cubicBezTo>
                    <a:pt x="275" y="1099"/>
                    <a:pt x="351" y="1148"/>
                    <a:pt x="475" y="1042"/>
                  </a:cubicBezTo>
                  <a:close/>
                </a:path>
              </a:pathLst>
            </a:custGeom>
            <a:solidFill>
              <a:srgbClr val="FF880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983369-9A7B-43A7-A3C1-0E14A37E7040}"/>
                </a:ext>
              </a:extLst>
            </p:cNvPr>
            <p:cNvSpPr/>
            <p:nvPr/>
          </p:nvSpPr>
          <p:spPr>
            <a:xfrm>
              <a:off x="5997243" y="8812647"/>
              <a:ext cx="1509900" cy="318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3" h="2561">
                  <a:moveTo>
                    <a:pt x="624" y="1530"/>
                  </a:moveTo>
                  <a:cubicBezTo>
                    <a:pt x="624" y="1530"/>
                    <a:pt x="1238" y="634"/>
                    <a:pt x="1212" y="333"/>
                  </a:cubicBezTo>
                  <a:cubicBezTo>
                    <a:pt x="1193" y="105"/>
                    <a:pt x="1027" y="0"/>
                    <a:pt x="1027" y="0"/>
                  </a:cubicBezTo>
                  <a:lnTo>
                    <a:pt x="578" y="17"/>
                  </a:lnTo>
                  <a:lnTo>
                    <a:pt x="308" y="1433"/>
                  </a:lnTo>
                  <a:lnTo>
                    <a:pt x="0" y="2548"/>
                  </a:lnTo>
                  <a:lnTo>
                    <a:pt x="192" y="2557"/>
                  </a:lnTo>
                  <a:lnTo>
                    <a:pt x="299" y="2561"/>
                  </a:lnTo>
                  <a:cubicBezTo>
                    <a:pt x="299" y="2561"/>
                    <a:pt x="699" y="1858"/>
                    <a:pt x="624" y="1530"/>
                  </a:cubicBezTo>
                  <a:close/>
                </a:path>
              </a:pathLst>
            </a:custGeom>
            <a:solidFill>
              <a:srgbClr val="0A618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1584063-8CDA-4E86-A784-BB5360265E47}"/>
                </a:ext>
              </a:extLst>
            </p:cNvPr>
            <p:cNvSpPr/>
            <p:nvPr/>
          </p:nvSpPr>
          <p:spPr>
            <a:xfrm>
              <a:off x="5744347" y="11986924"/>
              <a:ext cx="382458" cy="42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346">
                  <a:moveTo>
                    <a:pt x="308" y="4"/>
                  </a:moveTo>
                  <a:lnTo>
                    <a:pt x="203" y="0"/>
                  </a:lnTo>
                  <a:lnTo>
                    <a:pt x="0" y="346"/>
                  </a:lnTo>
                  <a:cubicBezTo>
                    <a:pt x="0" y="346"/>
                    <a:pt x="120" y="369"/>
                    <a:pt x="308" y="4"/>
                  </a:cubicBezTo>
                  <a:close/>
                </a:path>
              </a:pathLst>
            </a:custGeom>
            <a:solidFill>
              <a:srgbClr val="FAD1D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4AD686-134D-4F6E-BF01-04451B1EB4BA}"/>
                </a:ext>
              </a:extLst>
            </p:cNvPr>
            <p:cNvSpPr/>
            <p:nvPr/>
          </p:nvSpPr>
          <p:spPr>
            <a:xfrm>
              <a:off x="5550007" y="11991907"/>
              <a:ext cx="706364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8" h="450">
                  <a:moveTo>
                    <a:pt x="543" y="173"/>
                  </a:moveTo>
                  <a:cubicBezTo>
                    <a:pt x="571" y="118"/>
                    <a:pt x="577" y="75"/>
                    <a:pt x="551" y="5"/>
                  </a:cubicBezTo>
                  <a:lnTo>
                    <a:pt x="464" y="0"/>
                  </a:lnTo>
                  <a:cubicBezTo>
                    <a:pt x="276" y="365"/>
                    <a:pt x="156" y="342"/>
                    <a:pt x="156" y="342"/>
                  </a:cubicBezTo>
                  <a:lnTo>
                    <a:pt x="0" y="441"/>
                  </a:lnTo>
                  <a:cubicBezTo>
                    <a:pt x="0" y="441"/>
                    <a:pt x="323" y="475"/>
                    <a:pt x="364" y="413"/>
                  </a:cubicBezTo>
                  <a:cubicBezTo>
                    <a:pt x="404" y="351"/>
                    <a:pt x="461" y="276"/>
                    <a:pt x="461" y="276"/>
                  </a:cubicBezTo>
                  <a:lnTo>
                    <a:pt x="490" y="400"/>
                  </a:lnTo>
                  <a:lnTo>
                    <a:pt x="545" y="400"/>
                  </a:lnTo>
                  <a:cubicBezTo>
                    <a:pt x="545" y="400"/>
                    <a:pt x="515" y="229"/>
                    <a:pt x="543" y="173"/>
                  </a:cubicBezTo>
                  <a:close/>
                </a:path>
              </a:pathLst>
            </a:custGeom>
            <a:solidFill>
              <a:srgbClr val="066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A216D9F-B270-485F-97B8-1D5EFB8201E4}"/>
                </a:ext>
              </a:extLst>
            </p:cNvPr>
            <p:cNvSpPr/>
            <p:nvPr/>
          </p:nvSpPr>
          <p:spPr>
            <a:xfrm>
              <a:off x="8639570" y="11844904"/>
              <a:ext cx="132054" cy="43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349">
                  <a:moveTo>
                    <a:pt x="107" y="0"/>
                  </a:moveTo>
                  <a:lnTo>
                    <a:pt x="14" y="22"/>
                  </a:lnTo>
                  <a:lnTo>
                    <a:pt x="0" y="349"/>
                  </a:lnTo>
                  <a:cubicBezTo>
                    <a:pt x="0" y="349"/>
                    <a:pt x="116" y="370"/>
                    <a:pt x="107" y="0"/>
                  </a:cubicBezTo>
                  <a:close/>
                </a:path>
              </a:pathLst>
            </a:custGeom>
            <a:solidFill>
              <a:srgbClr val="FAD1D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783E0F7-3B15-4307-9048-8709906BCAE3}"/>
                </a:ext>
              </a:extLst>
            </p:cNvPr>
            <p:cNvSpPr/>
            <p:nvPr/>
          </p:nvSpPr>
          <p:spPr>
            <a:xfrm>
              <a:off x="8519974" y="11819988"/>
              <a:ext cx="576802" cy="66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538">
                  <a:moveTo>
                    <a:pt x="365" y="134"/>
                  </a:moveTo>
                  <a:cubicBezTo>
                    <a:pt x="354" y="41"/>
                    <a:pt x="291" y="0"/>
                    <a:pt x="291" y="0"/>
                  </a:cubicBezTo>
                  <a:lnTo>
                    <a:pt x="203" y="20"/>
                  </a:lnTo>
                  <a:cubicBezTo>
                    <a:pt x="212" y="390"/>
                    <a:pt x="96" y="369"/>
                    <a:pt x="96" y="369"/>
                  </a:cubicBezTo>
                  <a:lnTo>
                    <a:pt x="0" y="538"/>
                  </a:lnTo>
                  <a:cubicBezTo>
                    <a:pt x="0" y="538"/>
                    <a:pt x="241" y="530"/>
                    <a:pt x="273" y="420"/>
                  </a:cubicBezTo>
                  <a:lnTo>
                    <a:pt x="318" y="260"/>
                  </a:lnTo>
                  <a:lnTo>
                    <a:pt x="438" y="377"/>
                  </a:lnTo>
                  <a:lnTo>
                    <a:pt x="464" y="356"/>
                  </a:lnTo>
                  <a:cubicBezTo>
                    <a:pt x="464" y="356"/>
                    <a:pt x="372" y="187"/>
                    <a:pt x="365" y="134"/>
                  </a:cubicBezTo>
                  <a:close/>
                </a:path>
              </a:pathLst>
            </a:custGeom>
            <a:solidFill>
              <a:srgbClr val="0663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504325B-6D04-4C82-AB92-84835E2F190D}"/>
                </a:ext>
              </a:extLst>
            </p:cNvPr>
            <p:cNvSpPr/>
            <p:nvPr/>
          </p:nvSpPr>
          <p:spPr>
            <a:xfrm>
              <a:off x="8757917" y="10407260"/>
              <a:ext cx="1482492" cy="2053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1" h="1649">
                  <a:moveTo>
                    <a:pt x="1128" y="1436"/>
                  </a:moveTo>
                  <a:lnTo>
                    <a:pt x="686" y="1649"/>
                  </a:lnTo>
                  <a:lnTo>
                    <a:pt x="0" y="223"/>
                  </a:lnTo>
                  <a:lnTo>
                    <a:pt x="442" y="11"/>
                  </a:lnTo>
                  <a:cubicBezTo>
                    <a:pt x="498" y="-16"/>
                    <a:pt x="565" y="8"/>
                    <a:pt x="592" y="63"/>
                  </a:cubicBezTo>
                  <a:lnTo>
                    <a:pt x="1180" y="1286"/>
                  </a:lnTo>
                  <a:cubicBezTo>
                    <a:pt x="1207" y="1342"/>
                    <a:pt x="1184" y="1409"/>
                    <a:pt x="1128" y="1436"/>
                  </a:cubicBezTo>
                  <a:close/>
                </a:path>
              </a:pathLst>
            </a:custGeom>
            <a:solidFill>
              <a:srgbClr val="A428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7968688-839B-4039-95F3-E274BC64FA5C}"/>
                </a:ext>
              </a:extLst>
            </p:cNvPr>
            <p:cNvSpPr/>
            <p:nvPr/>
          </p:nvSpPr>
          <p:spPr>
            <a:xfrm>
              <a:off x="8804015" y="10553018"/>
              <a:ext cx="1286899" cy="180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4" h="1453">
                  <a:moveTo>
                    <a:pt x="1022" y="1122"/>
                  </a:moveTo>
                  <a:lnTo>
                    <a:pt x="515" y="68"/>
                  </a:lnTo>
                  <a:cubicBezTo>
                    <a:pt x="486" y="9"/>
                    <a:pt x="416" y="-17"/>
                    <a:pt x="358" y="11"/>
                  </a:cubicBezTo>
                  <a:lnTo>
                    <a:pt x="0" y="184"/>
                  </a:lnTo>
                  <a:lnTo>
                    <a:pt x="7" y="198"/>
                  </a:lnTo>
                  <a:lnTo>
                    <a:pt x="365" y="26"/>
                  </a:lnTo>
                  <a:cubicBezTo>
                    <a:pt x="415" y="3"/>
                    <a:pt x="475" y="25"/>
                    <a:pt x="500" y="75"/>
                  </a:cubicBezTo>
                  <a:lnTo>
                    <a:pt x="1007" y="1130"/>
                  </a:lnTo>
                  <a:cubicBezTo>
                    <a:pt x="1031" y="1180"/>
                    <a:pt x="1011" y="1242"/>
                    <a:pt x="961" y="1265"/>
                  </a:cubicBezTo>
                  <a:lnTo>
                    <a:pt x="603" y="1437"/>
                  </a:lnTo>
                  <a:lnTo>
                    <a:pt x="611" y="1453"/>
                  </a:lnTo>
                  <a:lnTo>
                    <a:pt x="968" y="1280"/>
                  </a:lnTo>
                  <a:cubicBezTo>
                    <a:pt x="1026" y="1253"/>
                    <a:pt x="1050" y="1182"/>
                    <a:pt x="1022" y="1122"/>
                  </a:cubicBezTo>
                  <a:close/>
                </a:path>
              </a:pathLst>
            </a:custGeom>
            <a:solidFill>
              <a:srgbClr val="E49F9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8BAA513-794C-4613-959A-DEAB7801A6E8}"/>
                </a:ext>
              </a:extLst>
            </p:cNvPr>
            <p:cNvSpPr/>
            <p:nvPr/>
          </p:nvSpPr>
          <p:spPr>
            <a:xfrm>
              <a:off x="9250008" y="11057563"/>
              <a:ext cx="160707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32">
                  <a:moveTo>
                    <a:pt x="94" y="125"/>
                  </a:moveTo>
                  <a:cubicBezTo>
                    <a:pt x="63" y="141"/>
                    <a:pt x="24" y="127"/>
                    <a:pt x="9" y="96"/>
                  </a:cubicBezTo>
                  <a:lnTo>
                    <a:pt x="7" y="91"/>
                  </a:lnTo>
                  <a:cubicBezTo>
                    <a:pt x="-9" y="60"/>
                    <a:pt x="5" y="21"/>
                    <a:pt x="37" y="6"/>
                  </a:cubicBezTo>
                  <a:cubicBezTo>
                    <a:pt x="69" y="-9"/>
                    <a:pt x="106" y="4"/>
                    <a:pt x="122" y="36"/>
                  </a:cubicBezTo>
                  <a:lnTo>
                    <a:pt x="124" y="40"/>
                  </a:lnTo>
                  <a:cubicBezTo>
                    <a:pt x="139" y="72"/>
                    <a:pt x="126" y="110"/>
                    <a:pt x="94" y="125"/>
                  </a:cubicBezTo>
                  <a:close/>
                </a:path>
              </a:pathLst>
            </a:custGeom>
            <a:solidFill>
              <a:srgbClr val="40071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A4A146-F793-4723-A396-DCBDDD63049F}"/>
                </a:ext>
              </a:extLst>
            </p:cNvPr>
            <p:cNvSpPr/>
            <p:nvPr/>
          </p:nvSpPr>
          <p:spPr>
            <a:xfrm>
              <a:off x="9515359" y="11609449"/>
              <a:ext cx="159461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32">
                  <a:moveTo>
                    <a:pt x="93" y="126"/>
                  </a:moveTo>
                  <a:cubicBezTo>
                    <a:pt x="62" y="141"/>
                    <a:pt x="23" y="127"/>
                    <a:pt x="8" y="96"/>
                  </a:cubicBezTo>
                  <a:lnTo>
                    <a:pt x="6" y="91"/>
                  </a:lnTo>
                  <a:cubicBezTo>
                    <a:pt x="-9" y="60"/>
                    <a:pt x="4" y="22"/>
                    <a:pt x="36" y="6"/>
                  </a:cubicBezTo>
                  <a:cubicBezTo>
                    <a:pt x="68" y="-9"/>
                    <a:pt x="106" y="5"/>
                    <a:pt x="121" y="36"/>
                  </a:cubicBezTo>
                  <a:lnTo>
                    <a:pt x="123" y="41"/>
                  </a:lnTo>
                  <a:cubicBezTo>
                    <a:pt x="138" y="73"/>
                    <a:pt x="125" y="110"/>
                    <a:pt x="93" y="126"/>
                  </a:cubicBezTo>
                  <a:close/>
                </a:path>
              </a:pathLst>
            </a:custGeom>
            <a:solidFill>
              <a:srgbClr val="40071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4E18B69-18B1-40AA-A5F0-73D0ADC8C76A}"/>
                </a:ext>
              </a:extLst>
            </p:cNvPr>
            <p:cNvSpPr/>
            <p:nvPr/>
          </p:nvSpPr>
          <p:spPr>
            <a:xfrm>
              <a:off x="9687278" y="12386820"/>
              <a:ext cx="206801" cy="206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67">
                  <a:moveTo>
                    <a:pt x="158" y="47"/>
                  </a:moveTo>
                  <a:cubicBezTo>
                    <a:pt x="178" y="89"/>
                    <a:pt x="160" y="138"/>
                    <a:pt x="119" y="158"/>
                  </a:cubicBezTo>
                  <a:cubicBezTo>
                    <a:pt x="77" y="178"/>
                    <a:pt x="28" y="161"/>
                    <a:pt x="8" y="119"/>
                  </a:cubicBezTo>
                  <a:cubicBezTo>
                    <a:pt x="-12" y="78"/>
                    <a:pt x="5" y="28"/>
                    <a:pt x="47" y="8"/>
                  </a:cubicBezTo>
                  <a:cubicBezTo>
                    <a:pt x="88" y="-12"/>
                    <a:pt x="138" y="6"/>
                    <a:pt x="158" y="47"/>
                  </a:cubicBezTo>
                  <a:close/>
                </a:path>
              </a:pathLst>
            </a:custGeom>
            <a:solidFill>
              <a:srgbClr val="40071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4FB0C4D-E958-44E7-9168-A2D9F5BD47F7}"/>
                </a:ext>
              </a:extLst>
            </p:cNvPr>
            <p:cNvSpPr/>
            <p:nvPr/>
          </p:nvSpPr>
          <p:spPr>
            <a:xfrm>
              <a:off x="9734621" y="12434160"/>
              <a:ext cx="113367" cy="1121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91">
                  <a:moveTo>
                    <a:pt x="88" y="26"/>
                  </a:moveTo>
                  <a:cubicBezTo>
                    <a:pt x="99" y="48"/>
                    <a:pt x="89" y="76"/>
                    <a:pt x="66" y="86"/>
                  </a:cubicBezTo>
                  <a:cubicBezTo>
                    <a:pt x="43" y="97"/>
                    <a:pt x="16" y="88"/>
                    <a:pt x="5" y="65"/>
                  </a:cubicBezTo>
                  <a:cubicBezTo>
                    <a:pt x="-6" y="42"/>
                    <a:pt x="3" y="15"/>
                    <a:pt x="26" y="4"/>
                  </a:cubicBezTo>
                  <a:cubicBezTo>
                    <a:pt x="49" y="-7"/>
                    <a:pt x="76" y="3"/>
                    <a:pt x="88" y="26"/>
                  </a:cubicBezTo>
                  <a:close/>
                </a:path>
              </a:pathLst>
            </a:custGeom>
            <a:solidFill>
              <a:srgbClr val="A4285C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E921C49-7CD1-4DFF-98B2-B91684AB9272}"/>
                </a:ext>
              </a:extLst>
            </p:cNvPr>
            <p:cNvSpPr/>
            <p:nvPr/>
          </p:nvSpPr>
          <p:spPr>
            <a:xfrm>
              <a:off x="8214755" y="9082984"/>
              <a:ext cx="530707" cy="3201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58">
                  <a:moveTo>
                    <a:pt x="394" y="0"/>
                  </a:moveTo>
                  <a:lnTo>
                    <a:pt x="0" y="189"/>
                  </a:lnTo>
                  <a:lnTo>
                    <a:pt x="34" y="258"/>
                  </a:lnTo>
                  <a:lnTo>
                    <a:pt x="427" y="69"/>
                  </a:lnTo>
                  <a:close/>
                </a:path>
              </a:pathLst>
            </a:custGeom>
            <a:solidFill>
              <a:srgbClr val="A4285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C674D1F-277A-43B7-9F2A-276E7B83A901}"/>
                </a:ext>
              </a:extLst>
            </p:cNvPr>
            <p:cNvSpPr/>
            <p:nvPr/>
          </p:nvSpPr>
          <p:spPr>
            <a:xfrm>
              <a:off x="8243409" y="8978337"/>
              <a:ext cx="408620" cy="38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312">
                  <a:moveTo>
                    <a:pt x="0" y="29"/>
                  </a:moveTo>
                  <a:lnTo>
                    <a:pt x="18" y="189"/>
                  </a:lnTo>
                  <a:lnTo>
                    <a:pt x="47" y="241"/>
                  </a:lnTo>
                  <a:lnTo>
                    <a:pt x="100" y="215"/>
                  </a:lnTo>
                  <a:lnTo>
                    <a:pt x="126" y="288"/>
                  </a:lnTo>
                  <a:cubicBezTo>
                    <a:pt x="126" y="288"/>
                    <a:pt x="168" y="325"/>
                    <a:pt x="185" y="308"/>
                  </a:cubicBezTo>
                  <a:cubicBezTo>
                    <a:pt x="203" y="291"/>
                    <a:pt x="207" y="286"/>
                    <a:pt x="207" y="286"/>
                  </a:cubicBezTo>
                  <a:cubicBezTo>
                    <a:pt x="207" y="286"/>
                    <a:pt x="253" y="299"/>
                    <a:pt x="255" y="280"/>
                  </a:cubicBezTo>
                  <a:cubicBezTo>
                    <a:pt x="257" y="261"/>
                    <a:pt x="269" y="266"/>
                    <a:pt x="269" y="266"/>
                  </a:cubicBezTo>
                  <a:cubicBezTo>
                    <a:pt x="269" y="266"/>
                    <a:pt x="298" y="279"/>
                    <a:pt x="306" y="257"/>
                  </a:cubicBezTo>
                  <a:cubicBezTo>
                    <a:pt x="314" y="235"/>
                    <a:pt x="332" y="250"/>
                    <a:pt x="328" y="218"/>
                  </a:cubicBezTo>
                  <a:cubicBezTo>
                    <a:pt x="326" y="185"/>
                    <a:pt x="289" y="100"/>
                    <a:pt x="289" y="100"/>
                  </a:cubicBezTo>
                  <a:lnTo>
                    <a:pt x="211" y="58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AD1D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06DC76F-9422-4619-9583-BC10C310CA4F}"/>
                </a:ext>
              </a:extLst>
            </p:cNvPr>
            <p:cNvSpPr/>
            <p:nvPr/>
          </p:nvSpPr>
          <p:spPr>
            <a:xfrm>
              <a:off x="6485596" y="7186886"/>
              <a:ext cx="206801" cy="28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33">
                  <a:moveTo>
                    <a:pt x="162" y="0"/>
                  </a:moveTo>
                  <a:lnTo>
                    <a:pt x="0" y="43"/>
                  </a:lnTo>
                  <a:lnTo>
                    <a:pt x="36" y="233"/>
                  </a:lnTo>
                  <a:cubicBezTo>
                    <a:pt x="90" y="229"/>
                    <a:pt x="192" y="198"/>
                    <a:pt x="162" y="0"/>
                  </a:cubicBezTo>
                  <a:close/>
                </a:path>
              </a:pathLst>
            </a:custGeom>
            <a:solidFill>
              <a:srgbClr val="F0B1A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ACF8D65-7566-4065-82C4-2379E5676B76}"/>
                </a:ext>
              </a:extLst>
            </p:cNvPr>
            <p:cNvSpPr/>
            <p:nvPr/>
          </p:nvSpPr>
          <p:spPr>
            <a:xfrm>
              <a:off x="6485596" y="7178165"/>
              <a:ext cx="457206" cy="55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" h="444">
                  <a:moveTo>
                    <a:pt x="266" y="216"/>
                  </a:moveTo>
                  <a:lnTo>
                    <a:pt x="188" y="0"/>
                  </a:lnTo>
                  <a:lnTo>
                    <a:pt x="162" y="7"/>
                  </a:lnTo>
                  <a:cubicBezTo>
                    <a:pt x="189" y="144"/>
                    <a:pt x="90" y="236"/>
                    <a:pt x="36" y="240"/>
                  </a:cubicBezTo>
                  <a:lnTo>
                    <a:pt x="40" y="263"/>
                  </a:lnTo>
                  <a:lnTo>
                    <a:pt x="5" y="316"/>
                  </a:lnTo>
                  <a:cubicBezTo>
                    <a:pt x="-9" y="386"/>
                    <a:pt x="0" y="459"/>
                    <a:pt x="97" y="441"/>
                  </a:cubicBezTo>
                  <a:cubicBezTo>
                    <a:pt x="223" y="418"/>
                    <a:pt x="322" y="314"/>
                    <a:pt x="368" y="224"/>
                  </a:cubicBezTo>
                  <a:close/>
                </a:path>
              </a:pathLst>
            </a:custGeom>
            <a:solidFill>
              <a:srgbClr val="FAD1D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0D02B57-6C9A-4A05-8167-4F23555BA399}"/>
                </a:ext>
              </a:extLst>
            </p:cNvPr>
            <p:cNvSpPr/>
            <p:nvPr/>
          </p:nvSpPr>
          <p:spPr>
            <a:xfrm>
              <a:off x="6678691" y="7338876"/>
              <a:ext cx="360034" cy="130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1046">
                  <a:moveTo>
                    <a:pt x="246" y="231"/>
                  </a:moveTo>
                  <a:cubicBezTo>
                    <a:pt x="254" y="165"/>
                    <a:pt x="244" y="116"/>
                    <a:pt x="227" y="78"/>
                  </a:cubicBezTo>
                  <a:cubicBezTo>
                    <a:pt x="206" y="31"/>
                    <a:pt x="157" y="-1"/>
                    <a:pt x="105" y="0"/>
                  </a:cubicBezTo>
                  <a:cubicBezTo>
                    <a:pt x="95" y="0"/>
                    <a:pt x="86" y="2"/>
                    <a:pt x="80" y="4"/>
                  </a:cubicBezTo>
                  <a:lnTo>
                    <a:pt x="110" y="87"/>
                  </a:lnTo>
                  <a:cubicBezTo>
                    <a:pt x="110" y="87"/>
                    <a:pt x="307" y="216"/>
                    <a:pt x="122" y="594"/>
                  </a:cubicBezTo>
                  <a:cubicBezTo>
                    <a:pt x="58" y="725"/>
                    <a:pt x="-6" y="881"/>
                    <a:pt x="0" y="1046"/>
                  </a:cubicBezTo>
                  <a:cubicBezTo>
                    <a:pt x="19" y="847"/>
                    <a:pt x="162" y="702"/>
                    <a:pt x="236" y="543"/>
                  </a:cubicBezTo>
                  <a:cubicBezTo>
                    <a:pt x="351" y="296"/>
                    <a:pt x="246" y="231"/>
                    <a:pt x="246" y="231"/>
                  </a:cubicBezTo>
                  <a:close/>
                </a:path>
              </a:pathLst>
            </a:custGeom>
            <a:solidFill>
              <a:srgbClr val="6F5E8D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D5AD856-8B7C-4C86-98DC-5F53500DF972}"/>
                </a:ext>
              </a:extLst>
            </p:cNvPr>
            <p:cNvSpPr/>
            <p:nvPr/>
          </p:nvSpPr>
          <p:spPr>
            <a:xfrm>
              <a:off x="6679940" y="7431064"/>
              <a:ext cx="2162695" cy="295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7" h="2369">
                  <a:moveTo>
                    <a:pt x="1644" y="2085"/>
                  </a:moveTo>
                  <a:cubicBezTo>
                    <a:pt x="1294" y="1843"/>
                    <a:pt x="1027" y="1619"/>
                    <a:pt x="912" y="1367"/>
                  </a:cubicBezTo>
                  <a:cubicBezTo>
                    <a:pt x="720" y="944"/>
                    <a:pt x="483" y="971"/>
                    <a:pt x="483" y="971"/>
                  </a:cubicBezTo>
                  <a:cubicBezTo>
                    <a:pt x="483" y="971"/>
                    <a:pt x="353" y="928"/>
                    <a:pt x="450" y="449"/>
                  </a:cubicBezTo>
                  <a:lnTo>
                    <a:pt x="869" y="663"/>
                  </a:lnTo>
                  <a:cubicBezTo>
                    <a:pt x="869" y="663"/>
                    <a:pt x="1090" y="1047"/>
                    <a:pt x="1229" y="1296"/>
                  </a:cubicBezTo>
                  <a:cubicBezTo>
                    <a:pt x="1229" y="1296"/>
                    <a:pt x="1360" y="1302"/>
                    <a:pt x="1436" y="1246"/>
                  </a:cubicBezTo>
                  <a:cubicBezTo>
                    <a:pt x="1436" y="1246"/>
                    <a:pt x="1121" y="605"/>
                    <a:pt x="1062" y="499"/>
                  </a:cubicBezTo>
                  <a:cubicBezTo>
                    <a:pt x="992" y="376"/>
                    <a:pt x="628" y="199"/>
                    <a:pt x="416" y="83"/>
                  </a:cubicBezTo>
                  <a:cubicBezTo>
                    <a:pt x="360" y="53"/>
                    <a:pt x="215" y="-25"/>
                    <a:pt x="229" y="8"/>
                  </a:cubicBezTo>
                  <a:cubicBezTo>
                    <a:pt x="245" y="45"/>
                    <a:pt x="253" y="94"/>
                    <a:pt x="246" y="157"/>
                  </a:cubicBezTo>
                  <a:cubicBezTo>
                    <a:pt x="246" y="157"/>
                    <a:pt x="351" y="222"/>
                    <a:pt x="236" y="469"/>
                  </a:cubicBezTo>
                  <a:cubicBezTo>
                    <a:pt x="162" y="628"/>
                    <a:pt x="19" y="773"/>
                    <a:pt x="0" y="972"/>
                  </a:cubicBezTo>
                  <a:cubicBezTo>
                    <a:pt x="8" y="1202"/>
                    <a:pt x="154" y="1449"/>
                    <a:pt x="629" y="1671"/>
                  </a:cubicBezTo>
                  <a:cubicBezTo>
                    <a:pt x="1367" y="2015"/>
                    <a:pt x="2224" y="2248"/>
                    <a:pt x="1235" y="2347"/>
                  </a:cubicBezTo>
                  <a:lnTo>
                    <a:pt x="1243" y="2369"/>
                  </a:lnTo>
                  <a:cubicBezTo>
                    <a:pt x="1243" y="2369"/>
                    <a:pt x="1995" y="2328"/>
                    <a:pt x="1644" y="2085"/>
                  </a:cubicBezTo>
                  <a:close/>
                </a:path>
              </a:pathLst>
            </a:custGeom>
            <a:solidFill>
              <a:srgbClr val="968AB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B9E9B43-2DE1-49F3-B2BF-8A8C2911FD12}"/>
                </a:ext>
              </a:extLst>
            </p:cNvPr>
            <p:cNvSpPr/>
            <p:nvPr/>
          </p:nvSpPr>
          <p:spPr>
            <a:xfrm>
              <a:off x="6206539" y="6679852"/>
              <a:ext cx="528216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561">
                  <a:moveTo>
                    <a:pt x="114" y="16"/>
                  </a:moveTo>
                  <a:cubicBezTo>
                    <a:pt x="76" y="30"/>
                    <a:pt x="-60" y="135"/>
                    <a:pt x="30" y="341"/>
                  </a:cubicBezTo>
                  <a:cubicBezTo>
                    <a:pt x="96" y="490"/>
                    <a:pt x="172" y="579"/>
                    <a:pt x="245" y="559"/>
                  </a:cubicBezTo>
                  <a:cubicBezTo>
                    <a:pt x="316" y="538"/>
                    <a:pt x="409" y="451"/>
                    <a:pt x="422" y="309"/>
                  </a:cubicBezTo>
                  <a:cubicBezTo>
                    <a:pt x="452" y="-1"/>
                    <a:pt x="221" y="-26"/>
                    <a:pt x="114" y="16"/>
                  </a:cubicBezTo>
                  <a:close/>
                </a:path>
              </a:pathLst>
            </a:custGeom>
            <a:solidFill>
              <a:srgbClr val="FAD1D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2645258-4DA1-4F0D-B6A0-EF15BF911F9B}"/>
                </a:ext>
              </a:extLst>
            </p:cNvPr>
            <p:cNvSpPr/>
            <p:nvPr/>
          </p:nvSpPr>
          <p:spPr>
            <a:xfrm>
              <a:off x="6106876" y="6554027"/>
              <a:ext cx="1217139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809">
                  <a:moveTo>
                    <a:pt x="547" y="654"/>
                  </a:moveTo>
                  <a:cubicBezTo>
                    <a:pt x="400" y="579"/>
                    <a:pt x="393" y="404"/>
                    <a:pt x="470" y="416"/>
                  </a:cubicBezTo>
                  <a:cubicBezTo>
                    <a:pt x="525" y="425"/>
                    <a:pt x="477" y="275"/>
                    <a:pt x="418" y="301"/>
                  </a:cubicBezTo>
                  <a:cubicBezTo>
                    <a:pt x="373" y="322"/>
                    <a:pt x="412" y="383"/>
                    <a:pt x="412" y="383"/>
                  </a:cubicBezTo>
                  <a:cubicBezTo>
                    <a:pt x="312" y="359"/>
                    <a:pt x="257" y="258"/>
                    <a:pt x="265" y="315"/>
                  </a:cubicBezTo>
                  <a:cubicBezTo>
                    <a:pt x="275" y="396"/>
                    <a:pt x="446" y="454"/>
                    <a:pt x="299" y="410"/>
                  </a:cubicBezTo>
                  <a:cubicBezTo>
                    <a:pt x="175" y="374"/>
                    <a:pt x="137" y="268"/>
                    <a:pt x="137" y="268"/>
                  </a:cubicBezTo>
                  <a:cubicBezTo>
                    <a:pt x="137" y="268"/>
                    <a:pt x="89" y="332"/>
                    <a:pt x="126" y="448"/>
                  </a:cubicBezTo>
                  <a:cubicBezTo>
                    <a:pt x="163" y="563"/>
                    <a:pt x="208" y="598"/>
                    <a:pt x="174" y="588"/>
                  </a:cubicBezTo>
                  <a:cubicBezTo>
                    <a:pt x="140" y="578"/>
                    <a:pt x="73" y="580"/>
                    <a:pt x="50" y="431"/>
                  </a:cubicBezTo>
                  <a:cubicBezTo>
                    <a:pt x="50" y="431"/>
                    <a:pt x="-62" y="292"/>
                    <a:pt x="49" y="124"/>
                  </a:cubicBezTo>
                  <a:cubicBezTo>
                    <a:pt x="160" y="-44"/>
                    <a:pt x="283" y="43"/>
                    <a:pt x="283" y="43"/>
                  </a:cubicBezTo>
                  <a:cubicBezTo>
                    <a:pt x="283" y="43"/>
                    <a:pt x="547" y="-123"/>
                    <a:pt x="635" y="197"/>
                  </a:cubicBezTo>
                  <a:cubicBezTo>
                    <a:pt x="723" y="518"/>
                    <a:pt x="913" y="606"/>
                    <a:pt x="913" y="606"/>
                  </a:cubicBezTo>
                  <a:cubicBezTo>
                    <a:pt x="913" y="606"/>
                    <a:pt x="1092" y="908"/>
                    <a:pt x="854" y="775"/>
                  </a:cubicBezTo>
                  <a:cubicBezTo>
                    <a:pt x="721" y="700"/>
                    <a:pt x="675" y="720"/>
                    <a:pt x="547" y="654"/>
                  </a:cubicBezTo>
                  <a:close/>
                </a:path>
              </a:pathLst>
            </a:custGeom>
            <a:solidFill>
              <a:srgbClr val="040D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50D794F-AC36-4963-A28A-5AE787C90E28}"/>
                </a:ext>
              </a:extLst>
            </p:cNvPr>
            <p:cNvSpPr/>
            <p:nvPr/>
          </p:nvSpPr>
          <p:spPr>
            <a:xfrm>
              <a:off x="9314790" y="11137291"/>
              <a:ext cx="296498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449">
                  <a:moveTo>
                    <a:pt x="227" y="447"/>
                  </a:moveTo>
                  <a:cubicBezTo>
                    <a:pt x="216" y="452"/>
                    <a:pt x="202" y="448"/>
                    <a:pt x="196" y="436"/>
                  </a:cubicBezTo>
                  <a:lnTo>
                    <a:pt x="2" y="32"/>
                  </a:lnTo>
                  <a:cubicBezTo>
                    <a:pt x="-3" y="21"/>
                    <a:pt x="1" y="8"/>
                    <a:pt x="12" y="2"/>
                  </a:cubicBezTo>
                  <a:cubicBezTo>
                    <a:pt x="23" y="-3"/>
                    <a:pt x="37" y="1"/>
                    <a:pt x="42" y="12"/>
                  </a:cubicBezTo>
                  <a:lnTo>
                    <a:pt x="237" y="417"/>
                  </a:lnTo>
                  <a:cubicBezTo>
                    <a:pt x="242" y="428"/>
                    <a:pt x="238" y="442"/>
                    <a:pt x="227" y="447"/>
                  </a:cubicBezTo>
                  <a:close/>
                </a:path>
              </a:pathLst>
            </a:custGeom>
            <a:solidFill>
              <a:srgbClr val="E49F9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01E9648-84AF-4789-A9F4-E44E81E347D1}"/>
              </a:ext>
            </a:extLst>
          </p:cNvPr>
          <p:cNvSpPr/>
          <p:nvPr/>
        </p:nvSpPr>
        <p:spPr>
          <a:xfrm>
            <a:off x="12830414" y="3748504"/>
            <a:ext cx="2086701" cy="2064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6" h="1658">
                <a:moveTo>
                  <a:pt x="1676" y="829"/>
                </a:moveTo>
                <a:cubicBezTo>
                  <a:pt x="1676" y="1287"/>
                  <a:pt x="1300" y="1658"/>
                  <a:pt x="838" y="1658"/>
                </a:cubicBezTo>
                <a:cubicBezTo>
                  <a:pt x="375" y="1658"/>
                  <a:pt x="0" y="1287"/>
                  <a:pt x="0" y="829"/>
                </a:cubicBezTo>
                <a:cubicBezTo>
                  <a:pt x="0" y="371"/>
                  <a:pt x="375" y="0"/>
                  <a:pt x="838" y="0"/>
                </a:cubicBezTo>
                <a:cubicBezTo>
                  <a:pt x="1300" y="0"/>
                  <a:pt x="1676" y="371"/>
                  <a:pt x="1676" y="829"/>
                </a:cubicBezTo>
                <a:close/>
              </a:path>
            </a:pathLst>
          </a:custGeom>
          <a:solidFill>
            <a:srgbClr val="A4285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431B07DA-7C12-4DA4-B036-31C8170E317D}"/>
              </a:ext>
            </a:extLst>
          </p:cNvPr>
          <p:cNvSpPr/>
          <p:nvPr/>
        </p:nvSpPr>
        <p:spPr>
          <a:xfrm>
            <a:off x="12830414" y="6344734"/>
            <a:ext cx="2086701" cy="2064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6" h="1658">
                <a:moveTo>
                  <a:pt x="1676" y="830"/>
                </a:moveTo>
                <a:cubicBezTo>
                  <a:pt x="1676" y="1287"/>
                  <a:pt x="1300" y="1658"/>
                  <a:pt x="838" y="1658"/>
                </a:cubicBezTo>
                <a:cubicBezTo>
                  <a:pt x="375" y="1658"/>
                  <a:pt x="0" y="1287"/>
                  <a:pt x="0" y="830"/>
                </a:cubicBezTo>
                <a:cubicBezTo>
                  <a:pt x="0" y="371"/>
                  <a:pt x="375" y="0"/>
                  <a:pt x="838" y="0"/>
                </a:cubicBezTo>
                <a:cubicBezTo>
                  <a:pt x="1300" y="0"/>
                  <a:pt x="1676" y="371"/>
                  <a:pt x="1676" y="830"/>
                </a:cubicBezTo>
                <a:close/>
              </a:path>
            </a:pathLst>
          </a:custGeom>
          <a:solidFill>
            <a:srgbClr val="0A618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20F6EBA-2CD7-4141-87F4-CCD0B5E48292}"/>
              </a:ext>
            </a:extLst>
          </p:cNvPr>
          <p:cNvSpPr/>
          <p:nvPr/>
        </p:nvSpPr>
        <p:spPr>
          <a:xfrm>
            <a:off x="12830414" y="8940964"/>
            <a:ext cx="2086701" cy="2064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6" h="1658">
                <a:moveTo>
                  <a:pt x="1676" y="829"/>
                </a:moveTo>
                <a:cubicBezTo>
                  <a:pt x="1676" y="1287"/>
                  <a:pt x="1300" y="1658"/>
                  <a:pt x="838" y="1658"/>
                </a:cubicBezTo>
                <a:cubicBezTo>
                  <a:pt x="375" y="1658"/>
                  <a:pt x="0" y="1287"/>
                  <a:pt x="0" y="829"/>
                </a:cubicBezTo>
                <a:cubicBezTo>
                  <a:pt x="0" y="371"/>
                  <a:pt x="375" y="0"/>
                  <a:pt x="838" y="0"/>
                </a:cubicBezTo>
                <a:cubicBezTo>
                  <a:pt x="1300" y="0"/>
                  <a:pt x="1676" y="371"/>
                  <a:pt x="1676" y="829"/>
                </a:cubicBezTo>
                <a:close/>
              </a:path>
            </a:pathLst>
          </a:custGeom>
          <a:solidFill>
            <a:srgbClr val="0663B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35EACE8-7B40-48F1-84F2-39A143BF6C55}"/>
              </a:ext>
            </a:extLst>
          </p:cNvPr>
          <p:cNvSpPr/>
          <p:nvPr/>
        </p:nvSpPr>
        <p:spPr>
          <a:xfrm>
            <a:off x="13946643" y="4661669"/>
            <a:ext cx="2533937" cy="2367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5" h="191">
                <a:moveTo>
                  <a:pt x="1944" y="191"/>
                </a:moveTo>
                <a:lnTo>
                  <a:pt x="90" y="191"/>
                </a:lnTo>
                <a:cubicBezTo>
                  <a:pt x="40" y="191"/>
                  <a:pt x="0" y="151"/>
                  <a:pt x="0" y="101"/>
                </a:cubicBezTo>
                <a:lnTo>
                  <a:pt x="0" y="91"/>
                </a:lnTo>
                <a:cubicBezTo>
                  <a:pt x="0" y="41"/>
                  <a:pt x="40" y="0"/>
                  <a:pt x="90" y="0"/>
                </a:cubicBezTo>
                <a:lnTo>
                  <a:pt x="1944" y="0"/>
                </a:lnTo>
                <a:cubicBezTo>
                  <a:pt x="1994" y="0"/>
                  <a:pt x="2035" y="41"/>
                  <a:pt x="2035" y="91"/>
                </a:cubicBezTo>
                <a:lnTo>
                  <a:pt x="2035" y="101"/>
                </a:lnTo>
                <a:cubicBezTo>
                  <a:pt x="2035" y="151"/>
                  <a:pt x="1994" y="191"/>
                  <a:pt x="1944" y="191"/>
                </a:cubicBezTo>
                <a:close/>
              </a:path>
            </a:pathLst>
          </a:custGeom>
          <a:solidFill>
            <a:srgbClr val="A4285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980F1129-F41C-42B6-9CE5-765FBF08968C}"/>
              </a:ext>
            </a:extLst>
          </p:cNvPr>
          <p:cNvSpPr/>
          <p:nvPr/>
        </p:nvSpPr>
        <p:spPr>
          <a:xfrm>
            <a:off x="13946643" y="7257896"/>
            <a:ext cx="2533937" cy="2367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5" h="191">
                <a:moveTo>
                  <a:pt x="1944" y="191"/>
                </a:moveTo>
                <a:lnTo>
                  <a:pt x="90" y="191"/>
                </a:lnTo>
                <a:cubicBezTo>
                  <a:pt x="40" y="191"/>
                  <a:pt x="0" y="150"/>
                  <a:pt x="0" y="101"/>
                </a:cubicBezTo>
                <a:lnTo>
                  <a:pt x="0" y="90"/>
                </a:lnTo>
                <a:cubicBezTo>
                  <a:pt x="0" y="40"/>
                  <a:pt x="40" y="0"/>
                  <a:pt x="90" y="0"/>
                </a:cubicBezTo>
                <a:lnTo>
                  <a:pt x="1944" y="0"/>
                </a:lnTo>
                <a:cubicBezTo>
                  <a:pt x="1994" y="0"/>
                  <a:pt x="2035" y="40"/>
                  <a:pt x="2035" y="90"/>
                </a:cubicBezTo>
                <a:lnTo>
                  <a:pt x="2035" y="101"/>
                </a:lnTo>
                <a:cubicBezTo>
                  <a:pt x="2035" y="150"/>
                  <a:pt x="1994" y="191"/>
                  <a:pt x="1944" y="191"/>
                </a:cubicBezTo>
                <a:close/>
              </a:path>
            </a:pathLst>
          </a:custGeom>
          <a:solidFill>
            <a:srgbClr val="0A618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5A8D2BE1-70B0-4624-A587-3B37262D9CE5}"/>
              </a:ext>
            </a:extLst>
          </p:cNvPr>
          <p:cNvSpPr/>
          <p:nvPr/>
        </p:nvSpPr>
        <p:spPr>
          <a:xfrm>
            <a:off x="13946643" y="9854129"/>
            <a:ext cx="2533937" cy="2379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5" h="192">
                <a:moveTo>
                  <a:pt x="1944" y="192"/>
                </a:moveTo>
                <a:lnTo>
                  <a:pt x="90" y="192"/>
                </a:lnTo>
                <a:cubicBezTo>
                  <a:pt x="40" y="192"/>
                  <a:pt x="0" y="151"/>
                  <a:pt x="0" y="101"/>
                </a:cubicBezTo>
                <a:lnTo>
                  <a:pt x="0" y="91"/>
                </a:lnTo>
                <a:cubicBezTo>
                  <a:pt x="0" y="41"/>
                  <a:pt x="40" y="0"/>
                  <a:pt x="90" y="0"/>
                </a:cubicBezTo>
                <a:lnTo>
                  <a:pt x="1944" y="0"/>
                </a:lnTo>
                <a:cubicBezTo>
                  <a:pt x="1994" y="0"/>
                  <a:pt x="2035" y="41"/>
                  <a:pt x="2035" y="91"/>
                </a:cubicBezTo>
                <a:lnTo>
                  <a:pt x="2035" y="101"/>
                </a:lnTo>
                <a:cubicBezTo>
                  <a:pt x="2035" y="151"/>
                  <a:pt x="1994" y="192"/>
                  <a:pt x="1944" y="192"/>
                </a:cubicBezTo>
                <a:close/>
              </a:path>
            </a:pathLst>
          </a:custGeom>
          <a:solidFill>
            <a:srgbClr val="0663B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EA0E13B4-A943-441A-8958-545FDEF01592}"/>
              </a:ext>
            </a:extLst>
          </p:cNvPr>
          <p:cNvSpPr/>
          <p:nvPr/>
        </p:nvSpPr>
        <p:spPr>
          <a:xfrm>
            <a:off x="13033478" y="3950319"/>
            <a:ext cx="1679327" cy="1660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34">
                <a:moveTo>
                  <a:pt x="1349" y="667"/>
                </a:moveTo>
                <a:cubicBezTo>
                  <a:pt x="1349" y="1035"/>
                  <a:pt x="1047" y="1334"/>
                  <a:pt x="675" y="1334"/>
                </a:cubicBezTo>
                <a:cubicBezTo>
                  <a:pt x="302" y="1334"/>
                  <a:pt x="0" y="1035"/>
                  <a:pt x="0" y="667"/>
                </a:cubicBezTo>
                <a:cubicBezTo>
                  <a:pt x="0" y="298"/>
                  <a:pt x="302" y="0"/>
                  <a:pt x="675" y="0"/>
                </a:cubicBezTo>
                <a:cubicBezTo>
                  <a:pt x="1047" y="0"/>
                  <a:pt x="1349" y="298"/>
                  <a:pt x="1349" y="66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9C601CD1-FDC2-45AE-B1E2-237E4BD00580}"/>
              </a:ext>
            </a:extLst>
          </p:cNvPr>
          <p:cNvSpPr/>
          <p:nvPr/>
        </p:nvSpPr>
        <p:spPr>
          <a:xfrm>
            <a:off x="13033478" y="6571464"/>
            <a:ext cx="1679327" cy="16618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35">
                <a:moveTo>
                  <a:pt x="1349" y="668"/>
                </a:moveTo>
                <a:cubicBezTo>
                  <a:pt x="1349" y="1037"/>
                  <a:pt x="1047" y="1335"/>
                  <a:pt x="675" y="1335"/>
                </a:cubicBezTo>
                <a:cubicBezTo>
                  <a:pt x="302" y="1335"/>
                  <a:pt x="0" y="1037"/>
                  <a:pt x="0" y="668"/>
                </a:cubicBezTo>
                <a:cubicBezTo>
                  <a:pt x="0" y="299"/>
                  <a:pt x="302" y="0"/>
                  <a:pt x="675" y="0"/>
                </a:cubicBezTo>
                <a:cubicBezTo>
                  <a:pt x="1047" y="0"/>
                  <a:pt x="1349" y="299"/>
                  <a:pt x="1349" y="66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8C29B45E-2177-4F3C-B4BB-31F8A1316F5D}"/>
              </a:ext>
            </a:extLst>
          </p:cNvPr>
          <p:cNvSpPr/>
          <p:nvPr/>
        </p:nvSpPr>
        <p:spPr>
          <a:xfrm>
            <a:off x="13033478" y="9160223"/>
            <a:ext cx="1679327" cy="1660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9" h="1334">
                <a:moveTo>
                  <a:pt x="1349" y="667"/>
                </a:moveTo>
                <a:cubicBezTo>
                  <a:pt x="1349" y="1035"/>
                  <a:pt x="1047" y="1334"/>
                  <a:pt x="675" y="1334"/>
                </a:cubicBezTo>
                <a:cubicBezTo>
                  <a:pt x="302" y="1334"/>
                  <a:pt x="0" y="1035"/>
                  <a:pt x="0" y="667"/>
                </a:cubicBezTo>
                <a:cubicBezTo>
                  <a:pt x="0" y="299"/>
                  <a:pt x="302" y="0"/>
                  <a:pt x="675" y="0"/>
                </a:cubicBezTo>
                <a:cubicBezTo>
                  <a:pt x="1047" y="0"/>
                  <a:pt x="1349" y="299"/>
                  <a:pt x="1349" y="66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B693591F-865C-4B7F-B50D-C2A46B92AC6E}"/>
              </a:ext>
            </a:extLst>
          </p:cNvPr>
          <p:cNvSpPr/>
          <p:nvPr/>
        </p:nvSpPr>
        <p:spPr>
          <a:xfrm>
            <a:off x="13393512" y="4366417"/>
            <a:ext cx="950539" cy="913165"/>
          </a:xfrm>
          <a:custGeom>
            <a:avLst/>
            <a:gdLst>
              <a:gd name="connsiteX0" fmla="*/ 780089 w 950539"/>
              <a:gd name="connsiteY0" fmla="*/ 553622 h 913165"/>
              <a:gd name="connsiteX1" fmla="*/ 780089 w 950539"/>
              <a:gd name="connsiteY1" fmla="*/ 711622 h 913165"/>
              <a:gd name="connsiteX2" fmla="*/ 801240 w 950539"/>
              <a:gd name="connsiteY2" fmla="*/ 711622 h 913165"/>
              <a:gd name="connsiteX3" fmla="*/ 816170 w 950539"/>
              <a:gd name="connsiteY3" fmla="*/ 696693 h 913165"/>
              <a:gd name="connsiteX4" fmla="*/ 816170 w 950539"/>
              <a:gd name="connsiteY4" fmla="*/ 567307 h 913165"/>
              <a:gd name="connsiteX5" fmla="*/ 801240 w 950539"/>
              <a:gd name="connsiteY5" fmla="*/ 553622 h 913165"/>
              <a:gd name="connsiteX6" fmla="*/ 129393 w 950539"/>
              <a:gd name="connsiteY6" fmla="*/ 553622 h 913165"/>
              <a:gd name="connsiteX7" fmla="*/ 124416 w 950539"/>
              <a:gd name="connsiteY7" fmla="*/ 554866 h 913165"/>
              <a:gd name="connsiteX8" fmla="*/ 29860 w 950539"/>
              <a:gd name="connsiteY8" fmla="*/ 625780 h 913165"/>
              <a:gd name="connsiteX9" fmla="*/ 26127 w 950539"/>
              <a:gd name="connsiteY9" fmla="*/ 632000 h 913165"/>
              <a:gd name="connsiteX10" fmla="*/ 29860 w 950539"/>
              <a:gd name="connsiteY10" fmla="*/ 638220 h 913165"/>
              <a:gd name="connsiteX11" fmla="*/ 124416 w 950539"/>
              <a:gd name="connsiteY11" fmla="*/ 710378 h 913165"/>
              <a:gd name="connsiteX12" fmla="*/ 129393 w 950539"/>
              <a:gd name="connsiteY12" fmla="*/ 711622 h 913165"/>
              <a:gd name="connsiteX13" fmla="*/ 753962 w 950539"/>
              <a:gd name="connsiteY13" fmla="*/ 711622 h 913165"/>
              <a:gd name="connsiteX14" fmla="*/ 753962 w 950539"/>
              <a:gd name="connsiteY14" fmla="*/ 553622 h 913165"/>
              <a:gd name="connsiteX15" fmla="*/ 196577 w 950539"/>
              <a:gd name="connsiteY15" fmla="*/ 303559 h 913165"/>
              <a:gd name="connsiteX16" fmla="*/ 196577 w 950539"/>
              <a:gd name="connsiteY16" fmla="*/ 461559 h 913165"/>
              <a:gd name="connsiteX17" fmla="*/ 822390 w 950539"/>
              <a:gd name="connsiteY17" fmla="*/ 461559 h 913165"/>
              <a:gd name="connsiteX18" fmla="*/ 827367 w 950539"/>
              <a:gd name="connsiteY18" fmla="*/ 460315 h 913165"/>
              <a:gd name="connsiteX19" fmla="*/ 921923 w 950539"/>
              <a:gd name="connsiteY19" fmla="*/ 389402 h 913165"/>
              <a:gd name="connsiteX20" fmla="*/ 925656 w 950539"/>
              <a:gd name="connsiteY20" fmla="*/ 383181 h 913165"/>
              <a:gd name="connsiteX21" fmla="*/ 921923 w 950539"/>
              <a:gd name="connsiteY21" fmla="*/ 375717 h 913165"/>
              <a:gd name="connsiteX22" fmla="*/ 872028 w 950539"/>
              <a:gd name="connsiteY22" fmla="*/ 338297 h 913165"/>
              <a:gd name="connsiteX23" fmla="*/ 827367 w 950539"/>
              <a:gd name="connsiteY23" fmla="*/ 304803 h 913165"/>
              <a:gd name="connsiteX24" fmla="*/ 822390 w 950539"/>
              <a:gd name="connsiteY24" fmla="*/ 303559 h 913165"/>
              <a:gd name="connsiteX25" fmla="*/ 740984 w 950539"/>
              <a:gd name="connsiteY25" fmla="*/ 303559 h 913165"/>
              <a:gd name="connsiteX26" fmla="*/ 149299 w 950539"/>
              <a:gd name="connsiteY26" fmla="*/ 303559 h 913165"/>
              <a:gd name="connsiteX27" fmla="*/ 135614 w 950539"/>
              <a:gd name="connsiteY27" fmla="*/ 318488 h 913165"/>
              <a:gd name="connsiteX28" fmla="*/ 135614 w 950539"/>
              <a:gd name="connsiteY28" fmla="*/ 446630 h 913165"/>
              <a:gd name="connsiteX29" fmla="*/ 149299 w 950539"/>
              <a:gd name="connsiteY29" fmla="*/ 461559 h 913165"/>
              <a:gd name="connsiteX30" fmla="*/ 170450 w 950539"/>
              <a:gd name="connsiteY30" fmla="*/ 461559 h 913165"/>
              <a:gd name="connsiteX31" fmla="*/ 170450 w 950539"/>
              <a:gd name="connsiteY31" fmla="*/ 303559 h 913165"/>
              <a:gd name="connsiteX32" fmla="*/ 267810 w 950539"/>
              <a:gd name="connsiteY32" fmla="*/ 110875 h 913165"/>
              <a:gd name="connsiteX33" fmla="*/ 683974 w 950539"/>
              <a:gd name="connsiteY33" fmla="*/ 110875 h 913165"/>
              <a:gd name="connsiteX34" fmla="*/ 696397 w 950539"/>
              <a:gd name="connsiteY34" fmla="*/ 123926 h 913165"/>
              <a:gd name="connsiteX35" fmla="*/ 683974 w 950539"/>
              <a:gd name="connsiteY35" fmla="*/ 135791 h 913165"/>
              <a:gd name="connsiteX36" fmla="*/ 267810 w 950539"/>
              <a:gd name="connsiteY36" fmla="*/ 135791 h 913165"/>
              <a:gd name="connsiteX37" fmla="*/ 255387 w 950539"/>
              <a:gd name="connsiteY37" fmla="*/ 123926 h 913165"/>
              <a:gd name="connsiteX38" fmla="*/ 267810 w 950539"/>
              <a:gd name="connsiteY38" fmla="*/ 110875 h 913165"/>
              <a:gd name="connsiteX39" fmla="*/ 267751 w 950539"/>
              <a:gd name="connsiteY39" fmla="*/ 56060 h 913165"/>
              <a:gd name="connsiteX40" fmla="*/ 404986 w 950539"/>
              <a:gd name="connsiteY40" fmla="*/ 56060 h 913165"/>
              <a:gd name="connsiteX41" fmla="*/ 418586 w 950539"/>
              <a:gd name="connsiteY41" fmla="*/ 67895 h 913165"/>
              <a:gd name="connsiteX42" fmla="*/ 404986 w 950539"/>
              <a:gd name="connsiteY42" fmla="*/ 79730 h 913165"/>
              <a:gd name="connsiteX43" fmla="*/ 267751 w 950539"/>
              <a:gd name="connsiteY43" fmla="*/ 79730 h 913165"/>
              <a:gd name="connsiteX44" fmla="*/ 255387 w 950539"/>
              <a:gd name="connsiteY44" fmla="*/ 67895 h 913165"/>
              <a:gd name="connsiteX45" fmla="*/ 267751 w 950539"/>
              <a:gd name="connsiteY45" fmla="*/ 56060 h 913165"/>
              <a:gd name="connsiteX46" fmla="*/ 213996 w 950539"/>
              <a:gd name="connsiteY46" fmla="*/ 26126 h 913165"/>
              <a:gd name="connsiteX47" fmla="*/ 196577 w 950539"/>
              <a:gd name="connsiteY47" fmla="*/ 49764 h 913165"/>
              <a:gd name="connsiteX48" fmla="*/ 196577 w 950539"/>
              <a:gd name="connsiteY48" fmla="*/ 159244 h 913165"/>
              <a:gd name="connsiteX49" fmla="*/ 213996 w 950539"/>
              <a:gd name="connsiteY49" fmla="*/ 184126 h 913165"/>
              <a:gd name="connsiteX50" fmla="*/ 290441 w 950539"/>
              <a:gd name="connsiteY50" fmla="*/ 184126 h 913165"/>
              <a:gd name="connsiteX51" fmla="*/ 744008 w 950539"/>
              <a:gd name="connsiteY51" fmla="*/ 184126 h 913165"/>
              <a:gd name="connsiteX52" fmla="*/ 753962 w 950539"/>
              <a:gd name="connsiteY52" fmla="*/ 169197 h 913165"/>
              <a:gd name="connsiteX53" fmla="*/ 753962 w 950539"/>
              <a:gd name="connsiteY53" fmla="*/ 41055 h 913165"/>
              <a:gd name="connsiteX54" fmla="*/ 744008 w 950539"/>
              <a:gd name="connsiteY54" fmla="*/ 26126 h 913165"/>
              <a:gd name="connsiteX55" fmla="*/ 213996 w 950539"/>
              <a:gd name="connsiteY55" fmla="*/ 0 h 913165"/>
              <a:gd name="connsiteX56" fmla="*/ 744008 w 950539"/>
              <a:gd name="connsiteY56" fmla="*/ 0 h 913165"/>
              <a:gd name="connsiteX57" fmla="*/ 780089 w 950539"/>
              <a:gd name="connsiteY57" fmla="*/ 41055 h 913165"/>
              <a:gd name="connsiteX58" fmla="*/ 780089 w 950539"/>
              <a:gd name="connsiteY58" fmla="*/ 169197 h 913165"/>
              <a:gd name="connsiteX59" fmla="*/ 744008 w 950539"/>
              <a:gd name="connsiteY59" fmla="*/ 210252 h 913165"/>
              <a:gd name="connsiteX60" fmla="*/ 488955 w 950539"/>
              <a:gd name="connsiteY60" fmla="*/ 210252 h 913165"/>
              <a:gd name="connsiteX61" fmla="*/ 488955 w 950539"/>
              <a:gd name="connsiteY61" fmla="*/ 236750 h 913165"/>
              <a:gd name="connsiteX62" fmla="*/ 488955 w 950539"/>
              <a:gd name="connsiteY62" fmla="*/ 277433 h 913165"/>
              <a:gd name="connsiteX63" fmla="*/ 642428 w 950539"/>
              <a:gd name="connsiteY63" fmla="*/ 277433 h 913165"/>
              <a:gd name="connsiteX64" fmla="*/ 822390 w 950539"/>
              <a:gd name="connsiteY64" fmla="*/ 277433 h 913165"/>
              <a:gd name="connsiteX65" fmla="*/ 842297 w 950539"/>
              <a:gd name="connsiteY65" fmla="*/ 283654 h 913165"/>
              <a:gd name="connsiteX66" fmla="*/ 938097 w 950539"/>
              <a:gd name="connsiteY66" fmla="*/ 355811 h 913165"/>
              <a:gd name="connsiteX67" fmla="*/ 950539 w 950539"/>
              <a:gd name="connsiteY67" fmla="*/ 383181 h 913165"/>
              <a:gd name="connsiteX68" fmla="*/ 938097 w 950539"/>
              <a:gd name="connsiteY68" fmla="*/ 409307 h 913165"/>
              <a:gd name="connsiteX69" fmla="*/ 842297 w 950539"/>
              <a:gd name="connsiteY69" fmla="*/ 480221 h 913165"/>
              <a:gd name="connsiteX70" fmla="*/ 822390 w 950539"/>
              <a:gd name="connsiteY70" fmla="*/ 487685 h 913165"/>
              <a:gd name="connsiteX71" fmla="*/ 488955 w 950539"/>
              <a:gd name="connsiteY71" fmla="*/ 487685 h 913165"/>
              <a:gd name="connsiteX72" fmla="*/ 488955 w 950539"/>
              <a:gd name="connsiteY72" fmla="*/ 527496 h 913165"/>
              <a:gd name="connsiteX73" fmla="*/ 801240 w 950539"/>
              <a:gd name="connsiteY73" fmla="*/ 527496 h 913165"/>
              <a:gd name="connsiteX74" fmla="*/ 842297 w 950539"/>
              <a:gd name="connsiteY74" fmla="*/ 567307 h 913165"/>
              <a:gd name="connsiteX75" fmla="*/ 842297 w 950539"/>
              <a:gd name="connsiteY75" fmla="*/ 696693 h 913165"/>
              <a:gd name="connsiteX76" fmla="*/ 801240 w 950539"/>
              <a:gd name="connsiteY76" fmla="*/ 736504 h 913165"/>
              <a:gd name="connsiteX77" fmla="*/ 488955 w 950539"/>
              <a:gd name="connsiteY77" fmla="*/ 736504 h 913165"/>
              <a:gd name="connsiteX78" fmla="*/ 488955 w 950539"/>
              <a:gd name="connsiteY78" fmla="*/ 888283 h 913165"/>
              <a:gd name="connsiteX79" fmla="*/ 544942 w 950539"/>
              <a:gd name="connsiteY79" fmla="*/ 888283 h 913165"/>
              <a:gd name="connsiteX80" fmla="*/ 558628 w 950539"/>
              <a:gd name="connsiteY80" fmla="*/ 900724 h 913165"/>
              <a:gd name="connsiteX81" fmla="*/ 544942 w 950539"/>
              <a:gd name="connsiteY81" fmla="*/ 913165 h 913165"/>
              <a:gd name="connsiteX82" fmla="*/ 410573 w 950539"/>
              <a:gd name="connsiteY82" fmla="*/ 913165 h 913165"/>
              <a:gd name="connsiteX83" fmla="*/ 398132 w 950539"/>
              <a:gd name="connsiteY83" fmla="*/ 900724 h 913165"/>
              <a:gd name="connsiteX84" fmla="*/ 410573 w 950539"/>
              <a:gd name="connsiteY84" fmla="*/ 888283 h 913165"/>
              <a:gd name="connsiteX85" fmla="*/ 462828 w 950539"/>
              <a:gd name="connsiteY85" fmla="*/ 888283 h 913165"/>
              <a:gd name="connsiteX86" fmla="*/ 462828 w 950539"/>
              <a:gd name="connsiteY86" fmla="*/ 736504 h 913165"/>
              <a:gd name="connsiteX87" fmla="*/ 129393 w 950539"/>
              <a:gd name="connsiteY87" fmla="*/ 736504 h 913165"/>
              <a:gd name="connsiteX88" fmla="*/ 109486 w 950539"/>
              <a:gd name="connsiteY88" fmla="*/ 730283 h 913165"/>
              <a:gd name="connsiteX89" fmla="*/ 13686 w 950539"/>
              <a:gd name="connsiteY89" fmla="*/ 659370 h 913165"/>
              <a:gd name="connsiteX90" fmla="*/ 0 w 950539"/>
              <a:gd name="connsiteY90" fmla="*/ 632000 h 913165"/>
              <a:gd name="connsiteX91" fmla="*/ 13686 w 950539"/>
              <a:gd name="connsiteY91" fmla="*/ 604630 h 913165"/>
              <a:gd name="connsiteX92" fmla="*/ 109486 w 950539"/>
              <a:gd name="connsiteY92" fmla="*/ 533717 h 913165"/>
              <a:gd name="connsiteX93" fmla="*/ 129393 w 950539"/>
              <a:gd name="connsiteY93" fmla="*/ 527496 h 913165"/>
              <a:gd name="connsiteX94" fmla="*/ 462828 w 950539"/>
              <a:gd name="connsiteY94" fmla="*/ 527496 h 913165"/>
              <a:gd name="connsiteX95" fmla="*/ 462828 w 950539"/>
              <a:gd name="connsiteY95" fmla="*/ 487685 h 913165"/>
              <a:gd name="connsiteX96" fmla="*/ 149299 w 950539"/>
              <a:gd name="connsiteY96" fmla="*/ 487685 h 913165"/>
              <a:gd name="connsiteX97" fmla="*/ 109486 w 950539"/>
              <a:gd name="connsiteY97" fmla="*/ 446630 h 913165"/>
              <a:gd name="connsiteX98" fmla="*/ 109486 w 950539"/>
              <a:gd name="connsiteY98" fmla="*/ 318488 h 913165"/>
              <a:gd name="connsiteX99" fmla="*/ 149299 w 950539"/>
              <a:gd name="connsiteY99" fmla="*/ 277433 h 913165"/>
              <a:gd name="connsiteX100" fmla="*/ 462828 w 950539"/>
              <a:gd name="connsiteY100" fmla="*/ 277433 h 913165"/>
              <a:gd name="connsiteX101" fmla="*/ 462828 w 950539"/>
              <a:gd name="connsiteY101" fmla="*/ 229824 h 913165"/>
              <a:gd name="connsiteX102" fmla="*/ 462828 w 950539"/>
              <a:gd name="connsiteY102" fmla="*/ 210252 h 913165"/>
              <a:gd name="connsiteX103" fmla="*/ 388997 w 950539"/>
              <a:gd name="connsiteY103" fmla="*/ 210252 h 913165"/>
              <a:gd name="connsiteX104" fmla="*/ 213996 w 950539"/>
              <a:gd name="connsiteY104" fmla="*/ 210252 h 913165"/>
              <a:gd name="connsiteX105" fmla="*/ 170450 w 950539"/>
              <a:gd name="connsiteY105" fmla="*/ 159244 h 913165"/>
              <a:gd name="connsiteX106" fmla="*/ 170450 w 950539"/>
              <a:gd name="connsiteY106" fmla="*/ 49764 h 913165"/>
              <a:gd name="connsiteX107" fmla="*/ 213996 w 950539"/>
              <a:gd name="connsiteY107" fmla="*/ 0 h 91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0539" h="913165">
                <a:moveTo>
                  <a:pt x="780089" y="553622"/>
                </a:moveTo>
                <a:lnTo>
                  <a:pt x="780089" y="711622"/>
                </a:lnTo>
                <a:lnTo>
                  <a:pt x="801240" y="711622"/>
                </a:lnTo>
                <a:cubicBezTo>
                  <a:pt x="809949" y="711622"/>
                  <a:pt x="816170" y="704157"/>
                  <a:pt x="816170" y="696693"/>
                </a:cubicBezTo>
                <a:lnTo>
                  <a:pt x="816170" y="567307"/>
                </a:lnTo>
                <a:cubicBezTo>
                  <a:pt x="816170" y="559843"/>
                  <a:pt x="809949" y="553622"/>
                  <a:pt x="801240" y="553622"/>
                </a:cubicBezTo>
                <a:close/>
                <a:moveTo>
                  <a:pt x="129393" y="553622"/>
                </a:moveTo>
                <a:cubicBezTo>
                  <a:pt x="128149" y="553622"/>
                  <a:pt x="125660" y="553622"/>
                  <a:pt x="124416" y="554866"/>
                </a:cubicBezTo>
                <a:lnTo>
                  <a:pt x="29860" y="625780"/>
                </a:lnTo>
                <a:cubicBezTo>
                  <a:pt x="26127" y="628268"/>
                  <a:pt x="26127" y="630756"/>
                  <a:pt x="26127" y="632000"/>
                </a:cubicBezTo>
                <a:cubicBezTo>
                  <a:pt x="26127" y="634488"/>
                  <a:pt x="26127" y="636976"/>
                  <a:pt x="29860" y="638220"/>
                </a:cubicBezTo>
                <a:lnTo>
                  <a:pt x="124416" y="710378"/>
                </a:lnTo>
                <a:cubicBezTo>
                  <a:pt x="125660" y="710378"/>
                  <a:pt x="128149" y="711622"/>
                  <a:pt x="129393" y="711622"/>
                </a:cubicBezTo>
                <a:lnTo>
                  <a:pt x="753962" y="711622"/>
                </a:lnTo>
                <a:lnTo>
                  <a:pt x="753962" y="553622"/>
                </a:lnTo>
                <a:close/>
                <a:moveTo>
                  <a:pt x="196577" y="303559"/>
                </a:moveTo>
                <a:lnTo>
                  <a:pt x="196577" y="461559"/>
                </a:lnTo>
                <a:lnTo>
                  <a:pt x="822390" y="461559"/>
                </a:lnTo>
                <a:cubicBezTo>
                  <a:pt x="823635" y="461559"/>
                  <a:pt x="826123" y="461559"/>
                  <a:pt x="827367" y="460315"/>
                </a:cubicBezTo>
                <a:lnTo>
                  <a:pt x="921923" y="389402"/>
                </a:lnTo>
                <a:cubicBezTo>
                  <a:pt x="924412" y="386913"/>
                  <a:pt x="925656" y="384425"/>
                  <a:pt x="925656" y="383181"/>
                </a:cubicBezTo>
                <a:cubicBezTo>
                  <a:pt x="925656" y="380693"/>
                  <a:pt x="924412" y="378205"/>
                  <a:pt x="921923" y="375717"/>
                </a:cubicBezTo>
                <a:lnTo>
                  <a:pt x="872028" y="338297"/>
                </a:lnTo>
                <a:lnTo>
                  <a:pt x="827367" y="304803"/>
                </a:lnTo>
                <a:cubicBezTo>
                  <a:pt x="826123" y="303559"/>
                  <a:pt x="823635" y="303559"/>
                  <a:pt x="822390" y="303559"/>
                </a:cubicBezTo>
                <a:lnTo>
                  <a:pt x="740984" y="303559"/>
                </a:lnTo>
                <a:close/>
                <a:moveTo>
                  <a:pt x="149299" y="303559"/>
                </a:moveTo>
                <a:cubicBezTo>
                  <a:pt x="141834" y="303559"/>
                  <a:pt x="135614" y="309780"/>
                  <a:pt x="135614" y="318488"/>
                </a:cubicBezTo>
                <a:lnTo>
                  <a:pt x="135614" y="446630"/>
                </a:lnTo>
                <a:cubicBezTo>
                  <a:pt x="135614" y="455339"/>
                  <a:pt x="141834" y="461559"/>
                  <a:pt x="149299" y="461559"/>
                </a:cubicBezTo>
                <a:lnTo>
                  <a:pt x="170450" y="461559"/>
                </a:lnTo>
                <a:lnTo>
                  <a:pt x="170450" y="303559"/>
                </a:lnTo>
                <a:close/>
                <a:moveTo>
                  <a:pt x="267810" y="110875"/>
                </a:moveTo>
                <a:lnTo>
                  <a:pt x="683974" y="110875"/>
                </a:lnTo>
                <a:cubicBezTo>
                  <a:pt x="690186" y="110875"/>
                  <a:pt x="696397" y="116808"/>
                  <a:pt x="696397" y="123926"/>
                </a:cubicBezTo>
                <a:cubicBezTo>
                  <a:pt x="696397" y="129859"/>
                  <a:pt x="690186" y="135791"/>
                  <a:pt x="683974" y="135791"/>
                </a:cubicBezTo>
                <a:lnTo>
                  <a:pt x="267810" y="135791"/>
                </a:lnTo>
                <a:cubicBezTo>
                  <a:pt x="260356" y="135791"/>
                  <a:pt x="255387" y="129859"/>
                  <a:pt x="255387" y="123926"/>
                </a:cubicBezTo>
                <a:cubicBezTo>
                  <a:pt x="255387" y="116808"/>
                  <a:pt x="260356" y="110875"/>
                  <a:pt x="267810" y="110875"/>
                </a:cubicBezTo>
                <a:close/>
                <a:moveTo>
                  <a:pt x="267751" y="56060"/>
                </a:moveTo>
                <a:lnTo>
                  <a:pt x="404986" y="56060"/>
                </a:lnTo>
                <a:cubicBezTo>
                  <a:pt x="412404" y="56060"/>
                  <a:pt x="418586" y="60794"/>
                  <a:pt x="418586" y="67895"/>
                </a:cubicBezTo>
                <a:cubicBezTo>
                  <a:pt x="418586" y="74996"/>
                  <a:pt x="412404" y="79730"/>
                  <a:pt x="404986" y="79730"/>
                </a:cubicBezTo>
                <a:lnTo>
                  <a:pt x="267751" y="79730"/>
                </a:lnTo>
                <a:cubicBezTo>
                  <a:pt x="260332" y="79730"/>
                  <a:pt x="255387" y="74996"/>
                  <a:pt x="255387" y="67895"/>
                </a:cubicBezTo>
                <a:cubicBezTo>
                  <a:pt x="255387" y="60794"/>
                  <a:pt x="260332" y="56060"/>
                  <a:pt x="267751" y="56060"/>
                </a:cubicBezTo>
                <a:close/>
                <a:moveTo>
                  <a:pt x="213996" y="26126"/>
                </a:moveTo>
                <a:cubicBezTo>
                  <a:pt x="205287" y="26126"/>
                  <a:pt x="196577" y="36078"/>
                  <a:pt x="196577" y="49764"/>
                </a:cubicBezTo>
                <a:lnTo>
                  <a:pt x="196577" y="159244"/>
                </a:lnTo>
                <a:cubicBezTo>
                  <a:pt x="196577" y="172929"/>
                  <a:pt x="205287" y="184126"/>
                  <a:pt x="213996" y="184126"/>
                </a:cubicBezTo>
                <a:lnTo>
                  <a:pt x="290441" y="184126"/>
                </a:lnTo>
                <a:lnTo>
                  <a:pt x="744008" y="184126"/>
                </a:lnTo>
                <a:cubicBezTo>
                  <a:pt x="748985" y="184126"/>
                  <a:pt x="753962" y="177906"/>
                  <a:pt x="753962" y="169197"/>
                </a:cubicBezTo>
                <a:lnTo>
                  <a:pt x="753962" y="41055"/>
                </a:lnTo>
                <a:cubicBezTo>
                  <a:pt x="753962" y="32346"/>
                  <a:pt x="748985" y="26126"/>
                  <a:pt x="744008" y="26126"/>
                </a:cubicBezTo>
                <a:close/>
                <a:moveTo>
                  <a:pt x="213996" y="0"/>
                </a:moveTo>
                <a:lnTo>
                  <a:pt x="744008" y="0"/>
                </a:lnTo>
                <a:cubicBezTo>
                  <a:pt x="763915" y="0"/>
                  <a:pt x="780089" y="18661"/>
                  <a:pt x="780089" y="41055"/>
                </a:cubicBezTo>
                <a:lnTo>
                  <a:pt x="780089" y="169197"/>
                </a:lnTo>
                <a:cubicBezTo>
                  <a:pt x="780089" y="191591"/>
                  <a:pt x="763915" y="210252"/>
                  <a:pt x="744008" y="210252"/>
                </a:cubicBezTo>
                <a:lnTo>
                  <a:pt x="488955" y="210252"/>
                </a:lnTo>
                <a:lnTo>
                  <a:pt x="488955" y="236750"/>
                </a:lnTo>
                <a:lnTo>
                  <a:pt x="488955" y="277433"/>
                </a:lnTo>
                <a:lnTo>
                  <a:pt x="642428" y="277433"/>
                </a:lnTo>
                <a:lnTo>
                  <a:pt x="822390" y="277433"/>
                </a:lnTo>
                <a:cubicBezTo>
                  <a:pt x="829855" y="277433"/>
                  <a:pt x="837320" y="279921"/>
                  <a:pt x="842297" y="283654"/>
                </a:cubicBezTo>
                <a:lnTo>
                  <a:pt x="938097" y="355811"/>
                </a:lnTo>
                <a:cubicBezTo>
                  <a:pt x="946806" y="362032"/>
                  <a:pt x="950539" y="371984"/>
                  <a:pt x="950539" y="383181"/>
                </a:cubicBezTo>
                <a:cubicBezTo>
                  <a:pt x="950539" y="393134"/>
                  <a:pt x="946806" y="403087"/>
                  <a:pt x="938097" y="409307"/>
                </a:cubicBezTo>
                <a:lnTo>
                  <a:pt x="842297" y="480221"/>
                </a:lnTo>
                <a:cubicBezTo>
                  <a:pt x="837320" y="485197"/>
                  <a:pt x="829855" y="487685"/>
                  <a:pt x="822390" y="487685"/>
                </a:cubicBezTo>
                <a:lnTo>
                  <a:pt x="488955" y="487685"/>
                </a:lnTo>
                <a:lnTo>
                  <a:pt x="488955" y="527496"/>
                </a:lnTo>
                <a:lnTo>
                  <a:pt x="801240" y="527496"/>
                </a:lnTo>
                <a:cubicBezTo>
                  <a:pt x="823635" y="527496"/>
                  <a:pt x="842297" y="544913"/>
                  <a:pt x="842297" y="567307"/>
                </a:cubicBezTo>
                <a:lnTo>
                  <a:pt x="842297" y="696693"/>
                </a:lnTo>
                <a:cubicBezTo>
                  <a:pt x="842297" y="719087"/>
                  <a:pt x="823635" y="736504"/>
                  <a:pt x="801240" y="736504"/>
                </a:cubicBezTo>
                <a:lnTo>
                  <a:pt x="488955" y="736504"/>
                </a:lnTo>
                <a:lnTo>
                  <a:pt x="488955" y="888283"/>
                </a:lnTo>
                <a:lnTo>
                  <a:pt x="544942" y="888283"/>
                </a:lnTo>
                <a:cubicBezTo>
                  <a:pt x="552408" y="888283"/>
                  <a:pt x="558628" y="893260"/>
                  <a:pt x="558628" y="900724"/>
                </a:cubicBezTo>
                <a:cubicBezTo>
                  <a:pt x="558628" y="908189"/>
                  <a:pt x="552408" y="913165"/>
                  <a:pt x="544942" y="913165"/>
                </a:cubicBezTo>
                <a:lnTo>
                  <a:pt x="410573" y="913165"/>
                </a:lnTo>
                <a:cubicBezTo>
                  <a:pt x="404352" y="913165"/>
                  <a:pt x="398132" y="908189"/>
                  <a:pt x="398132" y="900724"/>
                </a:cubicBezTo>
                <a:cubicBezTo>
                  <a:pt x="398132" y="893260"/>
                  <a:pt x="404352" y="888283"/>
                  <a:pt x="410573" y="888283"/>
                </a:cubicBezTo>
                <a:lnTo>
                  <a:pt x="462828" y="888283"/>
                </a:lnTo>
                <a:lnTo>
                  <a:pt x="462828" y="736504"/>
                </a:lnTo>
                <a:lnTo>
                  <a:pt x="129393" y="736504"/>
                </a:lnTo>
                <a:cubicBezTo>
                  <a:pt x="121928" y="736504"/>
                  <a:pt x="114463" y="735260"/>
                  <a:pt x="109486" y="730283"/>
                </a:cubicBezTo>
                <a:lnTo>
                  <a:pt x="13686" y="659370"/>
                </a:lnTo>
                <a:cubicBezTo>
                  <a:pt x="4977" y="653150"/>
                  <a:pt x="0" y="643197"/>
                  <a:pt x="0" y="632000"/>
                </a:cubicBezTo>
                <a:cubicBezTo>
                  <a:pt x="0" y="622047"/>
                  <a:pt x="4977" y="612094"/>
                  <a:pt x="13686" y="604630"/>
                </a:cubicBezTo>
                <a:lnTo>
                  <a:pt x="109486" y="533717"/>
                </a:lnTo>
                <a:cubicBezTo>
                  <a:pt x="114463" y="529984"/>
                  <a:pt x="121928" y="527496"/>
                  <a:pt x="129393" y="527496"/>
                </a:cubicBezTo>
                <a:lnTo>
                  <a:pt x="462828" y="527496"/>
                </a:lnTo>
                <a:lnTo>
                  <a:pt x="462828" y="487685"/>
                </a:lnTo>
                <a:lnTo>
                  <a:pt x="149299" y="487685"/>
                </a:lnTo>
                <a:cubicBezTo>
                  <a:pt x="128149" y="487685"/>
                  <a:pt x="109486" y="469024"/>
                  <a:pt x="109486" y="446630"/>
                </a:cubicBezTo>
                <a:lnTo>
                  <a:pt x="109486" y="318488"/>
                </a:lnTo>
                <a:cubicBezTo>
                  <a:pt x="109486" y="294851"/>
                  <a:pt x="128149" y="277433"/>
                  <a:pt x="149299" y="277433"/>
                </a:cubicBezTo>
                <a:lnTo>
                  <a:pt x="462828" y="277433"/>
                </a:lnTo>
                <a:lnTo>
                  <a:pt x="462828" y="229824"/>
                </a:lnTo>
                <a:lnTo>
                  <a:pt x="462828" y="210252"/>
                </a:lnTo>
                <a:lnTo>
                  <a:pt x="388997" y="210252"/>
                </a:lnTo>
                <a:lnTo>
                  <a:pt x="213996" y="210252"/>
                </a:lnTo>
                <a:cubicBezTo>
                  <a:pt x="190357" y="210252"/>
                  <a:pt x="170450" y="187858"/>
                  <a:pt x="170450" y="159244"/>
                </a:cubicBezTo>
                <a:lnTo>
                  <a:pt x="170450" y="49764"/>
                </a:lnTo>
                <a:cubicBezTo>
                  <a:pt x="170450" y="22393"/>
                  <a:pt x="190357" y="0"/>
                  <a:pt x="213996" y="0"/>
                </a:cubicBezTo>
                <a:close/>
              </a:path>
            </a:pathLst>
          </a:custGeom>
          <a:solidFill>
            <a:srgbClr val="A4285C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535BF5B-5520-4317-A793-DE8DEE8F9FA5}"/>
              </a:ext>
            </a:extLst>
          </p:cNvPr>
          <p:cNvSpPr/>
          <p:nvPr/>
        </p:nvSpPr>
        <p:spPr>
          <a:xfrm>
            <a:off x="13342431" y="7051098"/>
            <a:ext cx="1053940" cy="677711"/>
          </a:xfrm>
          <a:custGeom>
            <a:avLst/>
            <a:gdLst>
              <a:gd name="connsiteX0" fmla="*/ 26131 w 1053940"/>
              <a:gd name="connsiteY0" fmla="*/ 601857 h 677711"/>
              <a:gd name="connsiteX1" fmla="*/ 26131 w 1053940"/>
              <a:gd name="connsiteY1" fmla="*/ 605588 h 677711"/>
              <a:gd name="connsiteX2" fmla="*/ 70926 w 1053940"/>
              <a:gd name="connsiteY2" fmla="*/ 650354 h 677711"/>
              <a:gd name="connsiteX3" fmla="*/ 983014 w 1053940"/>
              <a:gd name="connsiteY3" fmla="*/ 650354 h 677711"/>
              <a:gd name="connsiteX4" fmla="*/ 1027809 w 1053940"/>
              <a:gd name="connsiteY4" fmla="*/ 605588 h 677711"/>
              <a:gd name="connsiteX5" fmla="*/ 1027809 w 1053940"/>
              <a:gd name="connsiteY5" fmla="*/ 601857 h 677711"/>
              <a:gd name="connsiteX6" fmla="*/ 983014 w 1053940"/>
              <a:gd name="connsiteY6" fmla="*/ 616779 h 677711"/>
              <a:gd name="connsiteX7" fmla="*/ 70926 w 1053940"/>
              <a:gd name="connsiteY7" fmla="*/ 616779 h 677711"/>
              <a:gd name="connsiteX8" fmla="*/ 26131 w 1053940"/>
              <a:gd name="connsiteY8" fmla="*/ 601857 h 677711"/>
              <a:gd name="connsiteX9" fmla="*/ 574271 w 1053940"/>
              <a:gd name="connsiteY9" fmla="*/ 498316 h 677711"/>
              <a:gd name="connsiteX10" fmla="*/ 946848 w 1053940"/>
              <a:gd name="connsiteY10" fmla="*/ 498316 h 677711"/>
              <a:gd name="connsiteX11" fmla="*/ 960509 w 1053940"/>
              <a:gd name="connsiteY11" fmla="*/ 511367 h 677711"/>
              <a:gd name="connsiteX12" fmla="*/ 946848 w 1053940"/>
              <a:gd name="connsiteY12" fmla="*/ 523232 h 677711"/>
              <a:gd name="connsiteX13" fmla="*/ 574271 w 1053940"/>
              <a:gd name="connsiteY13" fmla="*/ 523232 h 677711"/>
              <a:gd name="connsiteX14" fmla="*/ 560610 w 1053940"/>
              <a:gd name="connsiteY14" fmla="*/ 511367 h 677711"/>
              <a:gd name="connsiteX15" fmla="*/ 574271 w 1053940"/>
              <a:gd name="connsiteY15" fmla="*/ 498316 h 677711"/>
              <a:gd name="connsiteX16" fmla="*/ 574271 w 1053940"/>
              <a:gd name="connsiteY16" fmla="*/ 436027 h 677711"/>
              <a:gd name="connsiteX17" fmla="*/ 946848 w 1053940"/>
              <a:gd name="connsiteY17" fmla="*/ 436027 h 677711"/>
              <a:gd name="connsiteX18" fmla="*/ 960509 w 1053940"/>
              <a:gd name="connsiteY18" fmla="*/ 449108 h 677711"/>
              <a:gd name="connsiteX19" fmla="*/ 946848 w 1053940"/>
              <a:gd name="connsiteY19" fmla="*/ 462189 h 677711"/>
              <a:gd name="connsiteX20" fmla="*/ 574271 w 1053940"/>
              <a:gd name="connsiteY20" fmla="*/ 462189 h 677711"/>
              <a:gd name="connsiteX21" fmla="*/ 560610 w 1053940"/>
              <a:gd name="connsiteY21" fmla="*/ 449108 h 677711"/>
              <a:gd name="connsiteX22" fmla="*/ 574271 w 1053940"/>
              <a:gd name="connsiteY22" fmla="*/ 436027 h 677711"/>
              <a:gd name="connsiteX23" fmla="*/ 823111 w 1053940"/>
              <a:gd name="connsiteY23" fmla="*/ 337253 h 677711"/>
              <a:gd name="connsiteX24" fmla="*/ 805814 w 1053940"/>
              <a:gd name="connsiteY24" fmla="*/ 355673 h 677711"/>
              <a:gd name="connsiteX25" fmla="*/ 823111 w 1053940"/>
              <a:gd name="connsiteY25" fmla="*/ 374093 h 677711"/>
              <a:gd name="connsiteX26" fmla="*/ 884886 w 1053940"/>
              <a:gd name="connsiteY26" fmla="*/ 374093 h 677711"/>
              <a:gd name="connsiteX27" fmla="*/ 902183 w 1053940"/>
              <a:gd name="connsiteY27" fmla="*/ 355673 h 677711"/>
              <a:gd name="connsiteX28" fmla="*/ 884886 w 1053940"/>
              <a:gd name="connsiteY28" fmla="*/ 337253 h 677711"/>
              <a:gd name="connsiteX29" fmla="*/ 605088 w 1053940"/>
              <a:gd name="connsiteY29" fmla="*/ 337253 h 677711"/>
              <a:gd name="connsiteX30" fmla="*/ 586555 w 1053940"/>
              <a:gd name="connsiteY30" fmla="*/ 355673 h 677711"/>
              <a:gd name="connsiteX31" fmla="*/ 605088 w 1053940"/>
              <a:gd name="connsiteY31" fmla="*/ 374093 h 677711"/>
              <a:gd name="connsiteX32" fmla="*/ 666863 w 1053940"/>
              <a:gd name="connsiteY32" fmla="*/ 374093 h 677711"/>
              <a:gd name="connsiteX33" fmla="*/ 684160 w 1053940"/>
              <a:gd name="connsiteY33" fmla="*/ 355673 h 677711"/>
              <a:gd name="connsiteX34" fmla="*/ 666863 w 1053940"/>
              <a:gd name="connsiteY34" fmla="*/ 337253 h 677711"/>
              <a:gd name="connsiteX35" fmla="*/ 823111 w 1053940"/>
              <a:gd name="connsiteY35" fmla="*/ 312693 h 677711"/>
              <a:gd name="connsiteX36" fmla="*/ 884886 w 1053940"/>
              <a:gd name="connsiteY36" fmla="*/ 312693 h 677711"/>
              <a:gd name="connsiteX37" fmla="*/ 929364 w 1053940"/>
              <a:gd name="connsiteY37" fmla="*/ 355673 h 677711"/>
              <a:gd name="connsiteX38" fmla="*/ 884886 w 1053940"/>
              <a:gd name="connsiteY38" fmla="*/ 398653 h 677711"/>
              <a:gd name="connsiteX39" fmla="*/ 823111 w 1053940"/>
              <a:gd name="connsiteY39" fmla="*/ 398653 h 677711"/>
              <a:gd name="connsiteX40" fmla="*/ 779869 w 1053940"/>
              <a:gd name="connsiteY40" fmla="*/ 355673 h 677711"/>
              <a:gd name="connsiteX41" fmla="*/ 823111 w 1053940"/>
              <a:gd name="connsiteY41" fmla="*/ 312693 h 677711"/>
              <a:gd name="connsiteX42" fmla="*/ 605088 w 1053940"/>
              <a:gd name="connsiteY42" fmla="*/ 312693 h 677711"/>
              <a:gd name="connsiteX43" fmla="*/ 666863 w 1053940"/>
              <a:gd name="connsiteY43" fmla="*/ 312693 h 677711"/>
              <a:gd name="connsiteX44" fmla="*/ 710105 w 1053940"/>
              <a:gd name="connsiteY44" fmla="*/ 355673 h 677711"/>
              <a:gd name="connsiteX45" fmla="*/ 666863 w 1053940"/>
              <a:gd name="connsiteY45" fmla="*/ 398653 h 677711"/>
              <a:gd name="connsiteX46" fmla="*/ 605088 w 1053940"/>
              <a:gd name="connsiteY46" fmla="*/ 398653 h 677711"/>
              <a:gd name="connsiteX47" fmla="*/ 560610 w 1053940"/>
              <a:gd name="connsiteY47" fmla="*/ 355673 h 677711"/>
              <a:gd name="connsiteX48" fmla="*/ 605088 w 1053940"/>
              <a:gd name="connsiteY48" fmla="*/ 312693 h 677711"/>
              <a:gd name="connsiteX49" fmla="*/ 574262 w 1053940"/>
              <a:gd name="connsiteY49" fmla="*/ 249158 h 677711"/>
              <a:gd name="connsiteX50" fmla="*/ 877088 w 1053940"/>
              <a:gd name="connsiteY50" fmla="*/ 249158 h 677711"/>
              <a:gd name="connsiteX51" fmla="*/ 889499 w 1053940"/>
              <a:gd name="connsiteY51" fmla="*/ 262209 h 677711"/>
              <a:gd name="connsiteX52" fmla="*/ 877088 w 1053940"/>
              <a:gd name="connsiteY52" fmla="*/ 274074 h 677711"/>
              <a:gd name="connsiteX53" fmla="*/ 574262 w 1053940"/>
              <a:gd name="connsiteY53" fmla="*/ 274074 h 677711"/>
              <a:gd name="connsiteX54" fmla="*/ 560610 w 1053940"/>
              <a:gd name="connsiteY54" fmla="*/ 262209 h 677711"/>
              <a:gd name="connsiteX55" fmla="*/ 574262 w 1053940"/>
              <a:gd name="connsiteY55" fmla="*/ 249158 h 677711"/>
              <a:gd name="connsiteX56" fmla="*/ 429306 w 1053940"/>
              <a:gd name="connsiteY56" fmla="*/ 178534 h 677711"/>
              <a:gd name="connsiteX57" fmla="*/ 417507 w 1053940"/>
              <a:gd name="connsiteY57" fmla="*/ 184278 h 677711"/>
              <a:gd name="connsiteX58" fmla="*/ 331808 w 1053940"/>
              <a:gd name="connsiteY58" fmla="*/ 269972 h 677711"/>
              <a:gd name="connsiteX59" fmla="*/ 305726 w 1053940"/>
              <a:gd name="connsiteY59" fmla="*/ 274940 h 677711"/>
              <a:gd name="connsiteX60" fmla="*/ 120667 w 1053940"/>
              <a:gd name="connsiteY60" fmla="*/ 204149 h 677711"/>
              <a:gd name="connsiteX61" fmla="*/ 116941 w 1053940"/>
              <a:gd name="connsiteY61" fmla="*/ 209117 h 677711"/>
              <a:gd name="connsiteX62" fmla="*/ 252320 w 1053940"/>
              <a:gd name="connsiteY62" fmla="*/ 308473 h 677711"/>
              <a:gd name="connsiteX63" fmla="*/ 262256 w 1053940"/>
              <a:gd name="connsiteY63" fmla="*/ 325860 h 677711"/>
              <a:gd name="connsiteX64" fmla="*/ 256046 w 1053940"/>
              <a:gd name="connsiteY64" fmla="*/ 345731 h 677711"/>
              <a:gd name="connsiteX65" fmla="*/ 166622 w 1053940"/>
              <a:gd name="connsiteY65" fmla="*/ 433909 h 677711"/>
              <a:gd name="connsiteX66" fmla="*/ 144265 w 1053940"/>
              <a:gd name="connsiteY66" fmla="*/ 441361 h 677711"/>
              <a:gd name="connsiteX67" fmla="*/ 92101 w 1053940"/>
              <a:gd name="connsiteY67" fmla="*/ 428942 h 677711"/>
              <a:gd name="connsiteX68" fmla="*/ 88375 w 1053940"/>
              <a:gd name="connsiteY68" fmla="*/ 443845 h 677711"/>
              <a:gd name="connsiteX69" fmla="*/ 135571 w 1053940"/>
              <a:gd name="connsiteY69" fmla="*/ 453781 h 677711"/>
              <a:gd name="connsiteX70" fmla="*/ 167864 w 1053940"/>
              <a:gd name="connsiteY70" fmla="*/ 488555 h 677711"/>
              <a:gd name="connsiteX71" fmla="*/ 175316 w 1053940"/>
              <a:gd name="connsiteY71" fmla="*/ 529539 h 677711"/>
              <a:gd name="connsiteX72" fmla="*/ 190220 w 1053940"/>
              <a:gd name="connsiteY72" fmla="*/ 527055 h 677711"/>
              <a:gd name="connsiteX73" fmla="*/ 181526 w 1053940"/>
              <a:gd name="connsiteY73" fmla="*/ 479861 h 677711"/>
              <a:gd name="connsiteX74" fmla="*/ 187736 w 1053940"/>
              <a:gd name="connsiteY74" fmla="*/ 458748 h 677711"/>
              <a:gd name="connsiteX75" fmla="*/ 278402 w 1053940"/>
              <a:gd name="connsiteY75" fmla="*/ 368086 h 677711"/>
              <a:gd name="connsiteX76" fmla="*/ 298274 w 1053940"/>
              <a:gd name="connsiteY76" fmla="*/ 360634 h 677711"/>
              <a:gd name="connsiteX77" fmla="*/ 314420 w 1053940"/>
              <a:gd name="connsiteY77" fmla="*/ 370570 h 677711"/>
              <a:gd name="connsiteX78" fmla="*/ 415023 w 1053940"/>
              <a:gd name="connsiteY78" fmla="*/ 507184 h 677711"/>
              <a:gd name="connsiteX79" fmla="*/ 418749 w 1053940"/>
              <a:gd name="connsiteY79" fmla="*/ 502216 h 677711"/>
              <a:gd name="connsiteX80" fmla="*/ 349196 w 1053940"/>
              <a:gd name="connsiteY80" fmla="*/ 317166 h 677711"/>
              <a:gd name="connsiteX81" fmla="*/ 354164 w 1053940"/>
              <a:gd name="connsiteY81" fmla="*/ 291085 h 677711"/>
              <a:gd name="connsiteX82" fmla="*/ 441105 w 1053940"/>
              <a:gd name="connsiteY82" fmla="*/ 205391 h 677711"/>
              <a:gd name="connsiteX83" fmla="*/ 444831 w 1053940"/>
              <a:gd name="connsiteY83" fmla="*/ 194214 h 677711"/>
              <a:gd name="connsiteX84" fmla="*/ 441105 w 1053940"/>
              <a:gd name="connsiteY84" fmla="*/ 183036 h 677711"/>
              <a:gd name="connsiteX85" fmla="*/ 429306 w 1053940"/>
              <a:gd name="connsiteY85" fmla="*/ 178534 h 677711"/>
              <a:gd name="connsiteX86" fmla="*/ 574171 w 1053940"/>
              <a:gd name="connsiteY86" fmla="*/ 155724 h 677711"/>
              <a:gd name="connsiteX87" fmla="*/ 666632 w 1053940"/>
              <a:gd name="connsiteY87" fmla="*/ 155724 h 677711"/>
              <a:gd name="connsiteX88" fmla="*/ 678960 w 1053940"/>
              <a:gd name="connsiteY88" fmla="*/ 168775 h 677711"/>
              <a:gd name="connsiteX89" fmla="*/ 666632 w 1053940"/>
              <a:gd name="connsiteY89" fmla="*/ 180640 h 677711"/>
              <a:gd name="connsiteX90" fmla="*/ 574171 w 1053940"/>
              <a:gd name="connsiteY90" fmla="*/ 180640 h 677711"/>
              <a:gd name="connsiteX91" fmla="*/ 560610 w 1053940"/>
              <a:gd name="connsiteY91" fmla="*/ 168775 h 677711"/>
              <a:gd name="connsiteX92" fmla="*/ 574171 w 1053940"/>
              <a:gd name="connsiteY92" fmla="*/ 155724 h 677711"/>
              <a:gd name="connsiteX93" fmla="*/ 428530 w 1053940"/>
              <a:gd name="connsiteY93" fmla="*/ 152763 h 677711"/>
              <a:gd name="connsiteX94" fmla="*/ 457251 w 1053940"/>
              <a:gd name="connsiteY94" fmla="*/ 163165 h 677711"/>
              <a:gd name="connsiteX95" fmla="*/ 470913 w 1053940"/>
              <a:gd name="connsiteY95" fmla="*/ 194214 h 677711"/>
              <a:gd name="connsiteX96" fmla="*/ 458493 w 1053940"/>
              <a:gd name="connsiteY96" fmla="*/ 224020 h 677711"/>
              <a:gd name="connsiteX97" fmla="*/ 372795 w 1053940"/>
              <a:gd name="connsiteY97" fmla="*/ 309715 h 677711"/>
              <a:gd name="connsiteX98" fmla="*/ 442347 w 1053940"/>
              <a:gd name="connsiteY98" fmla="*/ 492281 h 677711"/>
              <a:gd name="connsiteX99" fmla="*/ 437379 w 1053940"/>
              <a:gd name="connsiteY99" fmla="*/ 520846 h 677711"/>
              <a:gd name="connsiteX100" fmla="*/ 429927 w 1053940"/>
              <a:gd name="connsiteY100" fmla="*/ 528297 h 677711"/>
              <a:gd name="connsiteX101" fmla="*/ 397635 w 1053940"/>
              <a:gd name="connsiteY101" fmla="*/ 528297 h 677711"/>
              <a:gd name="connsiteX102" fmla="*/ 396393 w 1053940"/>
              <a:gd name="connsiteY102" fmla="*/ 527055 h 677711"/>
              <a:gd name="connsiteX103" fmla="*/ 295790 w 1053940"/>
              <a:gd name="connsiteY103" fmla="*/ 387957 h 677711"/>
              <a:gd name="connsiteX104" fmla="*/ 207608 w 1053940"/>
              <a:gd name="connsiteY104" fmla="*/ 476136 h 677711"/>
              <a:gd name="connsiteX105" fmla="*/ 215060 w 1053940"/>
              <a:gd name="connsiteY105" fmla="*/ 522088 h 677711"/>
              <a:gd name="connsiteX106" fmla="*/ 211334 w 1053940"/>
              <a:gd name="connsiteY106" fmla="*/ 541959 h 677711"/>
              <a:gd name="connsiteX107" fmla="*/ 193946 w 1053940"/>
              <a:gd name="connsiteY107" fmla="*/ 551894 h 677711"/>
              <a:gd name="connsiteX108" fmla="*/ 179042 w 1053940"/>
              <a:gd name="connsiteY108" fmla="*/ 555620 h 677711"/>
              <a:gd name="connsiteX109" fmla="*/ 174074 w 1053940"/>
              <a:gd name="connsiteY109" fmla="*/ 555620 h 677711"/>
              <a:gd name="connsiteX110" fmla="*/ 149233 w 1053940"/>
              <a:gd name="connsiteY110" fmla="*/ 534507 h 677711"/>
              <a:gd name="connsiteX111" fmla="*/ 143023 w 1053940"/>
              <a:gd name="connsiteY111" fmla="*/ 493523 h 677711"/>
              <a:gd name="connsiteX112" fmla="*/ 129361 w 1053940"/>
              <a:gd name="connsiteY112" fmla="*/ 479861 h 677711"/>
              <a:gd name="connsiteX113" fmla="*/ 83407 w 1053940"/>
              <a:gd name="connsiteY113" fmla="*/ 468684 h 677711"/>
              <a:gd name="connsiteX114" fmla="*/ 67261 w 1053940"/>
              <a:gd name="connsiteY114" fmla="*/ 458748 h 677711"/>
              <a:gd name="connsiteX115" fmla="*/ 63535 w 1053940"/>
              <a:gd name="connsiteY115" fmla="*/ 438877 h 677711"/>
              <a:gd name="connsiteX116" fmla="*/ 67261 w 1053940"/>
              <a:gd name="connsiteY116" fmla="*/ 423974 h 677711"/>
              <a:gd name="connsiteX117" fmla="*/ 78439 w 1053940"/>
              <a:gd name="connsiteY117" fmla="*/ 407828 h 677711"/>
              <a:gd name="connsiteX118" fmla="*/ 97069 w 1053940"/>
              <a:gd name="connsiteY118" fmla="*/ 404103 h 677711"/>
              <a:gd name="connsiteX119" fmla="*/ 149233 w 1053940"/>
              <a:gd name="connsiteY119" fmla="*/ 415280 h 677711"/>
              <a:gd name="connsiteX120" fmla="*/ 236174 w 1053940"/>
              <a:gd name="connsiteY120" fmla="*/ 328344 h 677711"/>
              <a:gd name="connsiteX121" fmla="*/ 95827 w 1053940"/>
              <a:gd name="connsiteY121" fmla="*/ 225262 h 677711"/>
              <a:gd name="connsiteX122" fmla="*/ 95827 w 1053940"/>
              <a:gd name="connsiteY122" fmla="*/ 194214 h 677711"/>
              <a:gd name="connsiteX123" fmla="*/ 103279 w 1053940"/>
              <a:gd name="connsiteY123" fmla="*/ 186762 h 677711"/>
              <a:gd name="connsiteX124" fmla="*/ 131845 w 1053940"/>
              <a:gd name="connsiteY124" fmla="*/ 180552 h 677711"/>
              <a:gd name="connsiteX125" fmla="*/ 313178 w 1053940"/>
              <a:gd name="connsiteY125" fmla="*/ 251343 h 677711"/>
              <a:gd name="connsiteX126" fmla="*/ 398877 w 1053940"/>
              <a:gd name="connsiteY126" fmla="*/ 165649 h 677711"/>
              <a:gd name="connsiteX127" fmla="*/ 428530 w 1053940"/>
              <a:gd name="connsiteY127" fmla="*/ 152763 h 677711"/>
              <a:gd name="connsiteX128" fmla="*/ 523859 w 1053940"/>
              <a:gd name="connsiteY128" fmla="*/ 119376 h 677711"/>
              <a:gd name="connsiteX129" fmla="*/ 523859 w 1053940"/>
              <a:gd name="connsiteY129" fmla="*/ 590666 h 677711"/>
              <a:gd name="connsiteX130" fmla="*/ 983014 w 1053940"/>
              <a:gd name="connsiteY130" fmla="*/ 590666 h 677711"/>
              <a:gd name="connsiteX131" fmla="*/ 1027809 w 1053940"/>
              <a:gd name="connsiteY131" fmla="*/ 547143 h 677711"/>
              <a:gd name="connsiteX132" fmla="*/ 1027809 w 1053940"/>
              <a:gd name="connsiteY132" fmla="*/ 284763 h 677711"/>
              <a:gd name="connsiteX133" fmla="*/ 1027809 w 1053940"/>
              <a:gd name="connsiteY133" fmla="*/ 119376 h 677711"/>
              <a:gd name="connsiteX134" fmla="*/ 26131 w 1053940"/>
              <a:gd name="connsiteY134" fmla="*/ 119376 h 677711"/>
              <a:gd name="connsiteX135" fmla="*/ 26131 w 1053940"/>
              <a:gd name="connsiteY135" fmla="*/ 303416 h 677711"/>
              <a:gd name="connsiteX136" fmla="*/ 26131 w 1053940"/>
              <a:gd name="connsiteY136" fmla="*/ 547143 h 677711"/>
              <a:gd name="connsiteX137" fmla="*/ 70926 w 1053940"/>
              <a:gd name="connsiteY137" fmla="*/ 590666 h 677711"/>
              <a:gd name="connsiteX138" fmla="*/ 498973 w 1053940"/>
              <a:gd name="connsiteY138" fmla="*/ 590666 h 677711"/>
              <a:gd name="connsiteX139" fmla="*/ 498973 w 1053940"/>
              <a:gd name="connsiteY139" fmla="*/ 119376 h 677711"/>
              <a:gd name="connsiteX140" fmla="*/ 70926 w 1053940"/>
              <a:gd name="connsiteY140" fmla="*/ 26113 h 677711"/>
              <a:gd name="connsiteX141" fmla="*/ 26131 w 1053940"/>
              <a:gd name="connsiteY141" fmla="*/ 70880 h 677711"/>
              <a:gd name="connsiteX142" fmla="*/ 26131 w 1053940"/>
              <a:gd name="connsiteY142" fmla="*/ 93263 h 677711"/>
              <a:gd name="connsiteX143" fmla="*/ 1027809 w 1053940"/>
              <a:gd name="connsiteY143" fmla="*/ 93263 h 677711"/>
              <a:gd name="connsiteX144" fmla="*/ 1027809 w 1053940"/>
              <a:gd name="connsiteY144" fmla="*/ 70880 h 677711"/>
              <a:gd name="connsiteX145" fmla="*/ 983014 w 1053940"/>
              <a:gd name="connsiteY145" fmla="*/ 26113 h 677711"/>
              <a:gd name="connsiteX146" fmla="*/ 70926 w 1053940"/>
              <a:gd name="connsiteY146" fmla="*/ 0 h 677711"/>
              <a:gd name="connsiteX147" fmla="*/ 983014 w 1053940"/>
              <a:gd name="connsiteY147" fmla="*/ 0 h 677711"/>
              <a:gd name="connsiteX148" fmla="*/ 1053940 w 1053940"/>
              <a:gd name="connsiteY148" fmla="*/ 70880 h 677711"/>
              <a:gd name="connsiteX149" fmla="*/ 1053940 w 1053940"/>
              <a:gd name="connsiteY149" fmla="*/ 284763 h 677711"/>
              <a:gd name="connsiteX150" fmla="*/ 1053940 w 1053940"/>
              <a:gd name="connsiteY150" fmla="*/ 547143 h 677711"/>
              <a:gd name="connsiteX151" fmla="*/ 1053940 w 1053940"/>
              <a:gd name="connsiteY151" fmla="*/ 605588 h 677711"/>
              <a:gd name="connsiteX152" fmla="*/ 983014 w 1053940"/>
              <a:gd name="connsiteY152" fmla="*/ 677711 h 677711"/>
              <a:gd name="connsiteX153" fmla="*/ 70926 w 1053940"/>
              <a:gd name="connsiteY153" fmla="*/ 677711 h 677711"/>
              <a:gd name="connsiteX154" fmla="*/ 0 w 1053940"/>
              <a:gd name="connsiteY154" fmla="*/ 605588 h 677711"/>
              <a:gd name="connsiteX155" fmla="*/ 0 w 1053940"/>
              <a:gd name="connsiteY155" fmla="*/ 547143 h 677711"/>
              <a:gd name="connsiteX156" fmla="*/ 0 w 1053940"/>
              <a:gd name="connsiteY156" fmla="*/ 303416 h 677711"/>
              <a:gd name="connsiteX157" fmla="*/ 0 w 1053940"/>
              <a:gd name="connsiteY157" fmla="*/ 70880 h 677711"/>
              <a:gd name="connsiteX158" fmla="*/ 70926 w 1053940"/>
              <a:gd name="connsiteY158" fmla="*/ 0 h 67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053940" h="677711">
                <a:moveTo>
                  <a:pt x="26131" y="601857"/>
                </a:moveTo>
                <a:lnTo>
                  <a:pt x="26131" y="605588"/>
                </a:lnTo>
                <a:cubicBezTo>
                  <a:pt x="26131" y="631701"/>
                  <a:pt x="46040" y="650354"/>
                  <a:pt x="70926" y="650354"/>
                </a:cubicBezTo>
                <a:lnTo>
                  <a:pt x="983014" y="650354"/>
                </a:lnTo>
                <a:cubicBezTo>
                  <a:pt x="1006656" y="650354"/>
                  <a:pt x="1027809" y="631701"/>
                  <a:pt x="1027809" y="605588"/>
                </a:cubicBezTo>
                <a:lnTo>
                  <a:pt x="1027809" y="601857"/>
                </a:lnTo>
                <a:cubicBezTo>
                  <a:pt x="1015366" y="610562"/>
                  <a:pt x="999190" y="616779"/>
                  <a:pt x="983014" y="616779"/>
                </a:cubicBezTo>
                <a:lnTo>
                  <a:pt x="70926" y="616779"/>
                </a:lnTo>
                <a:cubicBezTo>
                  <a:pt x="54750" y="616779"/>
                  <a:pt x="38574" y="610562"/>
                  <a:pt x="26131" y="601857"/>
                </a:cubicBezTo>
                <a:close/>
                <a:moveTo>
                  <a:pt x="574271" y="498316"/>
                </a:moveTo>
                <a:lnTo>
                  <a:pt x="946848" y="498316"/>
                </a:lnTo>
                <a:cubicBezTo>
                  <a:pt x="954299" y="498316"/>
                  <a:pt x="960509" y="504249"/>
                  <a:pt x="960509" y="511367"/>
                </a:cubicBezTo>
                <a:cubicBezTo>
                  <a:pt x="960509" y="518486"/>
                  <a:pt x="954299" y="523232"/>
                  <a:pt x="946848" y="523232"/>
                </a:cubicBezTo>
                <a:lnTo>
                  <a:pt x="574271" y="523232"/>
                </a:lnTo>
                <a:cubicBezTo>
                  <a:pt x="566820" y="523232"/>
                  <a:pt x="560610" y="518486"/>
                  <a:pt x="560610" y="511367"/>
                </a:cubicBezTo>
                <a:cubicBezTo>
                  <a:pt x="560610" y="504249"/>
                  <a:pt x="566820" y="498316"/>
                  <a:pt x="574271" y="498316"/>
                </a:cubicBezTo>
                <a:close/>
                <a:moveTo>
                  <a:pt x="574271" y="436027"/>
                </a:moveTo>
                <a:lnTo>
                  <a:pt x="946848" y="436027"/>
                </a:lnTo>
                <a:cubicBezTo>
                  <a:pt x="954299" y="436027"/>
                  <a:pt x="960509" y="441973"/>
                  <a:pt x="960509" y="449108"/>
                </a:cubicBezTo>
                <a:cubicBezTo>
                  <a:pt x="960509" y="456243"/>
                  <a:pt x="954299" y="462189"/>
                  <a:pt x="946848" y="462189"/>
                </a:cubicBezTo>
                <a:lnTo>
                  <a:pt x="574271" y="462189"/>
                </a:lnTo>
                <a:cubicBezTo>
                  <a:pt x="566820" y="462189"/>
                  <a:pt x="560610" y="456243"/>
                  <a:pt x="560610" y="449108"/>
                </a:cubicBezTo>
                <a:cubicBezTo>
                  <a:pt x="560610" y="441973"/>
                  <a:pt x="566820" y="436027"/>
                  <a:pt x="574271" y="436027"/>
                </a:cubicBezTo>
                <a:close/>
                <a:moveTo>
                  <a:pt x="823111" y="337253"/>
                </a:moveTo>
                <a:cubicBezTo>
                  <a:pt x="813227" y="337253"/>
                  <a:pt x="805814" y="345849"/>
                  <a:pt x="805814" y="355673"/>
                </a:cubicBezTo>
                <a:cubicBezTo>
                  <a:pt x="805814" y="365497"/>
                  <a:pt x="813227" y="374093"/>
                  <a:pt x="823111" y="374093"/>
                </a:cubicBezTo>
                <a:lnTo>
                  <a:pt x="884886" y="374093"/>
                </a:lnTo>
                <a:cubicBezTo>
                  <a:pt x="894770" y="374093"/>
                  <a:pt x="902183" y="365497"/>
                  <a:pt x="902183" y="355673"/>
                </a:cubicBezTo>
                <a:cubicBezTo>
                  <a:pt x="902183" y="345849"/>
                  <a:pt x="894770" y="337253"/>
                  <a:pt x="884886" y="337253"/>
                </a:cubicBezTo>
                <a:close/>
                <a:moveTo>
                  <a:pt x="605088" y="337253"/>
                </a:moveTo>
                <a:cubicBezTo>
                  <a:pt x="595204" y="337253"/>
                  <a:pt x="586555" y="345849"/>
                  <a:pt x="586555" y="355673"/>
                </a:cubicBezTo>
                <a:cubicBezTo>
                  <a:pt x="586555" y="365497"/>
                  <a:pt x="595204" y="374093"/>
                  <a:pt x="605088" y="374093"/>
                </a:cubicBezTo>
                <a:lnTo>
                  <a:pt x="666863" y="374093"/>
                </a:lnTo>
                <a:cubicBezTo>
                  <a:pt x="676747" y="374093"/>
                  <a:pt x="684160" y="365497"/>
                  <a:pt x="684160" y="355673"/>
                </a:cubicBezTo>
                <a:cubicBezTo>
                  <a:pt x="684160" y="345849"/>
                  <a:pt x="676747" y="337253"/>
                  <a:pt x="666863" y="337253"/>
                </a:cubicBezTo>
                <a:close/>
                <a:moveTo>
                  <a:pt x="823111" y="312693"/>
                </a:moveTo>
                <a:lnTo>
                  <a:pt x="884886" y="312693"/>
                </a:lnTo>
                <a:cubicBezTo>
                  <a:pt x="909596" y="312693"/>
                  <a:pt x="929364" y="332341"/>
                  <a:pt x="929364" y="355673"/>
                </a:cubicBezTo>
                <a:cubicBezTo>
                  <a:pt x="929364" y="380233"/>
                  <a:pt x="909596" y="398653"/>
                  <a:pt x="884886" y="398653"/>
                </a:cubicBezTo>
                <a:lnTo>
                  <a:pt x="823111" y="398653"/>
                </a:lnTo>
                <a:cubicBezTo>
                  <a:pt x="799637" y="398653"/>
                  <a:pt x="779869" y="380233"/>
                  <a:pt x="779869" y="355673"/>
                </a:cubicBezTo>
                <a:cubicBezTo>
                  <a:pt x="779869" y="332341"/>
                  <a:pt x="799637" y="312693"/>
                  <a:pt x="823111" y="312693"/>
                </a:cubicBezTo>
                <a:close/>
                <a:moveTo>
                  <a:pt x="605088" y="312693"/>
                </a:moveTo>
                <a:lnTo>
                  <a:pt x="666863" y="312693"/>
                </a:lnTo>
                <a:cubicBezTo>
                  <a:pt x="690337" y="312693"/>
                  <a:pt x="710105" y="332341"/>
                  <a:pt x="710105" y="355673"/>
                </a:cubicBezTo>
                <a:cubicBezTo>
                  <a:pt x="710105" y="380233"/>
                  <a:pt x="690337" y="398653"/>
                  <a:pt x="666863" y="398653"/>
                </a:cubicBezTo>
                <a:lnTo>
                  <a:pt x="605088" y="398653"/>
                </a:lnTo>
                <a:cubicBezTo>
                  <a:pt x="580378" y="398653"/>
                  <a:pt x="560610" y="380233"/>
                  <a:pt x="560610" y="355673"/>
                </a:cubicBezTo>
                <a:cubicBezTo>
                  <a:pt x="560610" y="332341"/>
                  <a:pt x="580378" y="312693"/>
                  <a:pt x="605088" y="312693"/>
                </a:cubicBezTo>
                <a:close/>
                <a:moveTo>
                  <a:pt x="574262" y="249158"/>
                </a:moveTo>
                <a:lnTo>
                  <a:pt x="877088" y="249158"/>
                </a:lnTo>
                <a:cubicBezTo>
                  <a:pt x="884535" y="249158"/>
                  <a:pt x="889499" y="255091"/>
                  <a:pt x="889499" y="262209"/>
                </a:cubicBezTo>
                <a:cubicBezTo>
                  <a:pt x="889499" y="268142"/>
                  <a:pt x="884535" y="274074"/>
                  <a:pt x="877088" y="274074"/>
                </a:cubicBezTo>
                <a:lnTo>
                  <a:pt x="574262" y="274074"/>
                </a:lnTo>
                <a:cubicBezTo>
                  <a:pt x="566815" y="274074"/>
                  <a:pt x="560610" y="268142"/>
                  <a:pt x="560610" y="262209"/>
                </a:cubicBezTo>
                <a:cubicBezTo>
                  <a:pt x="560610" y="255091"/>
                  <a:pt x="566815" y="249158"/>
                  <a:pt x="574262" y="249158"/>
                </a:cubicBezTo>
                <a:close/>
                <a:moveTo>
                  <a:pt x="429306" y="178534"/>
                </a:moveTo>
                <a:cubicBezTo>
                  <a:pt x="424959" y="178689"/>
                  <a:pt x="420612" y="180552"/>
                  <a:pt x="417507" y="184278"/>
                </a:cubicBezTo>
                <a:lnTo>
                  <a:pt x="331808" y="269972"/>
                </a:lnTo>
                <a:cubicBezTo>
                  <a:pt x="325598" y="276182"/>
                  <a:pt x="314420" y="277424"/>
                  <a:pt x="305726" y="274940"/>
                </a:cubicBezTo>
                <a:lnTo>
                  <a:pt x="120667" y="204149"/>
                </a:lnTo>
                <a:lnTo>
                  <a:pt x="116941" y="209117"/>
                </a:lnTo>
                <a:lnTo>
                  <a:pt x="252320" y="308473"/>
                </a:lnTo>
                <a:cubicBezTo>
                  <a:pt x="258530" y="312199"/>
                  <a:pt x="262256" y="319650"/>
                  <a:pt x="262256" y="325860"/>
                </a:cubicBezTo>
                <a:cubicBezTo>
                  <a:pt x="263498" y="333312"/>
                  <a:pt x="261014" y="340763"/>
                  <a:pt x="256046" y="345731"/>
                </a:cubicBezTo>
                <a:lnTo>
                  <a:pt x="166622" y="433909"/>
                </a:lnTo>
                <a:cubicBezTo>
                  <a:pt x="161653" y="440119"/>
                  <a:pt x="152959" y="442603"/>
                  <a:pt x="144265" y="441361"/>
                </a:cubicBezTo>
                <a:lnTo>
                  <a:pt x="92101" y="428942"/>
                </a:lnTo>
                <a:lnTo>
                  <a:pt x="88375" y="443845"/>
                </a:lnTo>
                <a:lnTo>
                  <a:pt x="135571" y="453781"/>
                </a:lnTo>
                <a:cubicBezTo>
                  <a:pt x="151717" y="458748"/>
                  <a:pt x="164137" y="471168"/>
                  <a:pt x="167864" y="488555"/>
                </a:cubicBezTo>
                <a:lnTo>
                  <a:pt x="175316" y="529539"/>
                </a:lnTo>
                <a:lnTo>
                  <a:pt x="190220" y="527055"/>
                </a:lnTo>
                <a:lnTo>
                  <a:pt x="181526" y="479861"/>
                </a:lnTo>
                <a:cubicBezTo>
                  <a:pt x="180284" y="472410"/>
                  <a:pt x="182768" y="463716"/>
                  <a:pt x="187736" y="458748"/>
                </a:cubicBezTo>
                <a:lnTo>
                  <a:pt x="278402" y="368086"/>
                </a:lnTo>
                <a:cubicBezTo>
                  <a:pt x="283370" y="361876"/>
                  <a:pt x="290822" y="360634"/>
                  <a:pt x="298274" y="360634"/>
                </a:cubicBezTo>
                <a:cubicBezTo>
                  <a:pt x="304484" y="360634"/>
                  <a:pt x="310694" y="364360"/>
                  <a:pt x="314420" y="370570"/>
                </a:cubicBezTo>
                <a:lnTo>
                  <a:pt x="415023" y="507184"/>
                </a:lnTo>
                <a:lnTo>
                  <a:pt x="418749" y="502216"/>
                </a:lnTo>
                <a:lnTo>
                  <a:pt x="349196" y="317166"/>
                </a:lnTo>
                <a:cubicBezTo>
                  <a:pt x="344228" y="308473"/>
                  <a:pt x="346712" y="298537"/>
                  <a:pt x="354164" y="291085"/>
                </a:cubicBezTo>
                <a:lnTo>
                  <a:pt x="441105" y="205391"/>
                </a:lnTo>
                <a:cubicBezTo>
                  <a:pt x="443589" y="202907"/>
                  <a:pt x="444831" y="197939"/>
                  <a:pt x="444831" y="194214"/>
                </a:cubicBezTo>
                <a:cubicBezTo>
                  <a:pt x="444831" y="189246"/>
                  <a:pt x="443589" y="185520"/>
                  <a:pt x="441105" y="183036"/>
                </a:cubicBezTo>
                <a:cubicBezTo>
                  <a:pt x="438000" y="179931"/>
                  <a:pt x="433653" y="178379"/>
                  <a:pt x="429306" y="178534"/>
                </a:cubicBezTo>
                <a:close/>
                <a:moveTo>
                  <a:pt x="574171" y="155724"/>
                </a:moveTo>
                <a:lnTo>
                  <a:pt x="666632" y="155724"/>
                </a:lnTo>
                <a:cubicBezTo>
                  <a:pt x="674029" y="155724"/>
                  <a:pt x="678960" y="161657"/>
                  <a:pt x="678960" y="168775"/>
                </a:cubicBezTo>
                <a:cubicBezTo>
                  <a:pt x="678960" y="175894"/>
                  <a:pt x="674029" y="180640"/>
                  <a:pt x="666632" y="180640"/>
                </a:cubicBezTo>
                <a:lnTo>
                  <a:pt x="574171" y="180640"/>
                </a:lnTo>
                <a:cubicBezTo>
                  <a:pt x="566774" y="180640"/>
                  <a:pt x="560610" y="175894"/>
                  <a:pt x="560610" y="168775"/>
                </a:cubicBezTo>
                <a:cubicBezTo>
                  <a:pt x="560610" y="161657"/>
                  <a:pt x="566774" y="155724"/>
                  <a:pt x="574171" y="155724"/>
                </a:cubicBezTo>
                <a:close/>
                <a:moveTo>
                  <a:pt x="428530" y="152763"/>
                </a:moveTo>
                <a:cubicBezTo>
                  <a:pt x="439242" y="152297"/>
                  <a:pt x="449799" y="155713"/>
                  <a:pt x="457251" y="163165"/>
                </a:cubicBezTo>
                <a:cubicBezTo>
                  <a:pt x="465945" y="171858"/>
                  <a:pt x="470913" y="183036"/>
                  <a:pt x="470913" y="194214"/>
                </a:cubicBezTo>
                <a:cubicBezTo>
                  <a:pt x="470913" y="205391"/>
                  <a:pt x="467187" y="216569"/>
                  <a:pt x="458493" y="224020"/>
                </a:cubicBezTo>
                <a:lnTo>
                  <a:pt x="372795" y="309715"/>
                </a:lnTo>
                <a:lnTo>
                  <a:pt x="442347" y="492281"/>
                </a:lnTo>
                <a:cubicBezTo>
                  <a:pt x="447315" y="500975"/>
                  <a:pt x="444831" y="512152"/>
                  <a:pt x="437379" y="520846"/>
                </a:cubicBezTo>
                <a:lnTo>
                  <a:pt x="429927" y="528297"/>
                </a:lnTo>
                <a:cubicBezTo>
                  <a:pt x="421233" y="536991"/>
                  <a:pt x="407571" y="536991"/>
                  <a:pt x="397635" y="528297"/>
                </a:cubicBezTo>
                <a:lnTo>
                  <a:pt x="396393" y="527055"/>
                </a:lnTo>
                <a:lnTo>
                  <a:pt x="295790" y="387957"/>
                </a:lnTo>
                <a:lnTo>
                  <a:pt x="207608" y="476136"/>
                </a:lnTo>
                <a:lnTo>
                  <a:pt x="215060" y="522088"/>
                </a:lnTo>
                <a:cubicBezTo>
                  <a:pt x="216302" y="528297"/>
                  <a:pt x="215060" y="536991"/>
                  <a:pt x="211334" y="541959"/>
                </a:cubicBezTo>
                <a:cubicBezTo>
                  <a:pt x="207608" y="546927"/>
                  <a:pt x="201398" y="550652"/>
                  <a:pt x="193946" y="551894"/>
                </a:cubicBezTo>
                <a:lnTo>
                  <a:pt x="179042" y="555620"/>
                </a:lnTo>
                <a:cubicBezTo>
                  <a:pt x="177800" y="555620"/>
                  <a:pt x="176558" y="555620"/>
                  <a:pt x="174074" y="555620"/>
                </a:cubicBezTo>
                <a:cubicBezTo>
                  <a:pt x="162895" y="555620"/>
                  <a:pt x="151717" y="546927"/>
                  <a:pt x="149233" y="534507"/>
                </a:cubicBezTo>
                <a:lnTo>
                  <a:pt x="143023" y="493523"/>
                </a:lnTo>
                <a:cubicBezTo>
                  <a:pt x="141781" y="486071"/>
                  <a:pt x="135571" y="481103"/>
                  <a:pt x="129361" y="479861"/>
                </a:cubicBezTo>
                <a:lnTo>
                  <a:pt x="83407" y="468684"/>
                </a:lnTo>
                <a:cubicBezTo>
                  <a:pt x="75955" y="467442"/>
                  <a:pt x="70987" y="463716"/>
                  <a:pt x="67261" y="458748"/>
                </a:cubicBezTo>
                <a:cubicBezTo>
                  <a:pt x="63535" y="452539"/>
                  <a:pt x="61051" y="445087"/>
                  <a:pt x="63535" y="438877"/>
                </a:cubicBezTo>
                <a:lnTo>
                  <a:pt x="67261" y="423974"/>
                </a:lnTo>
                <a:cubicBezTo>
                  <a:pt x="68503" y="417764"/>
                  <a:pt x="72229" y="411554"/>
                  <a:pt x="78439" y="407828"/>
                </a:cubicBezTo>
                <a:cubicBezTo>
                  <a:pt x="83407" y="404103"/>
                  <a:pt x="90859" y="402861"/>
                  <a:pt x="97069" y="404103"/>
                </a:cubicBezTo>
                <a:lnTo>
                  <a:pt x="149233" y="415280"/>
                </a:lnTo>
                <a:lnTo>
                  <a:pt x="236174" y="328344"/>
                </a:lnTo>
                <a:lnTo>
                  <a:pt x="95827" y="225262"/>
                </a:lnTo>
                <a:cubicBezTo>
                  <a:pt x="85891" y="216569"/>
                  <a:pt x="85891" y="202907"/>
                  <a:pt x="95827" y="194214"/>
                </a:cubicBezTo>
                <a:lnTo>
                  <a:pt x="103279" y="186762"/>
                </a:lnTo>
                <a:cubicBezTo>
                  <a:pt x="110731" y="178068"/>
                  <a:pt x="121909" y="176826"/>
                  <a:pt x="131845" y="180552"/>
                </a:cubicBezTo>
                <a:lnTo>
                  <a:pt x="313178" y="251343"/>
                </a:lnTo>
                <a:lnTo>
                  <a:pt x="398877" y="165649"/>
                </a:lnTo>
                <a:cubicBezTo>
                  <a:pt x="406950" y="157576"/>
                  <a:pt x="417818" y="153229"/>
                  <a:pt x="428530" y="152763"/>
                </a:cubicBezTo>
                <a:close/>
                <a:moveTo>
                  <a:pt x="523859" y="119376"/>
                </a:moveTo>
                <a:lnTo>
                  <a:pt x="523859" y="590666"/>
                </a:lnTo>
                <a:lnTo>
                  <a:pt x="983014" y="590666"/>
                </a:lnTo>
                <a:cubicBezTo>
                  <a:pt x="1006656" y="590666"/>
                  <a:pt x="1027809" y="570770"/>
                  <a:pt x="1027809" y="547143"/>
                </a:cubicBezTo>
                <a:lnTo>
                  <a:pt x="1027809" y="284763"/>
                </a:lnTo>
                <a:lnTo>
                  <a:pt x="1027809" y="119376"/>
                </a:lnTo>
                <a:close/>
                <a:moveTo>
                  <a:pt x="26131" y="119376"/>
                </a:moveTo>
                <a:lnTo>
                  <a:pt x="26131" y="303416"/>
                </a:lnTo>
                <a:lnTo>
                  <a:pt x="26131" y="547143"/>
                </a:lnTo>
                <a:cubicBezTo>
                  <a:pt x="26131" y="570770"/>
                  <a:pt x="46040" y="590666"/>
                  <a:pt x="70926" y="590666"/>
                </a:cubicBezTo>
                <a:lnTo>
                  <a:pt x="498973" y="590666"/>
                </a:lnTo>
                <a:lnTo>
                  <a:pt x="498973" y="119376"/>
                </a:lnTo>
                <a:close/>
                <a:moveTo>
                  <a:pt x="70926" y="26113"/>
                </a:moveTo>
                <a:cubicBezTo>
                  <a:pt x="46040" y="26113"/>
                  <a:pt x="26131" y="47253"/>
                  <a:pt x="26131" y="70880"/>
                </a:cubicBezTo>
                <a:lnTo>
                  <a:pt x="26131" y="93263"/>
                </a:lnTo>
                <a:lnTo>
                  <a:pt x="1027809" y="93263"/>
                </a:lnTo>
                <a:lnTo>
                  <a:pt x="1027809" y="70880"/>
                </a:lnTo>
                <a:cubicBezTo>
                  <a:pt x="1027809" y="47253"/>
                  <a:pt x="1006656" y="26113"/>
                  <a:pt x="983014" y="26113"/>
                </a:cubicBezTo>
                <a:close/>
                <a:moveTo>
                  <a:pt x="70926" y="0"/>
                </a:moveTo>
                <a:lnTo>
                  <a:pt x="983014" y="0"/>
                </a:lnTo>
                <a:cubicBezTo>
                  <a:pt x="1021588" y="0"/>
                  <a:pt x="1053940" y="32331"/>
                  <a:pt x="1053940" y="70880"/>
                </a:cubicBezTo>
                <a:lnTo>
                  <a:pt x="1053940" y="284763"/>
                </a:lnTo>
                <a:lnTo>
                  <a:pt x="1053940" y="547143"/>
                </a:lnTo>
                <a:lnTo>
                  <a:pt x="1053940" y="605588"/>
                </a:lnTo>
                <a:cubicBezTo>
                  <a:pt x="1053940" y="645380"/>
                  <a:pt x="1021588" y="677711"/>
                  <a:pt x="983014" y="677711"/>
                </a:cubicBezTo>
                <a:lnTo>
                  <a:pt x="70926" y="677711"/>
                </a:lnTo>
                <a:cubicBezTo>
                  <a:pt x="32352" y="677711"/>
                  <a:pt x="0" y="645380"/>
                  <a:pt x="0" y="605588"/>
                </a:cubicBezTo>
                <a:lnTo>
                  <a:pt x="0" y="547143"/>
                </a:lnTo>
                <a:lnTo>
                  <a:pt x="0" y="303416"/>
                </a:lnTo>
                <a:lnTo>
                  <a:pt x="0" y="70880"/>
                </a:lnTo>
                <a:cubicBezTo>
                  <a:pt x="0" y="32331"/>
                  <a:pt x="32352" y="0"/>
                  <a:pt x="70926" y="0"/>
                </a:cubicBezTo>
                <a:close/>
              </a:path>
            </a:pathLst>
          </a:custGeom>
          <a:solidFill>
            <a:srgbClr val="0A618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BFB58819-714D-4FCD-BAB8-7CDBC88C7145}"/>
              </a:ext>
            </a:extLst>
          </p:cNvPr>
          <p:cNvSpPr/>
          <p:nvPr/>
        </p:nvSpPr>
        <p:spPr>
          <a:xfrm>
            <a:off x="13336512" y="9576587"/>
            <a:ext cx="966428" cy="942794"/>
          </a:xfrm>
          <a:custGeom>
            <a:avLst/>
            <a:gdLst>
              <a:gd name="connsiteX0" fmla="*/ 488492 w 966428"/>
              <a:gd name="connsiteY0" fmla="*/ 885413 h 942794"/>
              <a:gd name="connsiteX1" fmla="*/ 508026 w 966428"/>
              <a:gd name="connsiteY1" fmla="*/ 885413 h 942794"/>
              <a:gd name="connsiteX2" fmla="*/ 508026 w 966428"/>
              <a:gd name="connsiteY2" fmla="*/ 903726 h 942794"/>
              <a:gd name="connsiteX3" fmla="*/ 471400 w 966428"/>
              <a:gd name="connsiteY3" fmla="*/ 939131 h 942794"/>
              <a:gd name="connsiteX4" fmla="*/ 462854 w 966428"/>
              <a:gd name="connsiteY4" fmla="*/ 942794 h 942794"/>
              <a:gd name="connsiteX5" fmla="*/ 453087 w 966428"/>
              <a:gd name="connsiteY5" fmla="*/ 939131 h 942794"/>
              <a:gd name="connsiteX6" fmla="*/ 453087 w 966428"/>
              <a:gd name="connsiteY6" fmla="*/ 920818 h 942794"/>
              <a:gd name="connsiteX7" fmla="*/ 635253 w 966428"/>
              <a:gd name="connsiteY7" fmla="*/ 739692 h 942794"/>
              <a:gd name="connsiteX8" fmla="*/ 653769 w 966428"/>
              <a:gd name="connsiteY8" fmla="*/ 739692 h 942794"/>
              <a:gd name="connsiteX9" fmla="*/ 653769 w 966428"/>
              <a:gd name="connsiteY9" fmla="*/ 758207 h 942794"/>
              <a:gd name="connsiteX10" fmla="*/ 545145 w 966428"/>
              <a:gd name="connsiteY10" fmla="*/ 866831 h 942794"/>
              <a:gd name="connsiteX11" fmla="*/ 535270 w 966428"/>
              <a:gd name="connsiteY11" fmla="*/ 870534 h 942794"/>
              <a:gd name="connsiteX12" fmla="*/ 526629 w 966428"/>
              <a:gd name="connsiteY12" fmla="*/ 866831 h 942794"/>
              <a:gd name="connsiteX13" fmla="*/ 526629 w 966428"/>
              <a:gd name="connsiteY13" fmla="*/ 848316 h 942794"/>
              <a:gd name="connsiteX14" fmla="*/ 639052 w 966428"/>
              <a:gd name="connsiteY14" fmla="*/ 616366 h 942794"/>
              <a:gd name="connsiteX15" fmla="*/ 657516 w 966428"/>
              <a:gd name="connsiteY15" fmla="*/ 616366 h 942794"/>
              <a:gd name="connsiteX16" fmla="*/ 657516 w 966428"/>
              <a:gd name="connsiteY16" fmla="*/ 634830 h 942794"/>
              <a:gd name="connsiteX17" fmla="*/ 579965 w 966428"/>
              <a:gd name="connsiteY17" fmla="*/ 713612 h 942794"/>
              <a:gd name="connsiteX18" fmla="*/ 571349 w 966428"/>
              <a:gd name="connsiteY18" fmla="*/ 717305 h 942794"/>
              <a:gd name="connsiteX19" fmla="*/ 561501 w 966428"/>
              <a:gd name="connsiteY19" fmla="*/ 713612 h 942794"/>
              <a:gd name="connsiteX20" fmla="*/ 561501 w 966428"/>
              <a:gd name="connsiteY20" fmla="*/ 693917 h 942794"/>
              <a:gd name="connsiteX21" fmla="*/ 58585 w 966428"/>
              <a:gd name="connsiteY21" fmla="*/ 453140 h 942794"/>
              <a:gd name="connsiteX22" fmla="*/ 75761 w 966428"/>
              <a:gd name="connsiteY22" fmla="*/ 453140 h 942794"/>
              <a:gd name="connsiteX23" fmla="*/ 75761 w 966428"/>
              <a:gd name="connsiteY23" fmla="*/ 471539 h 942794"/>
              <a:gd name="connsiteX24" fmla="*/ 21777 w 966428"/>
              <a:gd name="connsiteY24" fmla="*/ 525511 h 942794"/>
              <a:gd name="connsiteX25" fmla="*/ 13189 w 966428"/>
              <a:gd name="connsiteY25" fmla="*/ 529191 h 942794"/>
              <a:gd name="connsiteX26" fmla="*/ 4601 w 966428"/>
              <a:gd name="connsiteY26" fmla="*/ 525511 h 942794"/>
              <a:gd name="connsiteX27" fmla="*/ 4601 w 966428"/>
              <a:gd name="connsiteY27" fmla="*/ 507112 h 942794"/>
              <a:gd name="connsiteX28" fmla="*/ 184309 w 966428"/>
              <a:gd name="connsiteY28" fmla="*/ 324841 h 942794"/>
              <a:gd name="connsiteX29" fmla="*/ 202797 w 966428"/>
              <a:gd name="connsiteY29" fmla="*/ 324841 h 942794"/>
              <a:gd name="connsiteX30" fmla="*/ 202797 w 966428"/>
              <a:gd name="connsiteY30" fmla="*/ 343329 h 942794"/>
              <a:gd name="connsiteX31" fmla="*/ 112822 w 966428"/>
              <a:gd name="connsiteY31" fmla="*/ 433304 h 942794"/>
              <a:gd name="connsiteX32" fmla="*/ 102961 w 966428"/>
              <a:gd name="connsiteY32" fmla="*/ 437002 h 942794"/>
              <a:gd name="connsiteX33" fmla="*/ 94334 w 966428"/>
              <a:gd name="connsiteY33" fmla="*/ 433304 h 942794"/>
              <a:gd name="connsiteX34" fmla="*/ 94334 w 966428"/>
              <a:gd name="connsiteY34" fmla="*/ 416049 h 942794"/>
              <a:gd name="connsiteX35" fmla="*/ 325069 w 966428"/>
              <a:gd name="connsiteY35" fmla="*/ 303665 h 942794"/>
              <a:gd name="connsiteX36" fmla="*/ 343569 w 966428"/>
              <a:gd name="connsiteY36" fmla="*/ 303665 h 942794"/>
              <a:gd name="connsiteX37" fmla="*/ 343569 w 966428"/>
              <a:gd name="connsiteY37" fmla="*/ 320930 h 942794"/>
              <a:gd name="connsiteX38" fmla="*/ 246136 w 966428"/>
              <a:gd name="connsiteY38" fmla="*/ 418353 h 942794"/>
              <a:gd name="connsiteX39" fmla="*/ 237503 w 966428"/>
              <a:gd name="connsiteY39" fmla="*/ 422053 h 942794"/>
              <a:gd name="connsiteX40" fmla="*/ 227636 w 966428"/>
              <a:gd name="connsiteY40" fmla="*/ 418353 h 942794"/>
              <a:gd name="connsiteX41" fmla="*/ 227636 w 966428"/>
              <a:gd name="connsiteY41" fmla="*/ 399855 h 942794"/>
              <a:gd name="connsiteX42" fmla="*/ 890547 w 966428"/>
              <a:gd name="connsiteY42" fmla="*/ 26318 h 942794"/>
              <a:gd name="connsiteX43" fmla="*/ 855717 w 966428"/>
              <a:gd name="connsiteY43" fmla="*/ 42022 h 942794"/>
              <a:gd name="connsiteX44" fmla="*/ 674101 w 966428"/>
              <a:gd name="connsiteY44" fmla="*/ 223634 h 942794"/>
              <a:gd name="connsiteX45" fmla="*/ 635539 w 966428"/>
              <a:gd name="connsiteY45" fmla="*/ 231097 h 942794"/>
              <a:gd name="connsiteX46" fmla="*/ 507413 w 966428"/>
              <a:gd name="connsiteY46" fmla="*/ 183829 h 942794"/>
              <a:gd name="connsiteX47" fmla="*/ 383018 w 966428"/>
              <a:gd name="connsiteY47" fmla="*/ 135316 h 942794"/>
              <a:gd name="connsiteX48" fmla="*/ 242453 w 966428"/>
              <a:gd name="connsiteY48" fmla="*/ 83071 h 942794"/>
              <a:gd name="connsiteX49" fmla="*/ 227525 w 966428"/>
              <a:gd name="connsiteY49" fmla="*/ 85559 h 942794"/>
              <a:gd name="connsiteX50" fmla="*/ 212598 w 966428"/>
              <a:gd name="connsiteY50" fmla="*/ 100486 h 942794"/>
              <a:gd name="connsiteX51" fmla="*/ 212598 w 966428"/>
              <a:gd name="connsiteY51" fmla="*/ 110437 h 942794"/>
              <a:gd name="connsiteX52" fmla="*/ 509901 w 966428"/>
              <a:gd name="connsiteY52" fmla="*/ 328123 h 942794"/>
              <a:gd name="connsiteX53" fmla="*/ 524828 w 966428"/>
              <a:gd name="connsiteY53" fmla="*/ 355489 h 942794"/>
              <a:gd name="connsiteX54" fmla="*/ 513633 w 966428"/>
              <a:gd name="connsiteY54" fmla="*/ 384099 h 942794"/>
              <a:gd name="connsiteX55" fmla="*/ 323309 w 966428"/>
              <a:gd name="connsiteY55" fmla="*/ 573174 h 942794"/>
              <a:gd name="connsiteX56" fmla="*/ 290967 w 966428"/>
              <a:gd name="connsiteY56" fmla="*/ 583125 h 942794"/>
              <a:gd name="connsiteX57" fmla="*/ 179012 w 966428"/>
              <a:gd name="connsiteY57" fmla="*/ 558247 h 942794"/>
              <a:gd name="connsiteX58" fmla="*/ 175280 w 966428"/>
              <a:gd name="connsiteY58" fmla="*/ 558247 h 942794"/>
              <a:gd name="connsiteX59" fmla="*/ 161596 w 966428"/>
              <a:gd name="connsiteY59" fmla="*/ 569442 h 942794"/>
              <a:gd name="connsiteX60" fmla="*/ 155377 w 966428"/>
              <a:gd name="connsiteY60" fmla="*/ 601784 h 942794"/>
              <a:gd name="connsiteX61" fmla="*/ 156621 w 966428"/>
              <a:gd name="connsiteY61" fmla="*/ 611736 h 942794"/>
              <a:gd name="connsiteX62" fmla="*/ 164084 w 966428"/>
              <a:gd name="connsiteY62" fmla="*/ 616711 h 942794"/>
              <a:gd name="connsiteX63" fmla="*/ 264844 w 966428"/>
              <a:gd name="connsiteY63" fmla="*/ 639102 h 942794"/>
              <a:gd name="connsiteX64" fmla="*/ 323309 w 966428"/>
              <a:gd name="connsiteY64" fmla="*/ 700054 h 942794"/>
              <a:gd name="connsiteX65" fmla="*/ 339480 w 966428"/>
              <a:gd name="connsiteY65" fmla="*/ 788372 h 942794"/>
              <a:gd name="connsiteX66" fmla="*/ 354408 w 966428"/>
              <a:gd name="connsiteY66" fmla="*/ 799567 h 942794"/>
              <a:gd name="connsiteX67" fmla="*/ 385506 w 966428"/>
              <a:gd name="connsiteY67" fmla="*/ 793347 h 942794"/>
              <a:gd name="connsiteX68" fmla="*/ 397946 w 966428"/>
              <a:gd name="connsiteY68" fmla="*/ 777176 h 942794"/>
              <a:gd name="connsiteX69" fmla="*/ 380531 w 966428"/>
              <a:gd name="connsiteY69" fmla="*/ 676419 h 942794"/>
              <a:gd name="connsiteX70" fmla="*/ 390482 w 966428"/>
              <a:gd name="connsiteY70" fmla="*/ 644077 h 942794"/>
              <a:gd name="connsiteX71" fmla="*/ 582049 w 966428"/>
              <a:gd name="connsiteY71" fmla="*/ 452514 h 942794"/>
              <a:gd name="connsiteX72" fmla="*/ 610660 w 966428"/>
              <a:gd name="connsiteY72" fmla="*/ 441319 h 942794"/>
              <a:gd name="connsiteX73" fmla="*/ 638027 w 966428"/>
              <a:gd name="connsiteY73" fmla="*/ 456246 h 942794"/>
              <a:gd name="connsiteX74" fmla="*/ 854473 w 966428"/>
              <a:gd name="connsiteY74" fmla="*/ 753542 h 942794"/>
              <a:gd name="connsiteX75" fmla="*/ 864425 w 966428"/>
              <a:gd name="connsiteY75" fmla="*/ 752298 h 942794"/>
              <a:gd name="connsiteX76" fmla="*/ 879352 w 966428"/>
              <a:gd name="connsiteY76" fmla="*/ 737371 h 942794"/>
              <a:gd name="connsiteX77" fmla="*/ 883084 w 966428"/>
              <a:gd name="connsiteY77" fmla="*/ 722444 h 942794"/>
              <a:gd name="connsiteX78" fmla="*/ 881840 w 966428"/>
              <a:gd name="connsiteY78" fmla="*/ 721200 h 942794"/>
              <a:gd name="connsiteX79" fmla="*/ 733811 w 966428"/>
              <a:gd name="connsiteY79" fmla="*/ 330611 h 942794"/>
              <a:gd name="connsiteX80" fmla="*/ 742518 w 966428"/>
              <a:gd name="connsiteY80" fmla="*/ 292049 h 942794"/>
              <a:gd name="connsiteX81" fmla="*/ 925378 w 966428"/>
              <a:gd name="connsiteY81" fmla="*/ 107950 h 942794"/>
              <a:gd name="connsiteX82" fmla="*/ 940305 w 966428"/>
              <a:gd name="connsiteY82" fmla="*/ 73120 h 942794"/>
              <a:gd name="connsiteX83" fmla="*/ 925378 w 966428"/>
              <a:gd name="connsiteY83" fmla="*/ 39534 h 942794"/>
              <a:gd name="connsiteX84" fmla="*/ 890547 w 966428"/>
              <a:gd name="connsiteY84" fmla="*/ 26318 h 942794"/>
              <a:gd name="connsiteX85" fmla="*/ 890392 w 966428"/>
              <a:gd name="connsiteY85" fmla="*/ 40 h 942794"/>
              <a:gd name="connsiteX86" fmla="*/ 942793 w 966428"/>
              <a:gd name="connsiteY86" fmla="*/ 19632 h 942794"/>
              <a:gd name="connsiteX87" fmla="*/ 966428 w 966428"/>
              <a:gd name="connsiteY87" fmla="*/ 71876 h 942794"/>
              <a:gd name="connsiteX88" fmla="*/ 944037 w 966428"/>
              <a:gd name="connsiteY88" fmla="*/ 126608 h 942794"/>
              <a:gd name="connsiteX89" fmla="*/ 761177 w 966428"/>
              <a:gd name="connsiteY89" fmla="*/ 309464 h 942794"/>
              <a:gd name="connsiteX90" fmla="*/ 758689 w 966428"/>
              <a:gd name="connsiteY90" fmla="*/ 321903 h 942794"/>
              <a:gd name="connsiteX91" fmla="*/ 799740 w 966428"/>
              <a:gd name="connsiteY91" fmla="*/ 428880 h 942794"/>
              <a:gd name="connsiteX92" fmla="*/ 828350 w 966428"/>
              <a:gd name="connsiteY92" fmla="*/ 400270 h 942794"/>
              <a:gd name="connsiteX93" fmla="*/ 847009 w 966428"/>
              <a:gd name="connsiteY93" fmla="*/ 400270 h 942794"/>
              <a:gd name="connsiteX94" fmla="*/ 847009 w 966428"/>
              <a:gd name="connsiteY94" fmla="*/ 417685 h 942794"/>
              <a:gd name="connsiteX95" fmla="*/ 809691 w 966428"/>
              <a:gd name="connsiteY95" fmla="*/ 456246 h 942794"/>
              <a:gd name="connsiteX96" fmla="*/ 847009 w 966428"/>
              <a:gd name="connsiteY96" fmla="*/ 554515 h 942794"/>
              <a:gd name="connsiteX97" fmla="*/ 871888 w 966428"/>
              <a:gd name="connsiteY97" fmla="*/ 528393 h 942794"/>
              <a:gd name="connsiteX98" fmla="*/ 890547 w 966428"/>
              <a:gd name="connsiteY98" fmla="*/ 528393 h 942794"/>
              <a:gd name="connsiteX99" fmla="*/ 890547 w 966428"/>
              <a:gd name="connsiteY99" fmla="*/ 548296 h 942794"/>
              <a:gd name="connsiteX100" fmla="*/ 856961 w 966428"/>
              <a:gd name="connsiteY100" fmla="*/ 581882 h 942794"/>
              <a:gd name="connsiteX101" fmla="*/ 906719 w 966428"/>
              <a:gd name="connsiteY101" fmla="*/ 711249 h 942794"/>
              <a:gd name="connsiteX102" fmla="*/ 898011 w 966428"/>
              <a:gd name="connsiteY102" fmla="*/ 756030 h 942794"/>
              <a:gd name="connsiteX103" fmla="*/ 883084 w 966428"/>
              <a:gd name="connsiteY103" fmla="*/ 772201 h 942794"/>
              <a:gd name="connsiteX104" fmla="*/ 835814 w 966428"/>
              <a:gd name="connsiteY104" fmla="*/ 772201 h 942794"/>
              <a:gd name="connsiteX105" fmla="*/ 834570 w 966428"/>
              <a:gd name="connsiteY105" fmla="*/ 769713 h 942794"/>
              <a:gd name="connsiteX106" fmla="*/ 616880 w 966428"/>
              <a:gd name="connsiteY106" fmla="*/ 472417 h 942794"/>
              <a:gd name="connsiteX107" fmla="*/ 609416 w 966428"/>
              <a:gd name="connsiteY107" fmla="*/ 467441 h 942794"/>
              <a:gd name="connsiteX108" fmla="*/ 599465 w 966428"/>
              <a:gd name="connsiteY108" fmla="*/ 469929 h 942794"/>
              <a:gd name="connsiteX109" fmla="*/ 407897 w 966428"/>
              <a:gd name="connsiteY109" fmla="*/ 662736 h 942794"/>
              <a:gd name="connsiteX110" fmla="*/ 405409 w 966428"/>
              <a:gd name="connsiteY110" fmla="*/ 671443 h 942794"/>
              <a:gd name="connsiteX111" fmla="*/ 424069 w 966428"/>
              <a:gd name="connsiteY111" fmla="*/ 772201 h 942794"/>
              <a:gd name="connsiteX112" fmla="*/ 390482 w 966428"/>
              <a:gd name="connsiteY112" fmla="*/ 819469 h 942794"/>
              <a:gd name="connsiteX113" fmla="*/ 358140 w 966428"/>
              <a:gd name="connsiteY113" fmla="*/ 824445 h 942794"/>
              <a:gd name="connsiteX114" fmla="*/ 351920 w 966428"/>
              <a:gd name="connsiteY114" fmla="*/ 825689 h 942794"/>
              <a:gd name="connsiteX115" fmla="*/ 313358 w 966428"/>
              <a:gd name="connsiteY115" fmla="*/ 793347 h 942794"/>
              <a:gd name="connsiteX116" fmla="*/ 297186 w 966428"/>
              <a:gd name="connsiteY116" fmla="*/ 705029 h 942794"/>
              <a:gd name="connsiteX117" fmla="*/ 258624 w 966428"/>
              <a:gd name="connsiteY117" fmla="*/ 663980 h 942794"/>
              <a:gd name="connsiteX118" fmla="*/ 159109 w 966428"/>
              <a:gd name="connsiteY118" fmla="*/ 642833 h 942794"/>
              <a:gd name="connsiteX119" fmla="*/ 129254 w 966428"/>
              <a:gd name="connsiteY119" fmla="*/ 595565 h 942794"/>
              <a:gd name="connsiteX120" fmla="*/ 136718 w 966428"/>
              <a:gd name="connsiteY120" fmla="*/ 564467 h 942794"/>
              <a:gd name="connsiteX121" fmla="*/ 183987 w 966428"/>
              <a:gd name="connsiteY121" fmla="*/ 533369 h 942794"/>
              <a:gd name="connsiteX122" fmla="*/ 295942 w 966428"/>
              <a:gd name="connsiteY122" fmla="*/ 558247 h 942794"/>
              <a:gd name="connsiteX123" fmla="*/ 305894 w 966428"/>
              <a:gd name="connsiteY123" fmla="*/ 554515 h 942794"/>
              <a:gd name="connsiteX124" fmla="*/ 494973 w 966428"/>
              <a:gd name="connsiteY124" fmla="*/ 365440 h 942794"/>
              <a:gd name="connsiteX125" fmla="*/ 498705 w 966428"/>
              <a:gd name="connsiteY125" fmla="*/ 356733 h 942794"/>
              <a:gd name="connsiteX126" fmla="*/ 493729 w 966428"/>
              <a:gd name="connsiteY126" fmla="*/ 349269 h 942794"/>
              <a:gd name="connsiteX127" fmla="*/ 193939 w 966428"/>
              <a:gd name="connsiteY127" fmla="*/ 129096 h 942794"/>
              <a:gd name="connsiteX128" fmla="*/ 193939 w 966428"/>
              <a:gd name="connsiteY128" fmla="*/ 83071 h 942794"/>
              <a:gd name="connsiteX129" fmla="*/ 210110 w 966428"/>
              <a:gd name="connsiteY129" fmla="*/ 66900 h 942794"/>
              <a:gd name="connsiteX130" fmla="*/ 254892 w 966428"/>
              <a:gd name="connsiteY130" fmla="*/ 59437 h 942794"/>
              <a:gd name="connsiteX131" fmla="*/ 384262 w 966428"/>
              <a:gd name="connsiteY131" fmla="*/ 109194 h 942794"/>
              <a:gd name="connsiteX132" fmla="*/ 417849 w 966428"/>
              <a:gd name="connsiteY132" fmla="*/ 74364 h 942794"/>
              <a:gd name="connsiteX133" fmla="*/ 436508 w 966428"/>
              <a:gd name="connsiteY133" fmla="*/ 74364 h 942794"/>
              <a:gd name="connsiteX134" fmla="*/ 436508 w 966428"/>
              <a:gd name="connsiteY134" fmla="*/ 94267 h 942794"/>
              <a:gd name="connsiteX135" fmla="*/ 411629 w 966428"/>
              <a:gd name="connsiteY135" fmla="*/ 119145 h 942794"/>
              <a:gd name="connsiteX136" fmla="*/ 509901 w 966428"/>
              <a:gd name="connsiteY136" fmla="*/ 156462 h 942794"/>
              <a:gd name="connsiteX137" fmla="*/ 547219 w 966428"/>
              <a:gd name="connsiteY137" fmla="*/ 119145 h 942794"/>
              <a:gd name="connsiteX138" fmla="*/ 565878 w 966428"/>
              <a:gd name="connsiteY138" fmla="*/ 119145 h 942794"/>
              <a:gd name="connsiteX139" fmla="*/ 565878 w 966428"/>
              <a:gd name="connsiteY139" fmla="*/ 136560 h 942794"/>
              <a:gd name="connsiteX140" fmla="*/ 536024 w 966428"/>
              <a:gd name="connsiteY140" fmla="*/ 166414 h 942794"/>
              <a:gd name="connsiteX141" fmla="*/ 644247 w 966428"/>
              <a:gd name="connsiteY141" fmla="*/ 207463 h 942794"/>
              <a:gd name="connsiteX142" fmla="*/ 655442 w 966428"/>
              <a:gd name="connsiteY142" fmla="*/ 204975 h 942794"/>
              <a:gd name="connsiteX143" fmla="*/ 837058 w 966428"/>
              <a:gd name="connsiteY143" fmla="*/ 23363 h 942794"/>
              <a:gd name="connsiteX144" fmla="*/ 890392 w 966428"/>
              <a:gd name="connsiteY144" fmla="*/ 40 h 94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966428" h="942794">
                <a:moveTo>
                  <a:pt x="488492" y="885413"/>
                </a:moveTo>
                <a:cubicBezTo>
                  <a:pt x="494597" y="880529"/>
                  <a:pt x="501922" y="880529"/>
                  <a:pt x="508026" y="885413"/>
                </a:cubicBezTo>
                <a:cubicBezTo>
                  <a:pt x="511689" y="890296"/>
                  <a:pt x="511689" y="898842"/>
                  <a:pt x="508026" y="903726"/>
                </a:cubicBezTo>
                <a:lnTo>
                  <a:pt x="471400" y="939131"/>
                </a:lnTo>
                <a:cubicBezTo>
                  <a:pt x="468958" y="941573"/>
                  <a:pt x="465295" y="942794"/>
                  <a:pt x="462854" y="942794"/>
                </a:cubicBezTo>
                <a:cubicBezTo>
                  <a:pt x="459191" y="942794"/>
                  <a:pt x="455528" y="941573"/>
                  <a:pt x="453087" y="939131"/>
                </a:cubicBezTo>
                <a:cubicBezTo>
                  <a:pt x="448203" y="934248"/>
                  <a:pt x="448203" y="925702"/>
                  <a:pt x="453087" y="920818"/>
                </a:cubicBezTo>
                <a:close/>
                <a:moveTo>
                  <a:pt x="635253" y="739692"/>
                </a:moveTo>
                <a:cubicBezTo>
                  <a:pt x="640191" y="734755"/>
                  <a:pt x="648831" y="734755"/>
                  <a:pt x="653769" y="739692"/>
                </a:cubicBezTo>
                <a:cubicBezTo>
                  <a:pt x="658706" y="743395"/>
                  <a:pt x="658706" y="752036"/>
                  <a:pt x="653769" y="758207"/>
                </a:cubicBezTo>
                <a:lnTo>
                  <a:pt x="545145" y="866831"/>
                </a:lnTo>
                <a:cubicBezTo>
                  <a:pt x="541442" y="869300"/>
                  <a:pt x="538973" y="870534"/>
                  <a:pt x="535270" y="870534"/>
                </a:cubicBezTo>
                <a:cubicBezTo>
                  <a:pt x="532801" y="870534"/>
                  <a:pt x="529098" y="869300"/>
                  <a:pt x="526629" y="866831"/>
                </a:cubicBezTo>
                <a:cubicBezTo>
                  <a:pt x="521692" y="861893"/>
                  <a:pt x="521692" y="853253"/>
                  <a:pt x="526629" y="848316"/>
                </a:cubicBezTo>
                <a:close/>
                <a:moveTo>
                  <a:pt x="639052" y="616366"/>
                </a:moveTo>
                <a:cubicBezTo>
                  <a:pt x="645206" y="612673"/>
                  <a:pt x="652592" y="612673"/>
                  <a:pt x="657516" y="616366"/>
                </a:cubicBezTo>
                <a:cubicBezTo>
                  <a:pt x="662440" y="622521"/>
                  <a:pt x="662440" y="629907"/>
                  <a:pt x="657516" y="634830"/>
                </a:cubicBezTo>
                <a:lnTo>
                  <a:pt x="579965" y="713612"/>
                </a:lnTo>
                <a:cubicBezTo>
                  <a:pt x="577503" y="714843"/>
                  <a:pt x="573811" y="717305"/>
                  <a:pt x="571349" y="717305"/>
                </a:cubicBezTo>
                <a:cubicBezTo>
                  <a:pt x="567656" y="717305"/>
                  <a:pt x="563963" y="714843"/>
                  <a:pt x="561501" y="713612"/>
                </a:cubicBezTo>
                <a:cubicBezTo>
                  <a:pt x="556577" y="707457"/>
                  <a:pt x="556577" y="700072"/>
                  <a:pt x="561501" y="693917"/>
                </a:cubicBezTo>
                <a:close/>
                <a:moveTo>
                  <a:pt x="58585" y="453140"/>
                </a:moveTo>
                <a:cubicBezTo>
                  <a:pt x="63492" y="448233"/>
                  <a:pt x="70854" y="448233"/>
                  <a:pt x="75761" y="453140"/>
                </a:cubicBezTo>
                <a:cubicBezTo>
                  <a:pt x="81896" y="458046"/>
                  <a:pt x="81896" y="465406"/>
                  <a:pt x="75761" y="471539"/>
                </a:cubicBezTo>
                <a:lnTo>
                  <a:pt x="21777" y="525511"/>
                </a:lnTo>
                <a:cubicBezTo>
                  <a:pt x="19324" y="526738"/>
                  <a:pt x="15643" y="529191"/>
                  <a:pt x="13189" y="529191"/>
                </a:cubicBezTo>
                <a:cubicBezTo>
                  <a:pt x="10735" y="529191"/>
                  <a:pt x="5828" y="526738"/>
                  <a:pt x="4601" y="525511"/>
                </a:cubicBezTo>
                <a:cubicBezTo>
                  <a:pt x="-1534" y="519378"/>
                  <a:pt x="-1534" y="512018"/>
                  <a:pt x="4601" y="507112"/>
                </a:cubicBezTo>
                <a:close/>
                <a:moveTo>
                  <a:pt x="184309" y="324841"/>
                </a:moveTo>
                <a:cubicBezTo>
                  <a:pt x="189239" y="319910"/>
                  <a:pt x="197867" y="319910"/>
                  <a:pt x="202797" y="324841"/>
                </a:cubicBezTo>
                <a:cubicBezTo>
                  <a:pt x="207728" y="329771"/>
                  <a:pt x="207728" y="338399"/>
                  <a:pt x="202797" y="343329"/>
                </a:cubicBezTo>
                <a:lnTo>
                  <a:pt x="112822" y="433304"/>
                </a:lnTo>
                <a:cubicBezTo>
                  <a:pt x="110357" y="437002"/>
                  <a:pt x="106659" y="437002"/>
                  <a:pt x="102961" y="437002"/>
                </a:cubicBezTo>
                <a:cubicBezTo>
                  <a:pt x="100496" y="437002"/>
                  <a:pt x="96799" y="437002"/>
                  <a:pt x="94334" y="433304"/>
                </a:cubicBezTo>
                <a:cubicBezTo>
                  <a:pt x="89403" y="429607"/>
                  <a:pt x="89403" y="420979"/>
                  <a:pt x="94334" y="416049"/>
                </a:cubicBezTo>
                <a:close/>
                <a:moveTo>
                  <a:pt x="325069" y="303665"/>
                </a:moveTo>
                <a:cubicBezTo>
                  <a:pt x="331236" y="298732"/>
                  <a:pt x="338636" y="298732"/>
                  <a:pt x="343569" y="303665"/>
                </a:cubicBezTo>
                <a:cubicBezTo>
                  <a:pt x="348502" y="308597"/>
                  <a:pt x="348502" y="315997"/>
                  <a:pt x="343569" y="320930"/>
                </a:cubicBezTo>
                <a:lnTo>
                  <a:pt x="246136" y="418353"/>
                </a:lnTo>
                <a:cubicBezTo>
                  <a:pt x="243669" y="420820"/>
                  <a:pt x="239969" y="422053"/>
                  <a:pt x="237503" y="422053"/>
                </a:cubicBezTo>
                <a:cubicBezTo>
                  <a:pt x="233803" y="422053"/>
                  <a:pt x="231336" y="420820"/>
                  <a:pt x="227636" y="418353"/>
                </a:cubicBezTo>
                <a:cubicBezTo>
                  <a:pt x="222703" y="413421"/>
                  <a:pt x="222703" y="406021"/>
                  <a:pt x="227636" y="399855"/>
                </a:cubicBezTo>
                <a:close/>
                <a:moveTo>
                  <a:pt x="890547" y="26318"/>
                </a:moveTo>
                <a:cubicBezTo>
                  <a:pt x="878108" y="26784"/>
                  <a:pt x="865668" y="32071"/>
                  <a:pt x="855717" y="42022"/>
                </a:cubicBezTo>
                <a:lnTo>
                  <a:pt x="674101" y="223634"/>
                </a:lnTo>
                <a:cubicBezTo>
                  <a:pt x="664150" y="233585"/>
                  <a:pt x="649222" y="237317"/>
                  <a:pt x="635539" y="231097"/>
                </a:cubicBezTo>
                <a:lnTo>
                  <a:pt x="507413" y="183829"/>
                </a:lnTo>
                <a:lnTo>
                  <a:pt x="383018" y="135316"/>
                </a:lnTo>
                <a:lnTo>
                  <a:pt x="242453" y="83071"/>
                </a:lnTo>
                <a:cubicBezTo>
                  <a:pt x="238721" y="80584"/>
                  <a:pt x="232501" y="81827"/>
                  <a:pt x="227525" y="85559"/>
                </a:cubicBezTo>
                <a:lnTo>
                  <a:pt x="212598" y="100486"/>
                </a:lnTo>
                <a:cubicBezTo>
                  <a:pt x="210110" y="104218"/>
                  <a:pt x="210110" y="107950"/>
                  <a:pt x="212598" y="110437"/>
                </a:cubicBezTo>
                <a:lnTo>
                  <a:pt x="509901" y="328123"/>
                </a:lnTo>
                <a:cubicBezTo>
                  <a:pt x="518608" y="334342"/>
                  <a:pt x="523584" y="344294"/>
                  <a:pt x="524828" y="355489"/>
                </a:cubicBezTo>
                <a:cubicBezTo>
                  <a:pt x="526072" y="365440"/>
                  <a:pt x="521096" y="376635"/>
                  <a:pt x="513633" y="384099"/>
                </a:cubicBezTo>
                <a:lnTo>
                  <a:pt x="323309" y="573174"/>
                </a:lnTo>
                <a:cubicBezTo>
                  <a:pt x="315845" y="581882"/>
                  <a:pt x="302162" y="585613"/>
                  <a:pt x="290967" y="583125"/>
                </a:cubicBezTo>
                <a:lnTo>
                  <a:pt x="179012" y="558247"/>
                </a:lnTo>
                <a:cubicBezTo>
                  <a:pt x="177768" y="558247"/>
                  <a:pt x="176524" y="558247"/>
                  <a:pt x="175280" y="558247"/>
                </a:cubicBezTo>
                <a:cubicBezTo>
                  <a:pt x="169060" y="558247"/>
                  <a:pt x="162840" y="563223"/>
                  <a:pt x="161596" y="569442"/>
                </a:cubicBezTo>
                <a:lnTo>
                  <a:pt x="155377" y="601784"/>
                </a:lnTo>
                <a:cubicBezTo>
                  <a:pt x="154133" y="605516"/>
                  <a:pt x="155377" y="608004"/>
                  <a:pt x="156621" y="611736"/>
                </a:cubicBezTo>
                <a:cubicBezTo>
                  <a:pt x="159109" y="614223"/>
                  <a:pt x="161596" y="616711"/>
                  <a:pt x="164084" y="616711"/>
                </a:cubicBezTo>
                <a:lnTo>
                  <a:pt x="264844" y="639102"/>
                </a:lnTo>
                <a:cubicBezTo>
                  <a:pt x="294698" y="646565"/>
                  <a:pt x="318333" y="670200"/>
                  <a:pt x="323309" y="700054"/>
                </a:cubicBezTo>
                <a:lnTo>
                  <a:pt x="339480" y="788372"/>
                </a:lnTo>
                <a:cubicBezTo>
                  <a:pt x="339480" y="795835"/>
                  <a:pt x="346944" y="800811"/>
                  <a:pt x="354408" y="799567"/>
                </a:cubicBezTo>
                <a:lnTo>
                  <a:pt x="385506" y="793347"/>
                </a:lnTo>
                <a:cubicBezTo>
                  <a:pt x="394214" y="792103"/>
                  <a:pt x="399190" y="784640"/>
                  <a:pt x="397946" y="777176"/>
                </a:cubicBezTo>
                <a:lnTo>
                  <a:pt x="380531" y="676419"/>
                </a:lnTo>
                <a:cubicBezTo>
                  <a:pt x="378043" y="663980"/>
                  <a:pt x="381774" y="651541"/>
                  <a:pt x="390482" y="644077"/>
                </a:cubicBezTo>
                <a:lnTo>
                  <a:pt x="582049" y="452514"/>
                </a:lnTo>
                <a:cubicBezTo>
                  <a:pt x="589513" y="443807"/>
                  <a:pt x="599465" y="441319"/>
                  <a:pt x="610660" y="441319"/>
                </a:cubicBezTo>
                <a:cubicBezTo>
                  <a:pt x="620612" y="442563"/>
                  <a:pt x="631807" y="447539"/>
                  <a:pt x="638027" y="456246"/>
                </a:cubicBezTo>
                <a:lnTo>
                  <a:pt x="854473" y="753542"/>
                </a:lnTo>
                <a:cubicBezTo>
                  <a:pt x="858205" y="756030"/>
                  <a:pt x="861937" y="756030"/>
                  <a:pt x="864425" y="752298"/>
                </a:cubicBezTo>
                <a:lnTo>
                  <a:pt x="879352" y="737371"/>
                </a:lnTo>
                <a:cubicBezTo>
                  <a:pt x="884328" y="733639"/>
                  <a:pt x="885572" y="727420"/>
                  <a:pt x="883084" y="722444"/>
                </a:cubicBezTo>
                <a:lnTo>
                  <a:pt x="881840" y="721200"/>
                </a:lnTo>
                <a:lnTo>
                  <a:pt x="733811" y="330611"/>
                </a:lnTo>
                <a:cubicBezTo>
                  <a:pt x="728835" y="316928"/>
                  <a:pt x="732567" y="302000"/>
                  <a:pt x="742518" y="292049"/>
                </a:cubicBezTo>
                <a:lnTo>
                  <a:pt x="925378" y="107950"/>
                </a:lnTo>
                <a:cubicBezTo>
                  <a:pt x="935329" y="97998"/>
                  <a:pt x="940305" y="86803"/>
                  <a:pt x="940305" y="73120"/>
                </a:cubicBezTo>
                <a:cubicBezTo>
                  <a:pt x="940305" y="59437"/>
                  <a:pt x="934085" y="48242"/>
                  <a:pt x="925378" y="39534"/>
                </a:cubicBezTo>
                <a:cubicBezTo>
                  <a:pt x="915426" y="30205"/>
                  <a:pt x="902987" y="25851"/>
                  <a:pt x="890547" y="26318"/>
                </a:cubicBezTo>
                <a:close/>
                <a:moveTo>
                  <a:pt x="890392" y="40"/>
                </a:moveTo>
                <a:cubicBezTo>
                  <a:pt x="909517" y="-582"/>
                  <a:pt x="928488" y="5949"/>
                  <a:pt x="942793" y="19632"/>
                </a:cubicBezTo>
                <a:cubicBezTo>
                  <a:pt x="957720" y="33315"/>
                  <a:pt x="966428" y="53217"/>
                  <a:pt x="966428" y="71876"/>
                </a:cubicBezTo>
                <a:cubicBezTo>
                  <a:pt x="966428" y="93023"/>
                  <a:pt x="957720" y="112925"/>
                  <a:pt x="944037" y="126608"/>
                </a:cubicBezTo>
                <a:lnTo>
                  <a:pt x="761177" y="309464"/>
                </a:lnTo>
                <a:cubicBezTo>
                  <a:pt x="757446" y="313196"/>
                  <a:pt x="756202" y="316928"/>
                  <a:pt x="758689" y="321903"/>
                </a:cubicBezTo>
                <a:lnTo>
                  <a:pt x="799740" y="428880"/>
                </a:lnTo>
                <a:lnTo>
                  <a:pt x="828350" y="400270"/>
                </a:lnTo>
                <a:cubicBezTo>
                  <a:pt x="833326" y="394050"/>
                  <a:pt x="842034" y="394050"/>
                  <a:pt x="847009" y="400270"/>
                </a:cubicBezTo>
                <a:cubicBezTo>
                  <a:pt x="851985" y="405246"/>
                  <a:pt x="851985" y="413953"/>
                  <a:pt x="847009" y="417685"/>
                </a:cubicBezTo>
                <a:lnTo>
                  <a:pt x="809691" y="456246"/>
                </a:lnTo>
                <a:lnTo>
                  <a:pt x="847009" y="554515"/>
                </a:lnTo>
                <a:lnTo>
                  <a:pt x="871888" y="528393"/>
                </a:lnTo>
                <a:cubicBezTo>
                  <a:pt x="876864" y="524661"/>
                  <a:pt x="885572" y="524661"/>
                  <a:pt x="890547" y="528393"/>
                </a:cubicBezTo>
                <a:cubicBezTo>
                  <a:pt x="895523" y="534613"/>
                  <a:pt x="895523" y="543320"/>
                  <a:pt x="890547" y="548296"/>
                </a:cubicBezTo>
                <a:lnTo>
                  <a:pt x="856961" y="581882"/>
                </a:lnTo>
                <a:lnTo>
                  <a:pt x="906719" y="711249"/>
                </a:lnTo>
                <a:cubicBezTo>
                  <a:pt x="912938" y="726176"/>
                  <a:pt x="910451" y="743591"/>
                  <a:pt x="898011" y="756030"/>
                </a:cubicBezTo>
                <a:lnTo>
                  <a:pt x="883084" y="772201"/>
                </a:lnTo>
                <a:cubicBezTo>
                  <a:pt x="870644" y="784640"/>
                  <a:pt x="848253" y="784640"/>
                  <a:pt x="835814" y="772201"/>
                </a:cubicBezTo>
                <a:lnTo>
                  <a:pt x="834570" y="769713"/>
                </a:lnTo>
                <a:lnTo>
                  <a:pt x="616880" y="472417"/>
                </a:lnTo>
                <a:cubicBezTo>
                  <a:pt x="614392" y="468685"/>
                  <a:pt x="610660" y="467441"/>
                  <a:pt x="609416" y="467441"/>
                </a:cubicBezTo>
                <a:cubicBezTo>
                  <a:pt x="606928" y="467441"/>
                  <a:pt x="603196" y="467441"/>
                  <a:pt x="599465" y="469929"/>
                </a:cubicBezTo>
                <a:lnTo>
                  <a:pt x="407897" y="662736"/>
                </a:lnTo>
                <a:cubicBezTo>
                  <a:pt x="405409" y="663980"/>
                  <a:pt x="405409" y="667712"/>
                  <a:pt x="405409" y="671443"/>
                </a:cubicBezTo>
                <a:lnTo>
                  <a:pt x="424069" y="772201"/>
                </a:lnTo>
                <a:cubicBezTo>
                  <a:pt x="427800" y="794591"/>
                  <a:pt x="411629" y="814494"/>
                  <a:pt x="390482" y="819469"/>
                </a:cubicBezTo>
                <a:lnTo>
                  <a:pt x="358140" y="824445"/>
                </a:lnTo>
                <a:cubicBezTo>
                  <a:pt x="355652" y="824445"/>
                  <a:pt x="353164" y="825689"/>
                  <a:pt x="351920" y="825689"/>
                </a:cubicBezTo>
                <a:cubicBezTo>
                  <a:pt x="333261" y="825689"/>
                  <a:pt x="315845" y="812006"/>
                  <a:pt x="313358" y="793347"/>
                </a:cubicBezTo>
                <a:lnTo>
                  <a:pt x="297186" y="705029"/>
                </a:lnTo>
                <a:cubicBezTo>
                  <a:pt x="294698" y="685126"/>
                  <a:pt x="278527" y="668956"/>
                  <a:pt x="258624" y="663980"/>
                </a:cubicBezTo>
                <a:lnTo>
                  <a:pt x="159109" y="642833"/>
                </a:lnTo>
                <a:cubicBezTo>
                  <a:pt x="137962" y="637858"/>
                  <a:pt x="124278" y="616711"/>
                  <a:pt x="129254" y="595565"/>
                </a:cubicBezTo>
                <a:lnTo>
                  <a:pt x="136718" y="564467"/>
                </a:lnTo>
                <a:cubicBezTo>
                  <a:pt x="141693" y="542076"/>
                  <a:pt x="162840" y="528393"/>
                  <a:pt x="183987" y="533369"/>
                </a:cubicBezTo>
                <a:lnTo>
                  <a:pt x="295942" y="558247"/>
                </a:lnTo>
                <a:cubicBezTo>
                  <a:pt x="299674" y="558247"/>
                  <a:pt x="303406" y="558247"/>
                  <a:pt x="305894" y="554515"/>
                </a:cubicBezTo>
                <a:lnTo>
                  <a:pt x="494973" y="365440"/>
                </a:lnTo>
                <a:cubicBezTo>
                  <a:pt x="498705" y="362952"/>
                  <a:pt x="498705" y="357977"/>
                  <a:pt x="498705" y="356733"/>
                </a:cubicBezTo>
                <a:cubicBezTo>
                  <a:pt x="498705" y="355489"/>
                  <a:pt x="497461" y="351757"/>
                  <a:pt x="493729" y="349269"/>
                </a:cubicBezTo>
                <a:lnTo>
                  <a:pt x="193939" y="129096"/>
                </a:lnTo>
                <a:cubicBezTo>
                  <a:pt x="181500" y="116657"/>
                  <a:pt x="181500" y="95511"/>
                  <a:pt x="193939" y="83071"/>
                </a:cubicBezTo>
                <a:lnTo>
                  <a:pt x="210110" y="66900"/>
                </a:lnTo>
                <a:cubicBezTo>
                  <a:pt x="221306" y="55705"/>
                  <a:pt x="239965" y="51973"/>
                  <a:pt x="254892" y="59437"/>
                </a:cubicBezTo>
                <a:lnTo>
                  <a:pt x="384262" y="109194"/>
                </a:lnTo>
                <a:lnTo>
                  <a:pt x="417849" y="74364"/>
                </a:lnTo>
                <a:cubicBezTo>
                  <a:pt x="422825" y="70632"/>
                  <a:pt x="431532" y="70632"/>
                  <a:pt x="436508" y="74364"/>
                </a:cubicBezTo>
                <a:cubicBezTo>
                  <a:pt x="441484" y="80584"/>
                  <a:pt x="441484" y="88047"/>
                  <a:pt x="436508" y="94267"/>
                </a:cubicBezTo>
                <a:lnTo>
                  <a:pt x="411629" y="119145"/>
                </a:lnTo>
                <a:lnTo>
                  <a:pt x="509901" y="156462"/>
                </a:lnTo>
                <a:lnTo>
                  <a:pt x="547219" y="119145"/>
                </a:lnTo>
                <a:cubicBezTo>
                  <a:pt x="553439" y="114169"/>
                  <a:pt x="560902" y="114169"/>
                  <a:pt x="565878" y="119145"/>
                </a:cubicBezTo>
                <a:cubicBezTo>
                  <a:pt x="570854" y="122877"/>
                  <a:pt x="570854" y="131584"/>
                  <a:pt x="565878" y="136560"/>
                </a:cubicBezTo>
                <a:lnTo>
                  <a:pt x="536024" y="166414"/>
                </a:lnTo>
                <a:lnTo>
                  <a:pt x="644247" y="207463"/>
                </a:lnTo>
                <a:cubicBezTo>
                  <a:pt x="647978" y="208707"/>
                  <a:pt x="652954" y="207463"/>
                  <a:pt x="655442" y="204975"/>
                </a:cubicBezTo>
                <a:lnTo>
                  <a:pt x="837058" y="23363"/>
                </a:lnTo>
                <a:cubicBezTo>
                  <a:pt x="851985" y="8436"/>
                  <a:pt x="871266" y="662"/>
                  <a:pt x="890392" y="40"/>
                </a:cubicBezTo>
                <a:close/>
              </a:path>
            </a:pathLst>
          </a:custGeom>
          <a:solidFill>
            <a:srgbClr val="0663B0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63920A7F-10EA-4556-8FDE-DA142A293C94}"/>
              </a:ext>
            </a:extLst>
          </p:cNvPr>
          <p:cNvSpPr/>
          <p:nvPr/>
        </p:nvSpPr>
        <p:spPr>
          <a:xfrm>
            <a:off x="15653378" y="3787124"/>
            <a:ext cx="7184478" cy="1987038"/>
          </a:xfrm>
          <a:prstGeom prst="roundRect">
            <a:avLst>
              <a:gd name="adj" fmla="val 8230"/>
            </a:avLst>
          </a:prstGeom>
          <a:noFill/>
          <a:ln w="25400" cap="flat">
            <a:solidFill>
              <a:srgbClr val="A4285C"/>
            </a:solidFill>
            <a:prstDash val="solid"/>
            <a:round/>
          </a:ln>
        </p:spPr>
        <p:txBody>
          <a:bodyPr vert="horz" wrap="squar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1AF1F5B-3424-478A-850B-D5E706644CB2}"/>
              </a:ext>
            </a:extLst>
          </p:cNvPr>
          <p:cNvSpPr/>
          <p:nvPr/>
        </p:nvSpPr>
        <p:spPr>
          <a:xfrm>
            <a:off x="15653378" y="6382109"/>
            <a:ext cx="7184478" cy="1987038"/>
          </a:xfrm>
          <a:prstGeom prst="roundRect">
            <a:avLst>
              <a:gd name="adj" fmla="val 8230"/>
            </a:avLst>
          </a:prstGeom>
          <a:noFill/>
          <a:ln w="25400" cap="flat">
            <a:solidFill>
              <a:srgbClr val="0A6182"/>
            </a:solidFill>
            <a:prstDash val="solid"/>
            <a:round/>
          </a:ln>
        </p:spPr>
        <p:txBody>
          <a:bodyPr vert="horz" wrap="squar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3E36911A-617D-49D3-A64D-899CE3D8BB56}"/>
              </a:ext>
            </a:extLst>
          </p:cNvPr>
          <p:cNvSpPr/>
          <p:nvPr/>
        </p:nvSpPr>
        <p:spPr>
          <a:xfrm>
            <a:off x="15632200" y="8980828"/>
            <a:ext cx="7184478" cy="1987038"/>
          </a:xfrm>
          <a:prstGeom prst="roundRect">
            <a:avLst>
              <a:gd name="adj" fmla="val 8230"/>
            </a:avLst>
          </a:prstGeom>
          <a:noFill/>
          <a:ln w="25400" cap="flat">
            <a:solidFill>
              <a:srgbClr val="0663B0"/>
            </a:solidFill>
            <a:prstDash val="solid"/>
            <a:round/>
          </a:ln>
        </p:spPr>
        <p:txBody>
          <a:bodyPr vert="horz" wrap="squar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E9EB440D-E18F-42EB-903A-08DA82F416C0}"/>
              </a:ext>
            </a:extLst>
          </p:cNvPr>
          <p:cNvSpPr txBox="1"/>
          <p:nvPr/>
        </p:nvSpPr>
        <p:spPr>
          <a:xfrm>
            <a:off x="16722055" y="3914523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08C25FD0-05A7-41DF-A3E9-89E41B0CBCDC}"/>
              </a:ext>
            </a:extLst>
          </p:cNvPr>
          <p:cNvSpPr txBox="1"/>
          <p:nvPr/>
        </p:nvSpPr>
        <p:spPr>
          <a:xfrm>
            <a:off x="16722055" y="4577359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64EBB66-C5C6-4D03-8A11-3FFE880B7514}"/>
              </a:ext>
            </a:extLst>
          </p:cNvPr>
          <p:cNvSpPr txBox="1"/>
          <p:nvPr/>
        </p:nvSpPr>
        <p:spPr>
          <a:xfrm>
            <a:off x="16722055" y="6506412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02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189AB2F-4DB6-4613-A48D-A268B09D9972}"/>
              </a:ext>
            </a:extLst>
          </p:cNvPr>
          <p:cNvSpPr txBox="1"/>
          <p:nvPr/>
        </p:nvSpPr>
        <p:spPr>
          <a:xfrm>
            <a:off x="16722055" y="7169248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DF3C643C-BC6C-4309-B593-8937F8374E79}"/>
              </a:ext>
            </a:extLst>
          </p:cNvPr>
          <p:cNvSpPr txBox="1"/>
          <p:nvPr/>
        </p:nvSpPr>
        <p:spPr>
          <a:xfrm>
            <a:off x="16722055" y="9110366"/>
            <a:ext cx="5981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TITLE 03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19D0549-6C1F-416B-AD9B-F4BBCCC375FC}"/>
              </a:ext>
            </a:extLst>
          </p:cNvPr>
          <p:cNvSpPr txBox="1"/>
          <p:nvPr/>
        </p:nvSpPr>
        <p:spPr>
          <a:xfrm>
            <a:off x="16722055" y="9773202"/>
            <a:ext cx="598170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3600"/>
              </a:lnSpc>
              <a:defRPr sz="2400" spc="-2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16168078-E292-4AA9-B46B-BA4AB3BB3D3C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 SLIDE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6377449B-E7C5-42CF-A7AB-FC02325CBC80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416590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able Slides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00E09B"/>
      </a:accent1>
      <a:accent2>
        <a:srgbClr val="BD78DE"/>
      </a:accent2>
      <a:accent3>
        <a:srgbClr val="00C7D3"/>
      </a:accent3>
      <a:accent4>
        <a:srgbClr val="F97A58"/>
      </a:accent4>
      <a:accent5>
        <a:srgbClr val="ED5151"/>
      </a:accent5>
      <a:accent6>
        <a:srgbClr val="DCDFE1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85427</TotalTime>
  <Words>1200</Words>
  <Application>Microsoft Office PowerPoint</Application>
  <PresentationFormat>Custom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Abii Battle</cp:lastModifiedBy>
  <cp:revision>9892</cp:revision>
  <cp:lastPrinted>2019-09-18T23:04:43Z</cp:lastPrinted>
  <dcterms:created xsi:type="dcterms:W3CDTF">2014-11-12T21:47:38Z</dcterms:created>
  <dcterms:modified xsi:type="dcterms:W3CDTF">2021-02-07T17:31:51Z</dcterms:modified>
  <cp:category/>
</cp:coreProperties>
</file>